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0"/>
  </p:notesMasterIdLst>
  <p:sldIdLst>
    <p:sldId id="266" r:id="rId5"/>
    <p:sldId id="281" r:id="rId6"/>
    <p:sldId id="270" r:id="rId7"/>
    <p:sldId id="278" r:id="rId8"/>
    <p:sldId id="309" r:id="rId9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6" y="3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Arrazola" userId="adfca66b-21e9-4407-8ccf-250b0669229f" providerId="ADAL" clId="{BFEB8BF5-4089-4892-827F-3DFFBCEE14FE}"/>
    <pc:docChg chg="delSld modSld">
      <pc:chgData name="Jessica Arrazola" userId="adfca66b-21e9-4407-8ccf-250b0669229f" providerId="ADAL" clId="{BFEB8BF5-4089-4892-827F-3DFFBCEE14FE}" dt="2022-05-16T16:37:08.578" v="196" actId="20577"/>
      <pc:docMkLst>
        <pc:docMk/>
      </pc:docMkLst>
      <pc:sldChg chg="modSp mod">
        <pc:chgData name="Jessica Arrazola" userId="adfca66b-21e9-4407-8ccf-250b0669229f" providerId="ADAL" clId="{BFEB8BF5-4089-4892-827F-3DFFBCEE14FE}" dt="2022-05-16T16:34:44.341" v="14" actId="20577"/>
        <pc:sldMkLst>
          <pc:docMk/>
          <pc:sldMk cId="2090152276" sldId="266"/>
        </pc:sldMkLst>
        <pc:spChg chg="mod">
          <ac:chgData name="Jessica Arrazola" userId="adfca66b-21e9-4407-8ccf-250b0669229f" providerId="ADAL" clId="{BFEB8BF5-4089-4892-827F-3DFFBCEE14FE}" dt="2022-05-16T16:34:44.341" v="14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 mod">
        <pc:chgData name="Jessica Arrazola" userId="adfca66b-21e9-4407-8ccf-250b0669229f" providerId="ADAL" clId="{BFEB8BF5-4089-4892-827F-3DFFBCEE14FE}" dt="2022-05-16T16:37:08.578" v="196" actId="20577"/>
        <pc:sldMkLst>
          <pc:docMk/>
          <pc:sldMk cId="2927501934" sldId="270"/>
        </pc:sldMkLst>
        <pc:spChg chg="mod">
          <ac:chgData name="Jessica Arrazola" userId="adfca66b-21e9-4407-8ccf-250b0669229f" providerId="ADAL" clId="{BFEB8BF5-4089-4892-827F-3DFFBCEE14FE}" dt="2022-05-16T16:37:08.578" v="196" actId="20577"/>
          <ac:spMkLst>
            <pc:docMk/>
            <pc:sldMk cId="2927501934" sldId="270"/>
            <ac:spMk id="3" creationId="{C0DB509C-1921-4837-AC55-359A5554FDB2}"/>
          </ac:spMkLst>
        </pc:spChg>
      </pc:sldChg>
      <pc:sldChg chg="del">
        <pc:chgData name="Jessica Arrazola" userId="adfca66b-21e9-4407-8ccf-250b0669229f" providerId="ADAL" clId="{BFEB8BF5-4089-4892-827F-3DFFBCEE14FE}" dt="2022-05-16T16:35:16.428" v="89" actId="47"/>
        <pc:sldMkLst>
          <pc:docMk/>
          <pc:sldMk cId="404713203" sldId="271"/>
        </pc:sldMkLst>
      </pc:sldChg>
      <pc:sldChg chg="modSp mod">
        <pc:chgData name="Jessica Arrazola" userId="adfca66b-21e9-4407-8ccf-250b0669229f" providerId="ADAL" clId="{BFEB8BF5-4089-4892-827F-3DFFBCEE14FE}" dt="2022-05-16T16:35:26.861" v="116" actId="20577"/>
        <pc:sldMkLst>
          <pc:docMk/>
          <pc:sldMk cId="2554254629" sldId="278"/>
        </pc:sldMkLst>
        <pc:spChg chg="mod">
          <ac:chgData name="Jessica Arrazola" userId="adfca66b-21e9-4407-8ccf-250b0669229f" providerId="ADAL" clId="{BFEB8BF5-4089-4892-827F-3DFFBCEE14FE}" dt="2022-05-16T16:35:26.861" v="116" actId="20577"/>
          <ac:spMkLst>
            <pc:docMk/>
            <pc:sldMk cId="2554254629" sldId="278"/>
            <ac:spMk id="3" creationId="{B2AE99A6-AD44-4DFE-B19B-129177D2D0DE}"/>
          </ac:spMkLst>
        </pc:spChg>
      </pc:sldChg>
      <pc:sldChg chg="modSp mod">
        <pc:chgData name="Jessica Arrazola" userId="adfca66b-21e9-4407-8ccf-250b0669229f" providerId="ADAL" clId="{BFEB8BF5-4089-4892-827F-3DFFBCEE14FE}" dt="2022-05-16T16:36:02.211" v="147" actId="20577"/>
        <pc:sldMkLst>
          <pc:docMk/>
          <pc:sldMk cId="1238820913" sldId="309"/>
        </pc:sldMkLst>
        <pc:spChg chg="mod">
          <ac:chgData name="Jessica Arrazola" userId="adfca66b-21e9-4407-8ccf-250b0669229f" providerId="ADAL" clId="{BFEB8BF5-4089-4892-827F-3DFFBCEE14FE}" dt="2022-05-16T16:36:02.211" v="147" actId="20577"/>
          <ac:spMkLst>
            <pc:docMk/>
            <pc:sldMk cId="1238820913" sldId="309"/>
            <ac:spMk id="3" creationId="{035F3079-0EE7-46B8-9CAF-C8EA86AAD649}"/>
          </ac:spMkLst>
        </pc:spChg>
      </pc:sldChg>
      <pc:sldChg chg="del">
        <pc:chgData name="Jessica Arrazola" userId="adfca66b-21e9-4407-8ccf-250b0669229f" providerId="ADAL" clId="{BFEB8BF5-4089-4892-827F-3DFFBCEE14FE}" dt="2022-05-16T16:35:18.067" v="90" actId="47"/>
        <pc:sldMkLst>
          <pc:docMk/>
          <pc:sldMk cId="1093368604" sldId="312"/>
        </pc:sldMkLst>
      </pc:sldChg>
      <pc:sldChg chg="del">
        <pc:chgData name="Jessica Arrazola" userId="adfca66b-21e9-4407-8ccf-250b0669229f" providerId="ADAL" clId="{BFEB8BF5-4089-4892-827F-3DFFBCEE14FE}" dt="2022-05-16T16:35:18.558" v="91" actId="47"/>
        <pc:sldMkLst>
          <pc:docMk/>
          <pc:sldMk cId="2496767682" sldId="313"/>
        </pc:sldMkLst>
      </pc:sldChg>
      <pc:sldChg chg="del">
        <pc:chgData name="Jessica Arrazola" userId="adfca66b-21e9-4407-8ccf-250b0669229f" providerId="ADAL" clId="{BFEB8BF5-4089-4892-827F-3DFFBCEE14FE}" dt="2022-05-16T16:35:19.154" v="92" actId="47"/>
        <pc:sldMkLst>
          <pc:docMk/>
          <pc:sldMk cId="3309280050" sldId="314"/>
        </pc:sldMkLst>
      </pc:sldChg>
      <pc:sldChg chg="del">
        <pc:chgData name="Jessica Arrazola" userId="adfca66b-21e9-4407-8ccf-250b0669229f" providerId="ADAL" clId="{BFEB8BF5-4089-4892-827F-3DFFBCEE14FE}" dt="2022-05-16T16:35:20.435" v="93" actId="47"/>
        <pc:sldMkLst>
          <pc:docMk/>
          <pc:sldMk cId="3621580172" sldId="31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E4D9-3619-4C33-99E2-B895C859E599}" type="datetimeFigureOut">
              <a:rPr lang="en-US" smtClean="0"/>
              <a:t>5/16/2022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E0DCF-C790-4F8B-94AF-906E15003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 we get started we want to connect with where you are today using an activity called permission slips. This is an activity from </a:t>
            </a:r>
            <a:r>
              <a:rPr lang="en-US" err="1"/>
              <a:t>Brene</a:t>
            </a:r>
            <a:r>
              <a:rPr lang="en-US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CSTE LEAD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Project Sharing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/>
              <a:t>Write in the chat box and share something you intend to give yourself permission to do or feel in the meeting.</a:t>
            </a:r>
          </a:p>
          <a:p>
            <a:r>
              <a:rPr lang="en-US"/>
              <a:t>Reminder of your intention for the meeting.</a:t>
            </a:r>
          </a:p>
          <a:p>
            <a:r>
              <a:rPr lang="en-US"/>
              <a:t>These aren’t promissory notes. These are intentions only, so there are no repercussions if you fail to deliver.</a:t>
            </a:r>
          </a:p>
          <a:p>
            <a:r>
              <a:rPr lang="en-US"/>
              <a:t>Benefits</a:t>
            </a:r>
          </a:p>
          <a:p>
            <a:pPr lvl="1"/>
            <a:r>
              <a:rPr lang="en-US"/>
              <a:t>Check in with teammates</a:t>
            </a:r>
          </a:p>
          <a:p>
            <a:pPr lvl="1"/>
            <a:r>
              <a:rPr lang="en-US"/>
              <a:t>Practice vulnerability</a:t>
            </a:r>
          </a:p>
          <a:p>
            <a:pPr lvl="1"/>
            <a:r>
              <a:rPr lang="en-US"/>
              <a:t>Build trust</a:t>
            </a:r>
          </a:p>
          <a:p>
            <a:pPr lvl="1"/>
            <a:r>
              <a:rPr lang="en-US"/>
              <a:t>Establish safety</a:t>
            </a:r>
          </a:p>
          <a:p>
            <a:pPr lvl="1"/>
            <a:r>
              <a:rPr lang="en-US"/>
              <a:t>Practice mindfulness</a:t>
            </a:r>
          </a:p>
          <a:p>
            <a:r>
              <a:rPr lang="en-US"/>
              <a:t>Examples</a:t>
            </a:r>
          </a:p>
          <a:p>
            <a:pPr lvl="1"/>
            <a:r>
              <a:rPr lang="en-US"/>
              <a:t>Listen with generosity</a:t>
            </a:r>
          </a:p>
          <a:p>
            <a:pPr lvl="1"/>
            <a:r>
              <a:rPr lang="en-US"/>
              <a:t>Focus on paying attention rather than be distracted</a:t>
            </a:r>
          </a:p>
          <a:p>
            <a:pPr lvl="1"/>
            <a:r>
              <a:rPr lang="en-US"/>
              <a:t>Listen more than you speak</a:t>
            </a:r>
          </a:p>
          <a:p>
            <a:pPr lvl="1"/>
            <a:r>
              <a:rPr lang="en-US"/>
              <a:t>Ask questions</a:t>
            </a:r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707E-0BC5-4736-ABB3-69F7650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B509C-1921-4837-AC55-359A5554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Permission Slips</a:t>
            </a:r>
          </a:p>
          <a:p>
            <a:r>
              <a:rPr lang="en-US" dirty="0">
                <a:latin typeface="Arial"/>
                <a:cs typeface="Arial"/>
              </a:rPr>
              <a:t>Project Sharing</a:t>
            </a:r>
          </a:p>
          <a:p>
            <a:pPr lvl="1"/>
            <a:r>
              <a:rPr lang="en-US" dirty="0">
                <a:latin typeface="Arial"/>
                <a:cs typeface="Arial"/>
              </a:rPr>
              <a:t>Andrew Hennenfent</a:t>
            </a:r>
          </a:p>
          <a:p>
            <a:pPr lvl="1"/>
            <a:r>
              <a:rPr lang="en-US" dirty="0">
                <a:latin typeface="Arial"/>
                <a:cs typeface="Arial"/>
              </a:rPr>
              <a:t>Kelly </a:t>
            </a:r>
            <a:r>
              <a:rPr lang="en-US" dirty="0" err="1">
                <a:latin typeface="Arial"/>
                <a:cs typeface="Arial"/>
              </a:rPr>
              <a:t>Wallblay</a:t>
            </a:r>
            <a:endParaRPr lang="en-US" dirty="0">
              <a:latin typeface="Arial"/>
              <a:cs typeface="Arial"/>
            </a:endParaRPr>
          </a:p>
          <a:p>
            <a:pPr lvl="1"/>
            <a:r>
              <a:rPr lang="en-US" dirty="0">
                <a:latin typeface="Arial"/>
                <a:cs typeface="Arial"/>
              </a:rPr>
              <a:t>Katrina Hansen</a:t>
            </a:r>
          </a:p>
          <a:p>
            <a:r>
              <a:rPr lang="en-US" dirty="0">
                <a:latin typeface="Arial"/>
                <a:cs typeface="Arial"/>
              </a:rPr>
              <a:t>Open Discussion</a:t>
            </a:r>
          </a:p>
          <a:p>
            <a:r>
              <a:rPr lang="en-US" dirty="0">
                <a:latin typeface="Arial"/>
                <a:cs typeface="Arial"/>
              </a:rPr>
              <a:t>Reflection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CSTE Announcements &amp; Reminders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0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How did you feel about today’s project sharing session?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went well during today’s call?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could be done differently for future calls?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Finalize CSTE Conference Attendance</a:t>
            </a:r>
          </a:p>
          <a:p>
            <a:r>
              <a:rPr lang="en-US" dirty="0"/>
              <a:t>360 Assessment</a:t>
            </a:r>
          </a:p>
          <a:p>
            <a:pPr lvl="1"/>
            <a:r>
              <a:rPr lang="en-US" dirty="0"/>
              <a:t>Follow up with outstanding raters</a:t>
            </a:r>
          </a:p>
          <a:p>
            <a:pPr lvl="1"/>
            <a:r>
              <a:rPr lang="en-US" dirty="0"/>
              <a:t>Recommend discussing results with coaches </a:t>
            </a:r>
          </a:p>
          <a:p>
            <a:r>
              <a:rPr lang="en-US" dirty="0"/>
              <a:t>Schedule calls with coaches</a:t>
            </a:r>
          </a:p>
          <a:p>
            <a:r>
              <a:rPr lang="en-US" dirty="0"/>
              <a:t>Complete evaluations in Learn</a:t>
            </a:r>
          </a:p>
          <a:p>
            <a:r>
              <a:rPr lang="en-US" dirty="0"/>
              <a:t>Next meeting – Friday, June 3</a:t>
            </a:r>
            <a:r>
              <a:rPr lang="en-US" baseline="30000" dirty="0"/>
              <a:t>rd</a:t>
            </a:r>
            <a:r>
              <a:rPr lang="en-US" dirty="0"/>
              <a:t> at 12pm EDT</a:t>
            </a:r>
          </a:p>
          <a:p>
            <a:pPr lvl="1"/>
            <a:r>
              <a:rPr lang="en-US" dirty="0"/>
              <a:t>Journal Club</a:t>
            </a:r>
          </a:p>
          <a:p>
            <a:r>
              <a:rPr lang="en-US" dirty="0"/>
              <a:t>Cohort 1 Presentations – Registration Required; all welcome to attend</a:t>
            </a:r>
          </a:p>
          <a:p>
            <a:pPr lvl="1"/>
            <a:r>
              <a:rPr lang="en-US" dirty="0"/>
              <a:t>Monday, May 23</a:t>
            </a:r>
            <a:r>
              <a:rPr lang="en-US" baseline="30000" dirty="0"/>
              <a:t>rd</a:t>
            </a:r>
            <a:r>
              <a:rPr lang="en-US" dirty="0"/>
              <a:t> 1-2pm EDT</a:t>
            </a:r>
          </a:p>
          <a:p>
            <a:pPr lvl="1"/>
            <a:r>
              <a:rPr lang="en-US" dirty="0"/>
              <a:t>Monday, June 27</a:t>
            </a:r>
            <a:r>
              <a:rPr lang="en-US" baseline="30000" dirty="0"/>
              <a:t>th</a:t>
            </a:r>
            <a:r>
              <a:rPr lang="en-US" dirty="0"/>
              <a:t> 1-2pm EDT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5" ma:contentTypeDescription="Create a new document." ma:contentTypeScope="" ma:versionID="2df504225cf9c66ee5bc758e86265fe5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b7e76bf212c6979d28ff69542f1a1d51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ace28af-2bc3-4da0-8f41-6064386be0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0baa0a9-b197-4f6e-aae1-ee45a2678f5e}" ma:internalName="TaxCatchAll" ma:showField="CatchAllData" ma:web="e25dbc5b-beff-41d2-a104-7c4260a7e8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5dbc5b-beff-41d2-a104-7c4260a7e8f9" xsi:nil="true"/>
    <lcf76f155ced4ddcb4097134ff3c332f xmlns="80a892e5-57af-4b8b-986c-c6d258abfeed">
      <Terms xmlns="http://schemas.microsoft.com/office/infopath/2007/PartnerControls"/>
    </lcf76f155ced4ddcb4097134ff3c332f>
    <SharedWithUsers xmlns="e25dbc5b-beff-41d2-a104-7c4260a7e8f9">
      <UserInfo>
        <DisplayName>Jessica Arrazola</DisplayName>
        <AccountId>15</AccountId>
        <AccountType/>
      </UserInfo>
      <UserInfo>
        <DisplayName>Bernice.Carr</DisplayName>
        <AccountId>348</AccountId>
        <AccountType/>
      </UserInfo>
      <UserInfo>
        <DisplayName>Miranda.D.Smith</DisplayName>
        <AccountId>349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246986-D71D-455D-AC6F-DAEE4ABCD8A4}">
  <ds:schemaRefs>
    <ds:schemaRef ds:uri="80a892e5-57af-4b8b-986c-c6d258abfeed"/>
    <ds:schemaRef ds:uri="e25dbc5b-beff-41d2-a104-7c4260a7e8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C1218C7-52CF-449F-8E3D-9E291FC4D022}">
  <ds:schemaRefs>
    <ds:schemaRef ds:uri="80a892e5-57af-4b8b-986c-c6d258abfeed"/>
    <ds:schemaRef ds:uri="e25dbc5b-beff-41d2-a104-7c4260a7e8f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23</TotalTime>
  <Words>256</Words>
  <Application>Microsoft Office PowerPoint</Application>
  <PresentationFormat>On-screen Show (4:3)</PresentationFormat>
  <Paragraphs>44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CSTE LEAD</vt:lpstr>
      <vt:lpstr>Permission Slips</vt:lpstr>
      <vt:lpstr>Agenda</vt:lpstr>
      <vt:lpstr>Reflection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Jessica Arrazola</dc:creator>
  <cp:lastModifiedBy>Jessica Arrazola</cp:lastModifiedBy>
  <cp:revision>2</cp:revision>
  <dcterms:created xsi:type="dcterms:W3CDTF">2021-04-08T14:30:06Z</dcterms:created>
  <dcterms:modified xsi:type="dcterms:W3CDTF">2022-05-16T16:58:24Z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  <property fmtid="{D5CDD505-2E9C-101B-9397-08002B2CF9AE}" pid="3" name="MediaServiceImageTags">
    <vt:lpwstr/>
  </property>
</Properties>
</file>