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1"/>
  </p:notesMasterIdLst>
  <p:sldIdLst>
    <p:sldId id="266" r:id="rId5"/>
    <p:sldId id="281" r:id="rId6"/>
    <p:sldId id="270" r:id="rId7"/>
    <p:sldId id="323" r:id="rId8"/>
    <p:sldId id="278" r:id="rId9"/>
    <p:sldId id="309" r:id="rId10"/>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138D29-D923-F330-C448-F411687D9689}" name="Jessica Arrazola" initials="JA" userId="Jessica Arrazola" providerId="None"/>
  <p188:author id="{4414C736-DD12-94EB-EFED-6BC0CEFAB7CA}" name="Wasilevich, Elizabeth (DHHS)" initials="W(" userId="S::wasileviche_michigan.gov#ext#@cste.onmicrosoft.com::f7fe0fd4-2992-474f-ba2e-9fdfcca4674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4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wander, Lena C - DHS" userId="S::lena.swander_wisconsin.gov#ext#@cste.onmicrosoft.com::46d838a7-6587-4646-9440-6495bdb110b8" providerId="AD" clId="Web-{E935C5CC-D9EC-45A0-A38E-CC0508818E28}"/>
    <pc:docChg chg="modSld sldOrd">
      <pc:chgData name="Swander, Lena C - DHS" userId="S::lena.swander_wisconsin.gov#ext#@cste.onmicrosoft.com::46d838a7-6587-4646-9440-6495bdb110b8" providerId="AD" clId="Web-{E935C5CC-D9EC-45A0-A38E-CC0508818E28}" dt="2022-06-02T22:02:14.782" v="558" actId="1076"/>
      <pc:docMkLst>
        <pc:docMk/>
      </pc:docMkLst>
      <pc:sldChg chg="modSp">
        <pc:chgData name="Swander, Lena C - DHS" userId="S::lena.swander_wisconsin.gov#ext#@cste.onmicrosoft.com::46d838a7-6587-4646-9440-6495bdb110b8" providerId="AD" clId="Web-{E935C5CC-D9EC-45A0-A38E-CC0508818E28}" dt="2022-06-02T22:02:14.782" v="558" actId="1076"/>
        <pc:sldMkLst>
          <pc:docMk/>
          <pc:sldMk cId="2090152276" sldId="266"/>
        </pc:sldMkLst>
        <pc:spChg chg="mod">
          <ac:chgData name="Swander, Lena C - DHS" userId="S::lena.swander_wisconsin.gov#ext#@cste.onmicrosoft.com::46d838a7-6587-4646-9440-6495bdb110b8" providerId="AD" clId="Web-{E935C5CC-D9EC-45A0-A38E-CC0508818E28}" dt="2022-06-02T22:02:14.782" v="558" actId="1076"/>
          <ac:spMkLst>
            <pc:docMk/>
            <pc:sldMk cId="2090152276" sldId="266"/>
            <ac:spMk id="3" creationId="{815D013D-8BF9-38B1-3743-B8CEF1C5F92C}"/>
          </ac:spMkLst>
        </pc:spChg>
        <pc:spChg chg="mod">
          <ac:chgData name="Swander, Lena C - DHS" userId="S::lena.swander_wisconsin.gov#ext#@cste.onmicrosoft.com::46d838a7-6587-4646-9440-6495bdb110b8" providerId="AD" clId="Web-{E935C5CC-D9EC-45A0-A38E-CC0508818E28}" dt="2022-06-02T22:02:04.735" v="557" actId="20577"/>
          <ac:spMkLst>
            <pc:docMk/>
            <pc:sldMk cId="2090152276" sldId="266"/>
            <ac:spMk id="5" creationId="{354C266B-3711-1F4A-8E0C-7AD33B7B9D62}"/>
          </ac:spMkLst>
        </pc:spChg>
      </pc:sldChg>
      <pc:sldChg chg="modSp">
        <pc:chgData name="Swander, Lena C - DHS" userId="S::lena.swander_wisconsin.gov#ext#@cste.onmicrosoft.com::46d838a7-6587-4646-9440-6495bdb110b8" providerId="AD" clId="Web-{E935C5CC-D9EC-45A0-A38E-CC0508818E28}" dt="2022-06-02T22:01:54.891" v="556" actId="20577"/>
        <pc:sldMkLst>
          <pc:docMk/>
          <pc:sldMk cId="2927501934" sldId="270"/>
        </pc:sldMkLst>
        <pc:spChg chg="mod">
          <ac:chgData name="Swander, Lena C - DHS" userId="S::lena.swander_wisconsin.gov#ext#@cste.onmicrosoft.com::46d838a7-6587-4646-9440-6495bdb110b8" providerId="AD" clId="Web-{E935C5CC-D9EC-45A0-A38E-CC0508818E28}" dt="2022-06-02T22:01:54.891" v="556" actId="20577"/>
          <ac:spMkLst>
            <pc:docMk/>
            <pc:sldMk cId="2927501934" sldId="270"/>
            <ac:spMk id="3" creationId="{C0DB509C-1921-4837-AC55-359A5554FDB2}"/>
          </ac:spMkLst>
        </pc:spChg>
      </pc:sldChg>
      <pc:sldChg chg="modSp ord">
        <pc:chgData name="Swander, Lena C - DHS" userId="S::lena.swander_wisconsin.gov#ext#@cste.onmicrosoft.com::46d838a7-6587-4646-9440-6495bdb110b8" providerId="AD" clId="Web-{E935C5CC-D9EC-45A0-A38E-CC0508818E28}" dt="2022-06-02T22:00:40.719" v="547" actId="20577"/>
        <pc:sldMkLst>
          <pc:docMk/>
          <pc:sldMk cId="1238820913" sldId="309"/>
        </pc:sldMkLst>
        <pc:spChg chg="mod">
          <ac:chgData name="Swander, Lena C - DHS" userId="S::lena.swander_wisconsin.gov#ext#@cste.onmicrosoft.com::46d838a7-6587-4646-9440-6495bdb110b8" providerId="AD" clId="Web-{E935C5CC-D9EC-45A0-A38E-CC0508818E28}" dt="2022-06-02T22:00:40.719" v="547" actId="20577"/>
          <ac:spMkLst>
            <pc:docMk/>
            <pc:sldMk cId="1238820913" sldId="309"/>
            <ac:spMk id="4" creationId="{52844640-FB5C-B2A0-40AB-387110C3DA52}"/>
          </ac:spMkLst>
        </pc:spChg>
      </pc:sldChg>
      <pc:sldChg chg="modSp">
        <pc:chgData name="Swander, Lena C - DHS" userId="S::lena.swander_wisconsin.gov#ext#@cste.onmicrosoft.com::46d838a7-6587-4646-9440-6495bdb110b8" providerId="AD" clId="Web-{E935C5CC-D9EC-45A0-A38E-CC0508818E28}" dt="2022-06-02T21:57:26.064" v="510" actId="20577"/>
        <pc:sldMkLst>
          <pc:docMk/>
          <pc:sldMk cId="529794795" sldId="317"/>
        </pc:sldMkLst>
        <pc:spChg chg="mod">
          <ac:chgData name="Swander, Lena C - DHS" userId="S::lena.swander_wisconsin.gov#ext#@cste.onmicrosoft.com::46d838a7-6587-4646-9440-6495bdb110b8" providerId="AD" clId="Web-{E935C5CC-D9EC-45A0-A38E-CC0508818E28}" dt="2022-06-02T21:57:26.064" v="510" actId="20577"/>
          <ac:spMkLst>
            <pc:docMk/>
            <pc:sldMk cId="529794795" sldId="317"/>
            <ac:spMk id="3" creationId="{FB166CC9-05F9-B1DD-BF0C-938937367B31}"/>
          </ac:spMkLst>
        </pc:spChg>
      </pc:sldChg>
      <pc:sldChg chg="addSp delSp modSp">
        <pc:chgData name="Swander, Lena C - DHS" userId="S::lena.swander_wisconsin.gov#ext#@cste.onmicrosoft.com::46d838a7-6587-4646-9440-6495bdb110b8" providerId="AD" clId="Web-{E935C5CC-D9EC-45A0-A38E-CC0508818E28}" dt="2022-06-02T21:58:06.845" v="538" actId="20577"/>
        <pc:sldMkLst>
          <pc:docMk/>
          <pc:sldMk cId="3886370887" sldId="318"/>
        </pc:sldMkLst>
        <pc:spChg chg="add del mod">
          <ac:chgData name="Swander, Lena C - DHS" userId="S::lena.swander_wisconsin.gov#ext#@cste.onmicrosoft.com::46d838a7-6587-4646-9440-6495bdb110b8" providerId="AD" clId="Web-{E935C5CC-D9EC-45A0-A38E-CC0508818E28}" dt="2022-06-02T21:58:06.845" v="538" actId="20577"/>
          <ac:spMkLst>
            <pc:docMk/>
            <pc:sldMk cId="3886370887" sldId="318"/>
            <ac:spMk id="3" creationId="{8D3D60FE-F0CF-CCFD-925C-12F42AAA56D3}"/>
          </ac:spMkLst>
        </pc:spChg>
        <pc:spChg chg="add del mod">
          <ac:chgData name="Swander, Lena C - DHS" userId="S::lena.swander_wisconsin.gov#ext#@cste.onmicrosoft.com::46d838a7-6587-4646-9440-6495bdb110b8" providerId="AD" clId="Web-{E935C5CC-D9EC-45A0-A38E-CC0508818E28}" dt="2022-06-02T21:56:27.580" v="498"/>
          <ac:spMkLst>
            <pc:docMk/>
            <pc:sldMk cId="3886370887" sldId="318"/>
            <ac:spMk id="5" creationId="{EB1DD5CC-805F-4D9D-54C1-2FFFC1DF1601}"/>
          </ac:spMkLst>
        </pc:spChg>
      </pc:sldChg>
    </pc:docChg>
  </pc:docChgLst>
  <pc:docChgLst>
    <pc:chgData name="Swander, Lena C - DHS" userId="S::lena.swander_wisconsin.gov#ext#@cste.onmicrosoft.com::46d838a7-6587-4646-9440-6495bdb110b8" providerId="AD" clId="Web-{0F86225F-0069-1BD6-53AD-694BD628EB4F}"/>
    <pc:docChg chg="modSld">
      <pc:chgData name="Swander, Lena C - DHS" userId="S::lena.swander_wisconsin.gov#ext#@cste.onmicrosoft.com::46d838a7-6587-4646-9440-6495bdb110b8" providerId="AD" clId="Web-{0F86225F-0069-1BD6-53AD-694BD628EB4F}" dt="2022-06-03T15:01:41.539" v="5"/>
      <pc:docMkLst>
        <pc:docMk/>
      </pc:docMkLst>
      <pc:sldChg chg="modNotes">
        <pc:chgData name="Swander, Lena C - DHS" userId="S::lena.swander_wisconsin.gov#ext#@cste.onmicrosoft.com::46d838a7-6587-4646-9440-6495bdb110b8" providerId="AD" clId="Web-{0F86225F-0069-1BD6-53AD-694BD628EB4F}" dt="2022-06-03T14:57:20.475" v="3"/>
        <pc:sldMkLst>
          <pc:docMk/>
          <pc:sldMk cId="2090152276" sldId="266"/>
        </pc:sldMkLst>
      </pc:sldChg>
      <pc:sldChg chg="modSp">
        <pc:chgData name="Swander, Lena C - DHS" userId="S::lena.swander_wisconsin.gov#ext#@cste.onmicrosoft.com::46d838a7-6587-4646-9440-6495bdb110b8" providerId="AD" clId="Web-{0F86225F-0069-1BD6-53AD-694BD628EB4F}" dt="2022-06-03T14:55:36.631" v="1" actId="20577"/>
        <pc:sldMkLst>
          <pc:docMk/>
          <pc:sldMk cId="2927501934" sldId="270"/>
        </pc:sldMkLst>
        <pc:spChg chg="mod">
          <ac:chgData name="Swander, Lena C - DHS" userId="S::lena.swander_wisconsin.gov#ext#@cste.onmicrosoft.com::46d838a7-6587-4646-9440-6495bdb110b8" providerId="AD" clId="Web-{0F86225F-0069-1BD6-53AD-694BD628EB4F}" dt="2022-06-03T14:55:36.631" v="1" actId="20577"/>
          <ac:spMkLst>
            <pc:docMk/>
            <pc:sldMk cId="2927501934" sldId="270"/>
            <ac:spMk id="3" creationId="{C0DB509C-1921-4837-AC55-359A5554FDB2}"/>
          </ac:spMkLst>
        </pc:spChg>
      </pc:sldChg>
      <pc:sldChg chg="modNotes">
        <pc:chgData name="Swander, Lena C - DHS" userId="S::lena.swander_wisconsin.gov#ext#@cste.onmicrosoft.com::46d838a7-6587-4646-9440-6495bdb110b8" providerId="AD" clId="Web-{0F86225F-0069-1BD6-53AD-694BD628EB4F}" dt="2022-06-03T15:01:41.539" v="5"/>
        <pc:sldMkLst>
          <pc:docMk/>
          <pc:sldMk cId="518853247" sldId="281"/>
        </pc:sldMkLst>
      </pc:sldChg>
    </pc:docChg>
  </pc:docChgLst>
  <pc:docChgLst>
    <pc:chgData name="Wasilevich, Elizabeth (DHHS)" userId="S::wasileviche_michigan.gov#ext#@cste.onmicrosoft.com::f7fe0fd4-2992-474f-ba2e-9fdfcca4674e" providerId="AD" clId="Web-{ECC83EA3-3288-BDF4-7928-918C40D3B783}"/>
    <pc:docChg chg="mod addSld delSld modSld sldOrd">
      <pc:chgData name="Wasilevich, Elizabeth (DHHS)" userId="S::wasileviche_michigan.gov#ext#@cste.onmicrosoft.com::f7fe0fd4-2992-474f-ba2e-9fdfcca4674e" providerId="AD" clId="Web-{ECC83EA3-3288-BDF4-7928-918C40D3B783}" dt="2022-06-01T17:57:37.903" v="584"/>
      <pc:docMkLst>
        <pc:docMk/>
      </pc:docMkLst>
      <pc:sldChg chg="addSp modSp addCm modCm">
        <pc:chgData name="Wasilevich, Elizabeth (DHHS)" userId="S::wasileviche_michigan.gov#ext#@cste.onmicrosoft.com::f7fe0fd4-2992-474f-ba2e-9fdfcca4674e" providerId="AD" clId="Web-{ECC83EA3-3288-BDF4-7928-918C40D3B783}" dt="2022-06-01T17:54:40.732" v="579"/>
        <pc:sldMkLst>
          <pc:docMk/>
          <pc:sldMk cId="2090152276" sldId="266"/>
        </pc:sldMkLst>
        <pc:spChg chg="add mod">
          <ac:chgData name="Wasilevich, Elizabeth (DHHS)" userId="S::wasileviche_michigan.gov#ext#@cste.onmicrosoft.com::f7fe0fd4-2992-474f-ba2e-9fdfcca4674e" providerId="AD" clId="Web-{ECC83EA3-3288-BDF4-7928-918C40D3B783}" dt="2022-06-01T17:09:45.349" v="53" actId="20577"/>
          <ac:spMkLst>
            <pc:docMk/>
            <pc:sldMk cId="2090152276" sldId="266"/>
            <ac:spMk id="3" creationId="{815D013D-8BF9-38B1-3743-B8CEF1C5F92C}"/>
          </ac:spMkLst>
        </pc:spChg>
        <pc:spChg chg="mod">
          <ac:chgData name="Wasilevich, Elizabeth (DHHS)" userId="S::wasileviche_michigan.gov#ext#@cste.onmicrosoft.com::f7fe0fd4-2992-474f-ba2e-9fdfcca4674e" providerId="AD" clId="Web-{ECC83EA3-3288-BDF4-7928-918C40D3B783}" dt="2022-06-01T17:09:27.818" v="40" actId="20577"/>
          <ac:spMkLst>
            <pc:docMk/>
            <pc:sldMk cId="2090152276" sldId="266"/>
            <ac:spMk id="5" creationId="{354C266B-3711-1F4A-8E0C-7AD33B7B9D62}"/>
          </ac:spMkLst>
        </pc:spChg>
      </pc:sldChg>
      <pc:sldChg chg="modSp addCm">
        <pc:chgData name="Wasilevich, Elizabeth (DHHS)" userId="S::wasileviche_michigan.gov#ext#@cste.onmicrosoft.com::f7fe0fd4-2992-474f-ba2e-9fdfcca4674e" providerId="AD" clId="Web-{ECC83EA3-3288-BDF4-7928-918C40D3B783}" dt="2022-06-01T17:57:37.903" v="584"/>
        <pc:sldMkLst>
          <pc:docMk/>
          <pc:sldMk cId="2927501934" sldId="270"/>
        </pc:sldMkLst>
        <pc:spChg chg="mod">
          <ac:chgData name="Wasilevich, Elizabeth (DHHS)" userId="S::wasileviche_michigan.gov#ext#@cste.onmicrosoft.com::f7fe0fd4-2992-474f-ba2e-9fdfcca4674e" providerId="AD" clId="Web-{ECC83EA3-3288-BDF4-7928-918C40D3B783}" dt="2022-06-01T17:55:07.982" v="580" actId="20577"/>
          <ac:spMkLst>
            <pc:docMk/>
            <pc:sldMk cId="2927501934" sldId="270"/>
            <ac:spMk id="3" creationId="{C0DB509C-1921-4837-AC55-359A5554FDB2}"/>
          </ac:spMkLst>
        </pc:spChg>
      </pc:sldChg>
      <pc:sldChg chg="modSp del mod modShow">
        <pc:chgData name="Wasilevich, Elizabeth (DHHS)" userId="S::wasileviche_michigan.gov#ext#@cste.onmicrosoft.com::f7fe0fd4-2992-474f-ba2e-9fdfcca4674e" providerId="AD" clId="Web-{ECC83EA3-3288-BDF4-7928-918C40D3B783}" dt="2022-06-01T17:55:26.076" v="581"/>
        <pc:sldMkLst>
          <pc:docMk/>
          <pc:sldMk cId="404713203" sldId="271"/>
        </pc:sldMkLst>
        <pc:spChg chg="mod">
          <ac:chgData name="Wasilevich, Elizabeth (DHHS)" userId="S::wasileviche_michigan.gov#ext#@cste.onmicrosoft.com::f7fe0fd4-2992-474f-ba2e-9fdfcca4674e" providerId="AD" clId="Web-{ECC83EA3-3288-BDF4-7928-918C40D3B783}" dt="2022-06-01T17:17:33.689" v="150" actId="20577"/>
          <ac:spMkLst>
            <pc:docMk/>
            <pc:sldMk cId="404713203" sldId="271"/>
            <ac:spMk id="3" creationId="{E098CC17-24CF-455E-AFD9-59754E94AA45}"/>
          </ac:spMkLst>
        </pc:spChg>
      </pc:sldChg>
      <pc:sldChg chg="addCm">
        <pc:chgData name="Wasilevich, Elizabeth (DHHS)" userId="S::wasileviche_michigan.gov#ext#@cste.onmicrosoft.com::f7fe0fd4-2992-474f-ba2e-9fdfcca4674e" providerId="AD" clId="Web-{ECC83EA3-3288-BDF4-7928-918C40D3B783}" dt="2022-06-01T17:57:07.262" v="582"/>
        <pc:sldMkLst>
          <pc:docMk/>
          <pc:sldMk cId="518853247" sldId="281"/>
        </pc:sldMkLst>
      </pc:sldChg>
      <pc:sldChg chg="modSp">
        <pc:chgData name="Wasilevich, Elizabeth (DHHS)" userId="S::wasileviche_michigan.gov#ext#@cste.onmicrosoft.com::f7fe0fd4-2992-474f-ba2e-9fdfcca4674e" providerId="AD" clId="Web-{ECC83EA3-3288-BDF4-7928-918C40D3B783}" dt="2022-06-01T17:46:33.143" v="557" actId="20577"/>
        <pc:sldMkLst>
          <pc:docMk/>
          <pc:sldMk cId="1238820913" sldId="309"/>
        </pc:sldMkLst>
        <pc:spChg chg="mod">
          <ac:chgData name="Wasilevich, Elizabeth (DHHS)" userId="S::wasileviche_michigan.gov#ext#@cste.onmicrosoft.com::f7fe0fd4-2992-474f-ba2e-9fdfcca4674e" providerId="AD" clId="Web-{ECC83EA3-3288-BDF4-7928-918C40D3B783}" dt="2022-06-01T17:46:33.143" v="557" actId="20577"/>
          <ac:spMkLst>
            <pc:docMk/>
            <pc:sldMk cId="1238820913" sldId="309"/>
            <ac:spMk id="3" creationId="{035F3079-0EE7-46B8-9CAF-C8EA86AAD649}"/>
          </ac:spMkLst>
        </pc:spChg>
      </pc:sldChg>
      <pc:sldChg chg="del">
        <pc:chgData name="Wasilevich, Elizabeth (DHHS)" userId="S::wasileviche_michigan.gov#ext#@cste.onmicrosoft.com::f7fe0fd4-2992-474f-ba2e-9fdfcca4674e" providerId="AD" clId="Web-{ECC83EA3-3288-BDF4-7928-918C40D3B783}" dt="2022-06-01T17:26:49.324" v="243"/>
        <pc:sldMkLst>
          <pc:docMk/>
          <pc:sldMk cId="1093368604" sldId="312"/>
        </pc:sldMkLst>
      </pc:sldChg>
      <pc:sldChg chg="del">
        <pc:chgData name="Wasilevich, Elizabeth (DHHS)" userId="S::wasileviche_michigan.gov#ext#@cste.onmicrosoft.com::f7fe0fd4-2992-474f-ba2e-9fdfcca4674e" providerId="AD" clId="Web-{ECC83EA3-3288-BDF4-7928-918C40D3B783}" dt="2022-06-01T17:26:54.356" v="244"/>
        <pc:sldMkLst>
          <pc:docMk/>
          <pc:sldMk cId="2496767682" sldId="313"/>
        </pc:sldMkLst>
      </pc:sldChg>
      <pc:sldChg chg="del">
        <pc:chgData name="Wasilevich, Elizabeth (DHHS)" userId="S::wasileviche_michigan.gov#ext#@cste.onmicrosoft.com::f7fe0fd4-2992-474f-ba2e-9fdfcca4674e" providerId="AD" clId="Web-{ECC83EA3-3288-BDF4-7928-918C40D3B783}" dt="2022-06-01T17:26:56.043" v="245"/>
        <pc:sldMkLst>
          <pc:docMk/>
          <pc:sldMk cId="3309280050" sldId="314"/>
        </pc:sldMkLst>
      </pc:sldChg>
      <pc:sldChg chg="del">
        <pc:chgData name="Wasilevich, Elizabeth (DHHS)" userId="S::wasileviche_michigan.gov#ext#@cste.onmicrosoft.com::f7fe0fd4-2992-474f-ba2e-9fdfcca4674e" providerId="AD" clId="Web-{ECC83EA3-3288-BDF4-7928-918C40D3B783}" dt="2022-06-01T17:26:59.199" v="246"/>
        <pc:sldMkLst>
          <pc:docMk/>
          <pc:sldMk cId="3621580172" sldId="315"/>
        </pc:sldMkLst>
      </pc:sldChg>
      <pc:sldChg chg="modSp new addCm">
        <pc:chgData name="Wasilevich, Elizabeth (DHHS)" userId="S::wasileviche_michigan.gov#ext#@cste.onmicrosoft.com::f7fe0fd4-2992-474f-ba2e-9fdfcca4674e" providerId="AD" clId="Web-{ECC83EA3-3288-BDF4-7928-918C40D3B783}" dt="2022-06-01T17:57:25.215" v="583"/>
        <pc:sldMkLst>
          <pc:docMk/>
          <pc:sldMk cId="1946045516" sldId="316"/>
        </pc:sldMkLst>
        <pc:spChg chg="mod">
          <ac:chgData name="Wasilevich, Elizabeth (DHHS)" userId="S::wasileviche_michigan.gov#ext#@cste.onmicrosoft.com::f7fe0fd4-2992-474f-ba2e-9fdfcca4674e" providerId="AD" clId="Web-{ECC83EA3-3288-BDF4-7928-918C40D3B783}" dt="2022-06-01T17:19:14.875" v="158"/>
          <ac:spMkLst>
            <pc:docMk/>
            <pc:sldMk cId="1946045516" sldId="316"/>
            <ac:spMk id="2" creationId="{BF1E47FC-3C36-4303-5884-824BEC27ED2B}"/>
          </ac:spMkLst>
        </pc:spChg>
        <pc:spChg chg="mod">
          <ac:chgData name="Wasilevich, Elizabeth (DHHS)" userId="S::wasileviche_michigan.gov#ext#@cste.onmicrosoft.com::f7fe0fd4-2992-474f-ba2e-9fdfcca4674e" providerId="AD" clId="Web-{ECC83EA3-3288-BDF4-7928-918C40D3B783}" dt="2022-06-01T17:19:33.453" v="168" actId="20577"/>
          <ac:spMkLst>
            <pc:docMk/>
            <pc:sldMk cId="1946045516" sldId="316"/>
            <ac:spMk id="3" creationId="{DA6C70FF-1387-AAB2-21F6-63DD7D1F2F2C}"/>
          </ac:spMkLst>
        </pc:spChg>
      </pc:sldChg>
      <pc:sldChg chg="modSp new addCm">
        <pc:chgData name="Wasilevich, Elizabeth (DHHS)" userId="S::wasileviche_michigan.gov#ext#@cste.onmicrosoft.com::f7fe0fd4-2992-474f-ba2e-9fdfcca4674e" providerId="AD" clId="Web-{ECC83EA3-3288-BDF4-7928-918C40D3B783}" dt="2022-06-01T17:52:51.155" v="577"/>
        <pc:sldMkLst>
          <pc:docMk/>
          <pc:sldMk cId="529794795" sldId="317"/>
        </pc:sldMkLst>
        <pc:spChg chg="mod">
          <ac:chgData name="Wasilevich, Elizabeth (DHHS)" userId="S::wasileviche_michigan.gov#ext#@cste.onmicrosoft.com::f7fe0fd4-2992-474f-ba2e-9fdfcca4674e" providerId="AD" clId="Web-{ECC83EA3-3288-BDF4-7928-918C40D3B783}" dt="2022-06-01T17:20:50.093" v="179" actId="20577"/>
          <ac:spMkLst>
            <pc:docMk/>
            <pc:sldMk cId="529794795" sldId="317"/>
            <ac:spMk id="2" creationId="{125D541E-08E1-7F39-E3D8-90573CE3E069}"/>
          </ac:spMkLst>
        </pc:spChg>
        <pc:spChg chg="mod">
          <ac:chgData name="Wasilevich, Elizabeth (DHHS)" userId="S::wasileviche_michigan.gov#ext#@cste.onmicrosoft.com::f7fe0fd4-2992-474f-ba2e-9fdfcca4674e" providerId="AD" clId="Web-{ECC83EA3-3288-BDF4-7928-918C40D3B783}" dt="2022-06-01T17:21:54.046" v="214" actId="20577"/>
          <ac:spMkLst>
            <pc:docMk/>
            <pc:sldMk cId="529794795" sldId="317"/>
            <ac:spMk id="3" creationId="{FB166CC9-05F9-B1DD-BF0C-938937367B31}"/>
          </ac:spMkLst>
        </pc:spChg>
      </pc:sldChg>
      <pc:sldChg chg="modSp new addCm">
        <pc:chgData name="Wasilevich, Elizabeth (DHHS)" userId="S::wasileviche_michigan.gov#ext#@cste.onmicrosoft.com::f7fe0fd4-2992-474f-ba2e-9fdfcca4674e" providerId="AD" clId="Web-{ECC83EA3-3288-BDF4-7928-918C40D3B783}" dt="2022-06-01T17:53:00.686" v="578"/>
        <pc:sldMkLst>
          <pc:docMk/>
          <pc:sldMk cId="3886370887" sldId="318"/>
        </pc:sldMkLst>
        <pc:spChg chg="mod">
          <ac:chgData name="Wasilevich, Elizabeth (DHHS)" userId="S::wasileviche_michigan.gov#ext#@cste.onmicrosoft.com::f7fe0fd4-2992-474f-ba2e-9fdfcca4674e" providerId="AD" clId="Web-{ECC83EA3-3288-BDF4-7928-918C40D3B783}" dt="2022-06-01T17:22:34.905" v="231" actId="20577"/>
          <ac:spMkLst>
            <pc:docMk/>
            <pc:sldMk cId="3886370887" sldId="318"/>
            <ac:spMk id="2" creationId="{64BE1A01-3342-9028-46CC-5531B3BFA07E}"/>
          </ac:spMkLst>
        </pc:spChg>
        <pc:spChg chg="mod">
          <ac:chgData name="Wasilevich, Elizabeth (DHHS)" userId="S::wasileviche_michigan.gov#ext#@cste.onmicrosoft.com::f7fe0fd4-2992-474f-ba2e-9fdfcca4674e" providerId="AD" clId="Web-{ECC83EA3-3288-BDF4-7928-918C40D3B783}" dt="2022-06-01T17:28:21.871" v="288" actId="20577"/>
          <ac:spMkLst>
            <pc:docMk/>
            <pc:sldMk cId="3886370887" sldId="318"/>
            <ac:spMk id="3" creationId="{8D3D60FE-F0CF-CCFD-925C-12F42AAA56D3}"/>
          </ac:spMkLst>
        </pc:spChg>
      </pc:sldChg>
      <pc:sldChg chg="modSp new addCm">
        <pc:chgData name="Wasilevich, Elizabeth (DHHS)" userId="S::wasileviche_michigan.gov#ext#@cste.onmicrosoft.com::f7fe0fd4-2992-474f-ba2e-9fdfcca4674e" providerId="AD" clId="Web-{ECC83EA3-3288-BDF4-7928-918C40D3B783}" dt="2022-06-01T17:51:43.890" v="574"/>
        <pc:sldMkLst>
          <pc:docMk/>
          <pc:sldMk cId="298620828" sldId="319"/>
        </pc:sldMkLst>
        <pc:spChg chg="mod">
          <ac:chgData name="Wasilevich, Elizabeth (DHHS)" userId="S::wasileviche_michigan.gov#ext#@cste.onmicrosoft.com::f7fe0fd4-2992-474f-ba2e-9fdfcca4674e" providerId="AD" clId="Web-{ECC83EA3-3288-BDF4-7928-918C40D3B783}" dt="2022-06-01T17:43:45.753" v="544" actId="20577"/>
          <ac:spMkLst>
            <pc:docMk/>
            <pc:sldMk cId="298620828" sldId="319"/>
            <ac:spMk id="2" creationId="{03AF40BC-0CF5-53F7-2B4E-D620DE7C03AC}"/>
          </ac:spMkLst>
        </pc:spChg>
        <pc:spChg chg="mod">
          <ac:chgData name="Wasilevich, Elizabeth (DHHS)" userId="S::wasileviche_michigan.gov#ext#@cste.onmicrosoft.com::f7fe0fd4-2992-474f-ba2e-9fdfcca4674e" providerId="AD" clId="Web-{ECC83EA3-3288-BDF4-7928-918C40D3B783}" dt="2022-06-01T17:45:02.784" v="556" actId="20577"/>
          <ac:spMkLst>
            <pc:docMk/>
            <pc:sldMk cId="298620828" sldId="319"/>
            <ac:spMk id="3" creationId="{B810387E-5B7C-F2B8-DE34-F0BE0F16A78F}"/>
          </ac:spMkLst>
        </pc:spChg>
      </pc:sldChg>
      <pc:sldChg chg="modSp add replId addCm">
        <pc:chgData name="Wasilevich, Elizabeth (DHHS)" userId="S::wasileviche_michigan.gov#ext#@cste.onmicrosoft.com::f7fe0fd4-2992-474f-ba2e-9fdfcca4674e" providerId="AD" clId="Web-{ECC83EA3-3288-BDF4-7928-918C40D3B783}" dt="2022-06-01T17:51:53.296" v="575"/>
        <pc:sldMkLst>
          <pc:docMk/>
          <pc:sldMk cId="1767173612" sldId="320"/>
        </pc:sldMkLst>
        <pc:spChg chg="mod">
          <ac:chgData name="Wasilevich, Elizabeth (DHHS)" userId="S::wasileviche_michigan.gov#ext#@cste.onmicrosoft.com::f7fe0fd4-2992-474f-ba2e-9fdfcca4674e" providerId="AD" clId="Web-{ECC83EA3-3288-BDF4-7928-918C40D3B783}" dt="2022-06-01T17:43:50.378" v="545" actId="20577"/>
          <ac:spMkLst>
            <pc:docMk/>
            <pc:sldMk cId="1767173612" sldId="320"/>
            <ac:spMk id="2" creationId="{03AF40BC-0CF5-53F7-2B4E-D620DE7C03AC}"/>
          </ac:spMkLst>
        </pc:spChg>
        <pc:spChg chg="mod">
          <ac:chgData name="Wasilevich, Elizabeth (DHHS)" userId="S::wasileviche_michigan.gov#ext#@cste.onmicrosoft.com::f7fe0fd4-2992-474f-ba2e-9fdfcca4674e" providerId="AD" clId="Web-{ECC83EA3-3288-BDF4-7928-918C40D3B783}" dt="2022-06-01T17:42:35.785" v="474" actId="20577"/>
          <ac:spMkLst>
            <pc:docMk/>
            <pc:sldMk cId="1767173612" sldId="320"/>
            <ac:spMk id="3" creationId="{B810387E-5B7C-F2B8-DE34-F0BE0F16A78F}"/>
          </ac:spMkLst>
        </pc:spChg>
      </pc:sldChg>
      <pc:sldChg chg="modSp add del ord replId addCm">
        <pc:chgData name="Wasilevich, Elizabeth (DHHS)" userId="S::wasileviche_michigan.gov#ext#@cste.onmicrosoft.com::f7fe0fd4-2992-474f-ba2e-9fdfcca4674e" providerId="AD" clId="Web-{ECC83EA3-3288-BDF4-7928-918C40D3B783}" dt="2022-06-01T17:51:19.281" v="573"/>
        <pc:sldMkLst>
          <pc:docMk/>
          <pc:sldMk cId="2467185026" sldId="321"/>
        </pc:sldMkLst>
        <pc:spChg chg="mod">
          <ac:chgData name="Wasilevich, Elizabeth (DHHS)" userId="S::wasileviche_michigan.gov#ext#@cste.onmicrosoft.com::f7fe0fd4-2992-474f-ba2e-9fdfcca4674e" providerId="AD" clId="Web-{ECC83EA3-3288-BDF4-7928-918C40D3B783}" dt="2022-06-01T17:43:42.207" v="543" actId="20577"/>
          <ac:spMkLst>
            <pc:docMk/>
            <pc:sldMk cId="2467185026" sldId="321"/>
            <ac:spMk id="2" creationId="{03AF40BC-0CF5-53F7-2B4E-D620DE7C03AC}"/>
          </ac:spMkLst>
        </pc:spChg>
        <pc:spChg chg="mod">
          <ac:chgData name="Wasilevich, Elizabeth (DHHS)" userId="S::wasileviche_michigan.gov#ext#@cste.onmicrosoft.com::f7fe0fd4-2992-474f-ba2e-9fdfcca4674e" providerId="AD" clId="Web-{ECC83EA3-3288-BDF4-7928-918C40D3B783}" dt="2022-06-01T17:44:20.050" v="551" actId="20577"/>
          <ac:spMkLst>
            <pc:docMk/>
            <pc:sldMk cId="2467185026" sldId="321"/>
            <ac:spMk id="3" creationId="{B810387E-5B7C-F2B8-DE34-F0BE0F16A78F}"/>
          </ac:spMkLst>
        </pc:spChg>
      </pc:sldChg>
      <pc:sldChg chg="modSp add replId addCm">
        <pc:chgData name="Wasilevich, Elizabeth (DHHS)" userId="S::wasileviche_michigan.gov#ext#@cste.onmicrosoft.com::f7fe0fd4-2992-474f-ba2e-9fdfcca4674e" providerId="AD" clId="Web-{ECC83EA3-3288-BDF4-7928-918C40D3B783}" dt="2022-06-01T17:52:01.859" v="576"/>
        <pc:sldMkLst>
          <pc:docMk/>
          <pc:sldMk cId="2858836330" sldId="322"/>
        </pc:sldMkLst>
        <pc:spChg chg="mod">
          <ac:chgData name="Wasilevich, Elizabeth (DHHS)" userId="S::wasileviche_michigan.gov#ext#@cste.onmicrosoft.com::f7fe0fd4-2992-474f-ba2e-9fdfcca4674e" providerId="AD" clId="Web-{ECC83EA3-3288-BDF4-7928-918C40D3B783}" dt="2022-06-01T17:29:09.479" v="306" actId="20577"/>
          <ac:spMkLst>
            <pc:docMk/>
            <pc:sldMk cId="2858836330" sldId="322"/>
            <ac:spMk id="2" creationId="{03AF40BC-0CF5-53F7-2B4E-D620DE7C03AC}"/>
          </ac:spMkLst>
        </pc:spChg>
        <pc:spChg chg="mod">
          <ac:chgData name="Wasilevich, Elizabeth (DHHS)" userId="S::wasileviche_michigan.gov#ext#@cste.onmicrosoft.com::f7fe0fd4-2992-474f-ba2e-9fdfcca4674e" providerId="AD" clId="Web-{ECC83EA3-3288-BDF4-7928-918C40D3B783}" dt="2022-06-01T17:33:21.462" v="366" actId="20577"/>
          <ac:spMkLst>
            <pc:docMk/>
            <pc:sldMk cId="2858836330" sldId="322"/>
            <ac:spMk id="3" creationId="{B810387E-5B7C-F2B8-DE34-F0BE0F16A78F}"/>
          </ac:spMkLst>
        </pc:spChg>
      </pc:sldChg>
    </pc:docChg>
  </pc:docChgLst>
  <pc:docChgLst>
    <pc:chgData name="Jessica Arrazola" userId="adfca66b-21e9-4407-8ccf-250b0669229f" providerId="ADAL" clId="{77535F97-8ABE-439A-9EE1-111D0577BBEF}"/>
    <pc:docChg chg="custSel addSld modSld">
      <pc:chgData name="Jessica Arrazola" userId="adfca66b-21e9-4407-8ccf-250b0669229f" providerId="ADAL" clId="{77535F97-8ABE-439A-9EE1-111D0577BBEF}" dt="2022-06-02T14:20:05.441" v="627" actId="255"/>
      <pc:docMkLst>
        <pc:docMk/>
      </pc:docMkLst>
      <pc:sldChg chg="addSp modSp mod chgLayout">
        <pc:chgData name="Jessica Arrazola" userId="adfca66b-21e9-4407-8ccf-250b0669229f" providerId="ADAL" clId="{77535F97-8ABE-439A-9EE1-111D0577BBEF}" dt="2022-06-02T14:20:05.441" v="627" actId="255"/>
        <pc:sldMkLst>
          <pc:docMk/>
          <pc:sldMk cId="1238820913" sldId="309"/>
        </pc:sldMkLst>
        <pc:spChg chg="mod ord">
          <ac:chgData name="Jessica Arrazola" userId="adfca66b-21e9-4407-8ccf-250b0669229f" providerId="ADAL" clId="{77535F97-8ABE-439A-9EE1-111D0577BBEF}" dt="2022-06-02T14:01:13.175" v="68" actId="700"/>
          <ac:spMkLst>
            <pc:docMk/>
            <pc:sldMk cId="1238820913" sldId="309"/>
            <ac:spMk id="2" creationId="{87DAF381-3AD4-498D-B70D-51C4BFD7887A}"/>
          </ac:spMkLst>
        </pc:spChg>
        <pc:spChg chg="mod ord">
          <ac:chgData name="Jessica Arrazola" userId="adfca66b-21e9-4407-8ccf-250b0669229f" providerId="ADAL" clId="{77535F97-8ABE-439A-9EE1-111D0577BBEF}" dt="2022-06-02T14:01:13.175" v="68" actId="700"/>
          <ac:spMkLst>
            <pc:docMk/>
            <pc:sldMk cId="1238820913" sldId="309"/>
            <ac:spMk id="3" creationId="{035F3079-0EE7-46B8-9CAF-C8EA86AAD649}"/>
          </ac:spMkLst>
        </pc:spChg>
        <pc:spChg chg="add mod">
          <ac:chgData name="Jessica Arrazola" userId="adfca66b-21e9-4407-8ccf-250b0669229f" providerId="ADAL" clId="{77535F97-8ABE-439A-9EE1-111D0577BBEF}" dt="2022-06-02T14:20:05.441" v="627" actId="255"/>
          <ac:spMkLst>
            <pc:docMk/>
            <pc:sldMk cId="1238820913" sldId="309"/>
            <ac:spMk id="4" creationId="{52844640-FB5C-B2A0-40AB-387110C3DA52}"/>
          </ac:spMkLst>
        </pc:spChg>
      </pc:sldChg>
      <pc:sldChg chg="modCm">
        <pc:chgData name="Jessica Arrazola" userId="adfca66b-21e9-4407-8ccf-250b0669229f" providerId="ADAL" clId="{77535F97-8ABE-439A-9EE1-111D0577BBEF}" dt="2022-06-02T14:00:03.371" v="67"/>
        <pc:sldMkLst>
          <pc:docMk/>
          <pc:sldMk cId="3886370887" sldId="318"/>
        </pc:sldMkLst>
      </pc:sldChg>
      <pc:sldChg chg="modSp new mod">
        <pc:chgData name="Jessica Arrazola" userId="adfca66b-21e9-4407-8ccf-250b0669229f" providerId="ADAL" clId="{77535F97-8ABE-439A-9EE1-111D0577BBEF}" dt="2022-06-02T14:03:33.976" v="277" actId="20577"/>
        <pc:sldMkLst>
          <pc:docMk/>
          <pc:sldMk cId="2356834110" sldId="323"/>
        </pc:sldMkLst>
        <pc:spChg chg="mod">
          <ac:chgData name="Jessica Arrazola" userId="adfca66b-21e9-4407-8ccf-250b0669229f" providerId="ADAL" clId="{77535F97-8ABE-439A-9EE1-111D0577BBEF}" dt="2022-06-02T14:03:21.376" v="219" actId="20577"/>
          <ac:spMkLst>
            <pc:docMk/>
            <pc:sldMk cId="2356834110" sldId="323"/>
            <ac:spMk id="2" creationId="{33442A77-F3C2-D603-FBBC-9A55C883C860}"/>
          </ac:spMkLst>
        </pc:spChg>
        <pc:spChg chg="mod">
          <ac:chgData name="Jessica Arrazola" userId="adfca66b-21e9-4407-8ccf-250b0669229f" providerId="ADAL" clId="{77535F97-8ABE-439A-9EE1-111D0577BBEF}" dt="2022-06-02T14:03:33.976" v="277" actId="20577"/>
          <ac:spMkLst>
            <pc:docMk/>
            <pc:sldMk cId="2356834110" sldId="323"/>
            <ac:spMk id="3" creationId="{93D4A6DD-213C-8F60-6A60-94A9D57837B1}"/>
          </ac:spMkLst>
        </pc:spChg>
      </pc:sldChg>
    </pc:docChg>
  </pc:docChgLst>
  <pc:docChgLst>
    <pc:chgData name="Swander, Lena C - DHS" userId="S::lena.swander_wisconsin.gov#ext#@cste.onmicrosoft.com::46d838a7-6587-4646-9440-6495bdb110b8" providerId="AD" clId="Web-{009DB5CD-9944-E184-7C97-1945A1153235}"/>
    <pc:docChg chg="modSld sldOrd">
      <pc:chgData name="Swander, Lena C - DHS" userId="S::lena.swander_wisconsin.gov#ext#@cste.onmicrosoft.com::46d838a7-6587-4646-9440-6495bdb110b8" providerId="AD" clId="Web-{009DB5CD-9944-E184-7C97-1945A1153235}" dt="2022-06-01T17:54:46.285" v="190"/>
      <pc:docMkLst>
        <pc:docMk/>
      </pc:docMkLst>
      <pc:sldChg chg="modSp">
        <pc:chgData name="Swander, Lena C - DHS" userId="S::lena.swander_wisconsin.gov#ext#@cste.onmicrosoft.com::46d838a7-6587-4646-9440-6495bdb110b8" providerId="AD" clId="Web-{009DB5CD-9944-E184-7C97-1945A1153235}" dt="2022-06-01T17:28:21.633" v="110" actId="1076"/>
        <pc:sldMkLst>
          <pc:docMk/>
          <pc:sldMk cId="2090152276" sldId="266"/>
        </pc:sldMkLst>
        <pc:spChg chg="mod">
          <ac:chgData name="Swander, Lena C - DHS" userId="S::lena.swander_wisconsin.gov#ext#@cste.onmicrosoft.com::46d838a7-6587-4646-9440-6495bdb110b8" providerId="AD" clId="Web-{009DB5CD-9944-E184-7C97-1945A1153235}" dt="2022-06-01T17:28:21.633" v="110" actId="1076"/>
          <ac:spMkLst>
            <pc:docMk/>
            <pc:sldMk cId="2090152276" sldId="266"/>
            <ac:spMk id="3" creationId="{815D013D-8BF9-38B1-3743-B8CEF1C5F92C}"/>
          </ac:spMkLst>
        </pc:spChg>
      </pc:sldChg>
      <pc:sldChg chg="modSp">
        <pc:chgData name="Swander, Lena C - DHS" userId="S::lena.swander_wisconsin.gov#ext#@cste.onmicrosoft.com::46d838a7-6587-4646-9440-6495bdb110b8" providerId="AD" clId="Web-{009DB5CD-9944-E184-7C97-1945A1153235}" dt="2022-06-01T17:27:20.992" v="107" actId="20577"/>
        <pc:sldMkLst>
          <pc:docMk/>
          <pc:sldMk cId="2554254629" sldId="278"/>
        </pc:sldMkLst>
        <pc:spChg chg="mod">
          <ac:chgData name="Swander, Lena C - DHS" userId="S::lena.swander_wisconsin.gov#ext#@cste.onmicrosoft.com::46d838a7-6587-4646-9440-6495bdb110b8" providerId="AD" clId="Web-{009DB5CD-9944-E184-7C97-1945A1153235}" dt="2022-06-01T17:27:20.992" v="107" actId="20577"/>
          <ac:spMkLst>
            <pc:docMk/>
            <pc:sldMk cId="2554254629" sldId="278"/>
            <ac:spMk id="3" creationId="{B2AE99A6-AD44-4DFE-B19B-129177D2D0DE}"/>
          </ac:spMkLst>
        </pc:spChg>
      </pc:sldChg>
      <pc:sldChg chg="modSp ord">
        <pc:chgData name="Swander, Lena C - DHS" userId="S::lena.swander_wisconsin.gov#ext#@cste.onmicrosoft.com::46d838a7-6587-4646-9440-6495bdb110b8" providerId="AD" clId="Web-{009DB5CD-9944-E184-7C97-1945A1153235}" dt="2022-06-01T17:54:46.285" v="190"/>
        <pc:sldMkLst>
          <pc:docMk/>
          <pc:sldMk cId="1946045516" sldId="316"/>
        </pc:sldMkLst>
        <pc:spChg chg="mod">
          <ac:chgData name="Swander, Lena C - DHS" userId="S::lena.swander_wisconsin.gov#ext#@cste.onmicrosoft.com::46d838a7-6587-4646-9440-6495bdb110b8" providerId="AD" clId="Web-{009DB5CD-9944-E184-7C97-1945A1153235}" dt="2022-06-01T17:53:42.332" v="189" actId="20577"/>
          <ac:spMkLst>
            <pc:docMk/>
            <pc:sldMk cId="1946045516" sldId="316"/>
            <ac:spMk id="2" creationId="{BF1E47FC-3C36-4303-5884-824BEC27ED2B}"/>
          </ac:spMkLst>
        </pc:spChg>
        <pc:spChg chg="mod">
          <ac:chgData name="Swander, Lena C - DHS" userId="S::lena.swander_wisconsin.gov#ext#@cste.onmicrosoft.com::46d838a7-6587-4646-9440-6495bdb110b8" providerId="AD" clId="Web-{009DB5CD-9944-E184-7C97-1945A1153235}" dt="2022-06-01T17:53:34.410" v="186" actId="20577"/>
          <ac:spMkLst>
            <pc:docMk/>
            <pc:sldMk cId="1946045516" sldId="316"/>
            <ac:spMk id="3" creationId="{DA6C70FF-1387-AAB2-21F6-63DD7D1F2F2C}"/>
          </ac:spMkLst>
        </pc:spChg>
      </pc:sldChg>
    </pc:docChg>
  </pc:docChgLst>
  <pc:docChgLst>
    <pc:chgData name="Wasilevich, Elizabeth (DHHS)" userId="S::wasileviche_michigan.gov#ext#@cste.onmicrosoft.com::f7fe0fd4-2992-474f-ba2e-9fdfcca4674e" providerId="AD" clId="Web-{58E2DA39-E653-9DEE-ABB8-7C5A4B2E4634}"/>
    <pc:docChg chg="modSld">
      <pc:chgData name="Wasilevich, Elizabeth (DHHS)" userId="S::wasileviche_michigan.gov#ext#@cste.onmicrosoft.com::f7fe0fd4-2992-474f-ba2e-9fdfcca4674e" providerId="AD" clId="Web-{58E2DA39-E653-9DEE-ABB8-7C5A4B2E4634}" dt="2022-06-03T12:58:10.789" v="129"/>
      <pc:docMkLst>
        <pc:docMk/>
      </pc:docMkLst>
      <pc:sldChg chg="delCm modNotes">
        <pc:chgData name="Wasilevich, Elizabeth (DHHS)" userId="S::wasileviche_michigan.gov#ext#@cste.onmicrosoft.com::f7fe0fd4-2992-474f-ba2e-9fdfcca4674e" providerId="AD" clId="Web-{58E2DA39-E653-9DEE-ABB8-7C5A4B2E4634}" dt="2022-06-03T12:53:42.413" v="34"/>
        <pc:sldMkLst>
          <pc:docMk/>
          <pc:sldMk cId="2090152276" sldId="266"/>
        </pc:sldMkLst>
      </pc:sldChg>
      <pc:sldChg chg="delCm modNotes">
        <pc:chgData name="Wasilevich, Elizabeth (DHHS)" userId="S::wasileviche_michigan.gov#ext#@cste.onmicrosoft.com::f7fe0fd4-2992-474f-ba2e-9fdfcca4674e" providerId="AD" clId="Web-{58E2DA39-E653-9DEE-ABB8-7C5A4B2E4634}" dt="2022-06-03T12:54:13.851" v="49"/>
        <pc:sldMkLst>
          <pc:docMk/>
          <pc:sldMk cId="2927501934" sldId="270"/>
        </pc:sldMkLst>
      </pc:sldChg>
      <pc:sldChg chg="delCm modNotes">
        <pc:chgData name="Wasilevich, Elizabeth (DHHS)" userId="S::wasileviche_michigan.gov#ext#@cste.onmicrosoft.com::f7fe0fd4-2992-474f-ba2e-9fdfcca4674e" providerId="AD" clId="Web-{58E2DA39-E653-9DEE-ABB8-7C5A4B2E4634}" dt="2022-06-03T12:53:56.444" v="41"/>
        <pc:sldMkLst>
          <pc:docMk/>
          <pc:sldMk cId="518853247" sldId="281"/>
        </pc:sldMkLst>
      </pc:sldChg>
      <pc:sldChg chg="delCm modNotes">
        <pc:chgData name="Wasilevich, Elizabeth (DHHS)" userId="S::wasileviche_michigan.gov#ext#@cste.onmicrosoft.com::f7fe0fd4-2992-474f-ba2e-9fdfcca4674e" providerId="AD" clId="Web-{58E2DA39-E653-9DEE-ABB8-7C5A4B2E4634}" dt="2022-06-03T12:54:05.616" v="45"/>
        <pc:sldMkLst>
          <pc:docMk/>
          <pc:sldMk cId="1946045516" sldId="316"/>
        </pc:sldMkLst>
      </pc:sldChg>
      <pc:sldChg chg="delCm modNotes">
        <pc:chgData name="Wasilevich, Elizabeth (DHHS)" userId="S::wasileviche_michigan.gov#ext#@cste.onmicrosoft.com::f7fe0fd4-2992-474f-ba2e-9fdfcca4674e" providerId="AD" clId="Web-{58E2DA39-E653-9DEE-ABB8-7C5A4B2E4634}" dt="2022-06-03T12:58:10.789" v="129"/>
        <pc:sldMkLst>
          <pc:docMk/>
          <pc:sldMk cId="529794795" sldId="317"/>
        </pc:sldMkLst>
      </pc:sldChg>
      <pc:sldChg chg="delCm modNotes">
        <pc:chgData name="Wasilevich, Elizabeth (DHHS)" userId="S::wasileviche_michigan.gov#ext#@cste.onmicrosoft.com::f7fe0fd4-2992-474f-ba2e-9fdfcca4674e" providerId="AD" clId="Web-{58E2DA39-E653-9DEE-ABB8-7C5A4B2E4634}" dt="2022-06-03T12:54:36.163" v="59"/>
        <pc:sldMkLst>
          <pc:docMk/>
          <pc:sldMk cId="3886370887" sldId="318"/>
        </pc:sldMkLst>
      </pc:sldChg>
      <pc:sldChg chg="delCm modNotes">
        <pc:chgData name="Wasilevich, Elizabeth (DHHS)" userId="S::wasileviche_michigan.gov#ext#@cste.onmicrosoft.com::f7fe0fd4-2992-474f-ba2e-9fdfcca4674e" providerId="AD" clId="Web-{58E2DA39-E653-9DEE-ABB8-7C5A4B2E4634}" dt="2022-06-03T12:54:52.898" v="67"/>
        <pc:sldMkLst>
          <pc:docMk/>
          <pc:sldMk cId="298620828" sldId="319"/>
        </pc:sldMkLst>
      </pc:sldChg>
      <pc:sldChg chg="delCm modNotes">
        <pc:chgData name="Wasilevich, Elizabeth (DHHS)" userId="S::wasileviche_michigan.gov#ext#@cste.onmicrosoft.com::f7fe0fd4-2992-474f-ba2e-9fdfcca4674e" providerId="AD" clId="Web-{58E2DA39-E653-9DEE-ABB8-7C5A4B2E4634}" dt="2022-06-03T12:55:32.632" v="123"/>
        <pc:sldMkLst>
          <pc:docMk/>
          <pc:sldMk cId="1767173612" sldId="320"/>
        </pc:sldMkLst>
      </pc:sldChg>
      <pc:sldChg chg="delCm modNotes">
        <pc:chgData name="Wasilevich, Elizabeth (DHHS)" userId="S::wasileviche_michigan.gov#ext#@cste.onmicrosoft.com::f7fe0fd4-2992-474f-ba2e-9fdfcca4674e" providerId="AD" clId="Web-{58E2DA39-E653-9DEE-ABB8-7C5A4B2E4634}" dt="2022-06-03T12:54:44.241" v="63"/>
        <pc:sldMkLst>
          <pc:docMk/>
          <pc:sldMk cId="2467185026" sldId="321"/>
        </pc:sldMkLst>
      </pc:sldChg>
      <pc:sldChg chg="delCm modNotes">
        <pc:chgData name="Wasilevich, Elizabeth (DHHS)" userId="S::wasileviche_michigan.gov#ext#@cste.onmicrosoft.com::f7fe0fd4-2992-474f-ba2e-9fdfcca4674e" providerId="AD" clId="Web-{58E2DA39-E653-9DEE-ABB8-7C5A4B2E4634}" dt="2022-06-03T12:55:41.070" v="127"/>
        <pc:sldMkLst>
          <pc:docMk/>
          <pc:sldMk cId="2858836330" sldId="322"/>
        </pc:sldMkLst>
      </pc:sldChg>
    </pc:docChg>
  </pc:docChgLst>
  <pc:docChgLst>
    <pc:chgData name="Jessica Arrazola" userId="adfca66b-21e9-4407-8ccf-250b0669229f" providerId="ADAL" clId="{32DA3595-26D2-4EB2-8234-F754CC960FB8}"/>
    <pc:docChg chg="delSld modSld sldOrd">
      <pc:chgData name="Jessica Arrazola" userId="adfca66b-21e9-4407-8ccf-250b0669229f" providerId="ADAL" clId="{32DA3595-26D2-4EB2-8234-F754CC960FB8}" dt="2022-06-13T18:56:48.730" v="188" actId="20577"/>
      <pc:docMkLst>
        <pc:docMk/>
      </pc:docMkLst>
      <pc:sldChg chg="modSp mod">
        <pc:chgData name="Jessica Arrazola" userId="adfca66b-21e9-4407-8ccf-250b0669229f" providerId="ADAL" clId="{32DA3595-26D2-4EB2-8234-F754CC960FB8}" dt="2022-06-13T18:54:48.952" v="28" actId="20577"/>
        <pc:sldMkLst>
          <pc:docMk/>
          <pc:sldMk cId="2090152276" sldId="266"/>
        </pc:sldMkLst>
        <pc:spChg chg="mod">
          <ac:chgData name="Jessica Arrazola" userId="adfca66b-21e9-4407-8ccf-250b0669229f" providerId="ADAL" clId="{32DA3595-26D2-4EB2-8234-F754CC960FB8}" dt="2022-06-13T18:54:48.952" v="28" actId="20577"/>
          <ac:spMkLst>
            <pc:docMk/>
            <pc:sldMk cId="2090152276" sldId="266"/>
            <ac:spMk id="3" creationId="{815D013D-8BF9-38B1-3743-B8CEF1C5F92C}"/>
          </ac:spMkLst>
        </pc:spChg>
        <pc:spChg chg="mod">
          <ac:chgData name="Jessica Arrazola" userId="adfca66b-21e9-4407-8ccf-250b0669229f" providerId="ADAL" clId="{32DA3595-26D2-4EB2-8234-F754CC960FB8}" dt="2022-06-13T18:54:42.062" v="14" actId="20577"/>
          <ac:spMkLst>
            <pc:docMk/>
            <pc:sldMk cId="2090152276" sldId="266"/>
            <ac:spMk id="5" creationId="{354C266B-3711-1F4A-8E0C-7AD33B7B9D62}"/>
          </ac:spMkLst>
        </pc:spChg>
      </pc:sldChg>
      <pc:sldChg chg="modSp mod">
        <pc:chgData name="Jessica Arrazola" userId="adfca66b-21e9-4407-8ccf-250b0669229f" providerId="ADAL" clId="{32DA3595-26D2-4EB2-8234-F754CC960FB8}" dt="2022-06-13T18:56:18.087" v="170" actId="6549"/>
        <pc:sldMkLst>
          <pc:docMk/>
          <pc:sldMk cId="2927501934" sldId="270"/>
        </pc:sldMkLst>
        <pc:spChg chg="mod">
          <ac:chgData name="Jessica Arrazola" userId="adfca66b-21e9-4407-8ccf-250b0669229f" providerId="ADAL" clId="{32DA3595-26D2-4EB2-8234-F754CC960FB8}" dt="2022-06-13T18:56:18.087" v="170" actId="6549"/>
          <ac:spMkLst>
            <pc:docMk/>
            <pc:sldMk cId="2927501934" sldId="270"/>
            <ac:spMk id="3" creationId="{C0DB509C-1921-4837-AC55-359A5554FDB2}"/>
          </ac:spMkLst>
        </pc:spChg>
      </pc:sldChg>
      <pc:sldChg chg="modSp mod ord">
        <pc:chgData name="Jessica Arrazola" userId="adfca66b-21e9-4407-8ccf-250b0669229f" providerId="ADAL" clId="{32DA3595-26D2-4EB2-8234-F754CC960FB8}" dt="2022-06-13T18:56:48.730" v="188" actId="20577"/>
        <pc:sldMkLst>
          <pc:docMk/>
          <pc:sldMk cId="2554254629" sldId="278"/>
        </pc:sldMkLst>
        <pc:spChg chg="mod">
          <ac:chgData name="Jessica Arrazola" userId="adfca66b-21e9-4407-8ccf-250b0669229f" providerId="ADAL" clId="{32DA3595-26D2-4EB2-8234-F754CC960FB8}" dt="2022-06-13T18:56:48.730" v="188" actId="20577"/>
          <ac:spMkLst>
            <pc:docMk/>
            <pc:sldMk cId="2554254629" sldId="278"/>
            <ac:spMk id="3" creationId="{B2AE99A6-AD44-4DFE-B19B-129177D2D0DE}"/>
          </ac:spMkLst>
        </pc:spChg>
      </pc:sldChg>
      <pc:sldChg chg="modSp mod">
        <pc:chgData name="Jessica Arrazola" userId="adfca66b-21e9-4407-8ccf-250b0669229f" providerId="ADAL" clId="{32DA3595-26D2-4EB2-8234-F754CC960FB8}" dt="2022-06-13T18:56:28.856" v="171" actId="6549"/>
        <pc:sldMkLst>
          <pc:docMk/>
          <pc:sldMk cId="1238820913" sldId="309"/>
        </pc:sldMkLst>
        <pc:spChg chg="mod">
          <ac:chgData name="Jessica Arrazola" userId="adfca66b-21e9-4407-8ccf-250b0669229f" providerId="ADAL" clId="{32DA3595-26D2-4EB2-8234-F754CC960FB8}" dt="2022-06-13T18:56:28.856" v="171" actId="6549"/>
          <ac:spMkLst>
            <pc:docMk/>
            <pc:sldMk cId="1238820913" sldId="309"/>
            <ac:spMk id="4" creationId="{52844640-FB5C-B2A0-40AB-387110C3DA52}"/>
          </ac:spMkLst>
        </pc:spChg>
      </pc:sldChg>
      <pc:sldChg chg="del">
        <pc:chgData name="Jessica Arrazola" userId="adfca66b-21e9-4407-8ccf-250b0669229f" providerId="ADAL" clId="{32DA3595-26D2-4EB2-8234-F754CC960FB8}" dt="2022-06-13T18:55:14.942" v="29" actId="47"/>
        <pc:sldMkLst>
          <pc:docMk/>
          <pc:sldMk cId="1946045516" sldId="316"/>
        </pc:sldMkLst>
      </pc:sldChg>
      <pc:sldChg chg="del">
        <pc:chgData name="Jessica Arrazola" userId="adfca66b-21e9-4407-8ccf-250b0669229f" providerId="ADAL" clId="{32DA3595-26D2-4EB2-8234-F754CC960FB8}" dt="2022-06-13T18:55:43.089" v="154" actId="47"/>
        <pc:sldMkLst>
          <pc:docMk/>
          <pc:sldMk cId="529794795" sldId="317"/>
        </pc:sldMkLst>
      </pc:sldChg>
      <pc:sldChg chg="del">
        <pc:chgData name="Jessica Arrazola" userId="adfca66b-21e9-4407-8ccf-250b0669229f" providerId="ADAL" clId="{32DA3595-26D2-4EB2-8234-F754CC960FB8}" dt="2022-06-13T18:55:43.761" v="155" actId="47"/>
        <pc:sldMkLst>
          <pc:docMk/>
          <pc:sldMk cId="3886370887" sldId="318"/>
        </pc:sldMkLst>
      </pc:sldChg>
      <pc:sldChg chg="del">
        <pc:chgData name="Jessica Arrazola" userId="adfca66b-21e9-4407-8ccf-250b0669229f" providerId="ADAL" clId="{32DA3595-26D2-4EB2-8234-F754CC960FB8}" dt="2022-06-13T18:55:44.746" v="157" actId="47"/>
        <pc:sldMkLst>
          <pc:docMk/>
          <pc:sldMk cId="298620828" sldId="319"/>
        </pc:sldMkLst>
      </pc:sldChg>
      <pc:sldChg chg="del">
        <pc:chgData name="Jessica Arrazola" userId="adfca66b-21e9-4407-8ccf-250b0669229f" providerId="ADAL" clId="{32DA3595-26D2-4EB2-8234-F754CC960FB8}" dt="2022-06-13T18:55:45.133" v="158" actId="47"/>
        <pc:sldMkLst>
          <pc:docMk/>
          <pc:sldMk cId="1767173612" sldId="320"/>
        </pc:sldMkLst>
      </pc:sldChg>
      <pc:sldChg chg="del">
        <pc:chgData name="Jessica Arrazola" userId="adfca66b-21e9-4407-8ccf-250b0669229f" providerId="ADAL" clId="{32DA3595-26D2-4EB2-8234-F754CC960FB8}" dt="2022-06-13T18:55:44.317" v="156" actId="47"/>
        <pc:sldMkLst>
          <pc:docMk/>
          <pc:sldMk cId="2467185026" sldId="321"/>
        </pc:sldMkLst>
      </pc:sldChg>
      <pc:sldChg chg="del">
        <pc:chgData name="Jessica Arrazola" userId="adfca66b-21e9-4407-8ccf-250b0669229f" providerId="ADAL" clId="{32DA3595-26D2-4EB2-8234-F754CC960FB8}" dt="2022-06-13T18:55:45.661" v="159" actId="47"/>
        <pc:sldMkLst>
          <pc:docMk/>
          <pc:sldMk cId="2858836330" sldId="3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76E4D9-3619-4C33-99E2-B895C859E599}" type="datetimeFigureOut">
              <a:rPr lang="en-US" smtClean="0"/>
              <a:t>6/13/2022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3E0DCF-C790-4F8B-94AF-906E15003D3F}" type="slidenum">
              <a:rPr lang="en-US" smtClean="0"/>
              <a:t>‹#›</a:t>
            </a:fld>
            <a:endParaRPr lang="en-US"/>
          </a:p>
        </p:txBody>
      </p:sp>
    </p:spTree>
    <p:extLst>
      <p:ext uri="{BB962C8B-B14F-4D97-AF65-F5344CB8AC3E}">
        <p14:creationId xmlns:p14="http://schemas.microsoft.com/office/powerpoint/2010/main" val="2383439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Introductions as co-facilitators, Lena to go first</a:t>
            </a:r>
          </a:p>
        </p:txBody>
      </p:sp>
      <p:sp>
        <p:nvSpPr>
          <p:cNvPr id="4" name="Slide Number Placeholder 3"/>
          <p:cNvSpPr>
            <a:spLocks noGrp="1"/>
          </p:cNvSpPr>
          <p:nvPr>
            <p:ph type="sldNum" sz="quarter" idx="5"/>
          </p:nvPr>
        </p:nvSpPr>
        <p:spPr/>
        <p:txBody>
          <a:bodyPr/>
          <a:lstStyle/>
          <a:p>
            <a:fld id="{773E0DCF-C790-4F8B-94AF-906E15003D3F}" type="slidenum">
              <a:rPr lang="en-US" smtClean="0"/>
              <a:t>1</a:t>
            </a:fld>
            <a:endParaRPr lang="en-US"/>
          </a:p>
        </p:txBody>
      </p:sp>
    </p:spTree>
    <p:extLst>
      <p:ext uri="{BB962C8B-B14F-4D97-AF65-F5344CB8AC3E}">
        <p14:creationId xmlns:p14="http://schemas.microsoft.com/office/powerpoint/2010/main" val="1406833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Lena: As we get started we want to connect with where you are today using an activity called permission slips. This is an activity from Brene Brown’s work to understand where you are coming from today and so we can be open with each other as a group. We hope to start all future calls with permission slips.</a:t>
            </a:r>
          </a:p>
          <a:p>
            <a:endParaRPr lang="en-US"/>
          </a:p>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2</a:t>
            </a:fld>
            <a:endParaRPr lang="en-US"/>
          </a:p>
        </p:txBody>
      </p:sp>
    </p:spTree>
    <p:extLst>
      <p:ext uri="{BB962C8B-B14F-4D97-AF65-F5344CB8AC3E}">
        <p14:creationId xmlns:p14="http://schemas.microsoft.com/office/powerpoint/2010/main" val="2287651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Lena</a:t>
            </a:r>
          </a:p>
        </p:txBody>
      </p:sp>
      <p:sp>
        <p:nvSpPr>
          <p:cNvPr id="4" name="Slide Number Placeholder 3"/>
          <p:cNvSpPr>
            <a:spLocks noGrp="1"/>
          </p:cNvSpPr>
          <p:nvPr>
            <p:ph type="sldNum" sz="quarter" idx="5"/>
          </p:nvPr>
        </p:nvSpPr>
        <p:spPr/>
        <p:txBody>
          <a:bodyPr/>
          <a:lstStyle/>
          <a:p>
            <a:fld id="{773E0DCF-C790-4F8B-94AF-906E15003D3F}" type="slidenum">
              <a:rPr lang="en-US" smtClean="0"/>
              <a:t>3</a:t>
            </a:fld>
            <a:endParaRPr lang="en-US"/>
          </a:p>
        </p:txBody>
      </p:sp>
    </p:spTree>
    <p:extLst>
      <p:ext uri="{BB962C8B-B14F-4D97-AF65-F5344CB8AC3E}">
        <p14:creationId xmlns:p14="http://schemas.microsoft.com/office/powerpoint/2010/main" val="295961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3E0DCF-C790-4F8B-94AF-906E15003D3F}" type="slidenum">
              <a:rPr lang="en-US" smtClean="0"/>
              <a:t>4</a:t>
            </a:fld>
            <a:endParaRPr lang="en-US"/>
          </a:p>
        </p:txBody>
      </p:sp>
    </p:spTree>
    <p:extLst>
      <p:ext uri="{BB962C8B-B14F-4D97-AF65-F5344CB8AC3E}">
        <p14:creationId xmlns:p14="http://schemas.microsoft.com/office/powerpoint/2010/main" val="3943581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3E0DCF-C790-4F8B-94AF-906E15003D3F}" type="slidenum">
              <a:rPr lang="en-US" smtClean="0"/>
              <a:t>5</a:t>
            </a:fld>
            <a:endParaRPr lang="en-US"/>
          </a:p>
        </p:txBody>
      </p:sp>
    </p:spTree>
    <p:extLst>
      <p:ext uri="{BB962C8B-B14F-4D97-AF65-F5344CB8AC3E}">
        <p14:creationId xmlns:p14="http://schemas.microsoft.com/office/powerpoint/2010/main" val="511047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3E0DCF-C790-4F8B-94AF-906E15003D3F}" type="slidenum">
              <a:rPr lang="en-US" smtClean="0"/>
              <a:t>6</a:t>
            </a:fld>
            <a:endParaRPr lang="en-US"/>
          </a:p>
        </p:txBody>
      </p:sp>
    </p:spTree>
    <p:extLst>
      <p:ext uri="{BB962C8B-B14F-4D97-AF65-F5344CB8AC3E}">
        <p14:creationId xmlns:p14="http://schemas.microsoft.com/office/powerpoint/2010/main" val="3723114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p:txBody>
          <a:bodyPr/>
          <a:lstStyle/>
          <a:p>
            <a:r>
              <a:rPr lang="en-US"/>
              <a:t>CSTE LEAD</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p:txBody>
          <a:bodyPr/>
          <a:lstStyle/>
          <a:p>
            <a:r>
              <a:rPr lang="en-US" dirty="0">
                <a:solidFill>
                  <a:schemeClr val="tx1">
                    <a:lumMod val="75000"/>
                    <a:lumOff val="25000"/>
                  </a:schemeClr>
                </a:solidFill>
                <a:latin typeface="Arial"/>
                <a:cs typeface="Arial"/>
              </a:rPr>
              <a:t>Project Sharing</a:t>
            </a:r>
          </a:p>
        </p:txBody>
      </p:sp>
      <p:sp>
        <p:nvSpPr>
          <p:cNvPr id="3" name="Subtitle 4">
            <a:extLst>
              <a:ext uri="{FF2B5EF4-FFF2-40B4-BE49-F238E27FC236}">
                <a16:creationId xmlns:a16="http://schemas.microsoft.com/office/drawing/2014/main" id="{815D013D-8BF9-38B1-3743-B8CEF1C5F92C}"/>
              </a:ext>
            </a:extLst>
          </p:cNvPr>
          <p:cNvSpPr txBox="1">
            <a:spLocks/>
          </p:cNvSpPr>
          <p:nvPr/>
        </p:nvSpPr>
        <p:spPr>
          <a:xfrm>
            <a:off x="473713" y="2101712"/>
            <a:ext cx="8275738" cy="538447"/>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latin typeface="Arial"/>
                <a:cs typeface="Arial"/>
              </a:rPr>
              <a:t>June 14, 2022</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AF01-E77E-4768-81BB-8C2D7ECA36A0}"/>
              </a:ext>
            </a:extLst>
          </p:cNvPr>
          <p:cNvSpPr>
            <a:spLocks noGrp="1"/>
          </p:cNvSpPr>
          <p:nvPr>
            <p:ph type="title"/>
          </p:nvPr>
        </p:nvSpPr>
        <p:spPr/>
        <p:txBody>
          <a:bodyPr/>
          <a:lstStyle/>
          <a:p>
            <a:r>
              <a:rPr lang="en-US"/>
              <a:t>Permission Slips</a:t>
            </a:r>
          </a:p>
        </p:txBody>
      </p:sp>
      <p:sp>
        <p:nvSpPr>
          <p:cNvPr id="3" name="Content Placeholder 2">
            <a:extLst>
              <a:ext uri="{FF2B5EF4-FFF2-40B4-BE49-F238E27FC236}">
                <a16:creationId xmlns:a16="http://schemas.microsoft.com/office/drawing/2014/main" id="{6ACA1897-5982-4785-AE87-4D7DCFA6B88E}"/>
              </a:ext>
            </a:extLst>
          </p:cNvPr>
          <p:cNvSpPr>
            <a:spLocks noGrp="1"/>
          </p:cNvSpPr>
          <p:nvPr>
            <p:ph idx="1"/>
          </p:nvPr>
        </p:nvSpPr>
        <p:spPr>
          <a:xfrm>
            <a:off x="243658" y="1409163"/>
            <a:ext cx="8643488" cy="4998215"/>
          </a:xfrm>
        </p:spPr>
        <p:txBody>
          <a:bodyPr>
            <a:normAutofit fontScale="92500" lnSpcReduction="20000"/>
          </a:bodyPr>
          <a:lstStyle/>
          <a:p>
            <a:pPr marL="0" indent="0">
              <a:buNone/>
            </a:pPr>
            <a:r>
              <a:rPr lang="en-US" i="1"/>
              <a:t>Write in the chat box and share something you intend to give yourself permission to do or feel in the meeting.</a:t>
            </a:r>
          </a:p>
          <a:p>
            <a:r>
              <a:rPr lang="en-US"/>
              <a:t>Reminder of your intention for the meeting.</a:t>
            </a:r>
          </a:p>
          <a:p>
            <a:r>
              <a:rPr lang="en-US"/>
              <a:t>These aren’t promissory notes. These are intentions only, so there are no repercussions if you fail to deliver.</a:t>
            </a:r>
          </a:p>
          <a:p>
            <a:r>
              <a:rPr lang="en-US"/>
              <a:t>Benefits</a:t>
            </a:r>
          </a:p>
          <a:p>
            <a:pPr lvl="1"/>
            <a:r>
              <a:rPr lang="en-US"/>
              <a:t>Check in with teammates</a:t>
            </a:r>
          </a:p>
          <a:p>
            <a:pPr lvl="1"/>
            <a:r>
              <a:rPr lang="en-US"/>
              <a:t>Practice vulnerability</a:t>
            </a:r>
          </a:p>
          <a:p>
            <a:pPr lvl="1"/>
            <a:r>
              <a:rPr lang="en-US"/>
              <a:t>Build trust</a:t>
            </a:r>
          </a:p>
          <a:p>
            <a:pPr lvl="1"/>
            <a:r>
              <a:rPr lang="en-US"/>
              <a:t>Establish safety</a:t>
            </a:r>
          </a:p>
          <a:p>
            <a:pPr lvl="1"/>
            <a:r>
              <a:rPr lang="en-US"/>
              <a:t>Practice mindfulness</a:t>
            </a:r>
          </a:p>
          <a:p>
            <a:r>
              <a:rPr lang="en-US"/>
              <a:t>Examples</a:t>
            </a:r>
          </a:p>
          <a:p>
            <a:pPr lvl="1"/>
            <a:r>
              <a:rPr lang="en-US"/>
              <a:t>Listen with generosity</a:t>
            </a:r>
          </a:p>
          <a:p>
            <a:pPr lvl="1"/>
            <a:r>
              <a:rPr lang="en-US"/>
              <a:t>Focus on paying attention rather than be distracted</a:t>
            </a:r>
          </a:p>
          <a:p>
            <a:pPr lvl="1"/>
            <a:r>
              <a:rPr lang="en-US"/>
              <a:t>Listen more than you speak</a:t>
            </a:r>
          </a:p>
          <a:p>
            <a:pPr lvl="1"/>
            <a:r>
              <a:rPr lang="en-US"/>
              <a:t>Ask questions</a:t>
            </a:r>
          </a:p>
          <a:p>
            <a:endParaRPr lang="en-US"/>
          </a:p>
          <a:p>
            <a:pPr lvl="1"/>
            <a:endParaRPr lang="en-US"/>
          </a:p>
        </p:txBody>
      </p:sp>
    </p:spTree>
    <p:extLst>
      <p:ext uri="{BB962C8B-B14F-4D97-AF65-F5344CB8AC3E}">
        <p14:creationId xmlns:p14="http://schemas.microsoft.com/office/powerpoint/2010/main" val="51885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D707E-0BC5-4736-ABB3-69F7650356CE}"/>
              </a:ext>
            </a:extLst>
          </p:cNvPr>
          <p:cNvSpPr>
            <a:spLocks noGrp="1"/>
          </p:cNvSpPr>
          <p:nvPr>
            <p:ph type="title"/>
          </p:nvPr>
        </p:nvSpPr>
        <p:spPr/>
        <p:txBody>
          <a:bodyPr lIns="91440" tIns="45720" rIns="91440" bIns="45720" anchor="ctr"/>
          <a:lstStyle/>
          <a:p>
            <a:r>
              <a:rPr lang="en-US">
                <a:latin typeface="Arial"/>
                <a:cs typeface="Arial"/>
              </a:rPr>
              <a:t>Agenda</a:t>
            </a:r>
            <a:endParaRPr lang="en-US"/>
          </a:p>
        </p:txBody>
      </p:sp>
      <p:sp>
        <p:nvSpPr>
          <p:cNvPr id="3" name="Content Placeholder 2">
            <a:extLst>
              <a:ext uri="{FF2B5EF4-FFF2-40B4-BE49-F238E27FC236}">
                <a16:creationId xmlns:a16="http://schemas.microsoft.com/office/drawing/2014/main" id="{C0DB509C-1921-4837-AC55-359A5554FDB2}"/>
              </a:ext>
            </a:extLst>
          </p:cNvPr>
          <p:cNvSpPr>
            <a:spLocks noGrp="1"/>
          </p:cNvSpPr>
          <p:nvPr>
            <p:ph idx="1"/>
          </p:nvPr>
        </p:nvSpPr>
        <p:spPr/>
        <p:txBody>
          <a:bodyPr vert="horz" lIns="91440" tIns="45720" rIns="91440" bIns="45720" rtlCol="0" anchor="t">
            <a:normAutofit/>
          </a:bodyPr>
          <a:lstStyle/>
          <a:p>
            <a:r>
              <a:rPr lang="en-US" dirty="0">
                <a:latin typeface="Arial"/>
                <a:cs typeface="Arial"/>
              </a:rPr>
              <a:t>Permission Slips</a:t>
            </a:r>
          </a:p>
          <a:p>
            <a:r>
              <a:rPr lang="en-US" dirty="0">
                <a:latin typeface="Arial"/>
                <a:cs typeface="Arial"/>
              </a:rPr>
              <a:t>Project Sharing</a:t>
            </a:r>
          </a:p>
          <a:p>
            <a:pPr lvl="1"/>
            <a:r>
              <a:rPr lang="en-US" dirty="0">
                <a:solidFill>
                  <a:schemeClr val="tx1">
                    <a:lumMod val="75000"/>
                    <a:lumOff val="25000"/>
                  </a:schemeClr>
                </a:solidFill>
                <a:latin typeface="Arial"/>
                <a:cs typeface="Arial"/>
              </a:rPr>
              <a:t>Rachel Jantz</a:t>
            </a:r>
          </a:p>
          <a:p>
            <a:pPr lvl="1"/>
            <a:r>
              <a:rPr lang="en-US" dirty="0">
                <a:solidFill>
                  <a:schemeClr val="tx1">
                    <a:lumMod val="75000"/>
                    <a:lumOff val="25000"/>
                  </a:schemeClr>
                </a:solidFill>
                <a:latin typeface="Arial"/>
                <a:cs typeface="Arial"/>
              </a:rPr>
              <a:t>Laura Fox</a:t>
            </a:r>
          </a:p>
          <a:p>
            <a:pPr lvl="1"/>
            <a:r>
              <a:rPr lang="en-US" dirty="0">
                <a:solidFill>
                  <a:schemeClr val="tx1">
                    <a:lumMod val="75000"/>
                    <a:lumOff val="25000"/>
                  </a:schemeClr>
                </a:solidFill>
                <a:latin typeface="Arial"/>
                <a:cs typeface="Arial"/>
              </a:rPr>
              <a:t>Elizabeth Russo</a:t>
            </a:r>
          </a:p>
          <a:p>
            <a:r>
              <a:rPr lang="en-US" dirty="0">
                <a:latin typeface="Arial"/>
                <a:cs typeface="Arial"/>
              </a:rPr>
              <a:t>Open Discussion</a:t>
            </a:r>
          </a:p>
          <a:p>
            <a:r>
              <a:rPr lang="en-US" dirty="0">
                <a:latin typeface="Arial"/>
                <a:cs typeface="Arial"/>
              </a:rPr>
              <a:t>Reflection</a:t>
            </a:r>
          </a:p>
          <a:p>
            <a:r>
              <a:rPr lang="en-US" dirty="0">
                <a:latin typeface="Arial"/>
                <a:cs typeface="Arial"/>
              </a:rPr>
              <a:t>CSTE Announcements &amp; Reminders</a:t>
            </a:r>
            <a:endParaRPr lang="en-US" dirty="0"/>
          </a:p>
          <a:p>
            <a:endParaRPr lang="en-US" dirty="0">
              <a:highlight>
                <a:srgbClr val="FFFF00"/>
              </a:highlight>
              <a:latin typeface="Arial"/>
              <a:cs typeface="Arial"/>
            </a:endParaRPr>
          </a:p>
        </p:txBody>
      </p:sp>
    </p:spTree>
    <p:extLst>
      <p:ext uri="{BB962C8B-B14F-4D97-AF65-F5344CB8AC3E}">
        <p14:creationId xmlns:p14="http://schemas.microsoft.com/office/powerpoint/2010/main" val="2927501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42A77-F3C2-D603-FBBC-9A55C883C860}"/>
              </a:ext>
            </a:extLst>
          </p:cNvPr>
          <p:cNvSpPr>
            <a:spLocks noGrp="1"/>
          </p:cNvSpPr>
          <p:nvPr>
            <p:ph type="title"/>
          </p:nvPr>
        </p:nvSpPr>
        <p:spPr/>
        <p:txBody>
          <a:bodyPr/>
          <a:lstStyle/>
          <a:p>
            <a:r>
              <a:rPr lang="en-US" dirty="0"/>
              <a:t>Open Forum Discussion</a:t>
            </a:r>
          </a:p>
        </p:txBody>
      </p:sp>
      <p:sp>
        <p:nvSpPr>
          <p:cNvPr id="3" name="Content Placeholder 2">
            <a:extLst>
              <a:ext uri="{FF2B5EF4-FFF2-40B4-BE49-F238E27FC236}">
                <a16:creationId xmlns:a16="http://schemas.microsoft.com/office/drawing/2014/main" id="{93D4A6DD-213C-8F60-6A60-94A9D57837B1}"/>
              </a:ext>
            </a:extLst>
          </p:cNvPr>
          <p:cNvSpPr>
            <a:spLocks noGrp="1"/>
          </p:cNvSpPr>
          <p:nvPr>
            <p:ph idx="1"/>
          </p:nvPr>
        </p:nvSpPr>
        <p:spPr/>
        <p:txBody>
          <a:bodyPr/>
          <a:lstStyle/>
          <a:p>
            <a:r>
              <a:rPr lang="en-US" dirty="0"/>
              <a:t>What is on your mind that you would like to discuss today?</a:t>
            </a:r>
          </a:p>
        </p:txBody>
      </p:sp>
    </p:spTree>
    <p:extLst>
      <p:ext uri="{BB962C8B-B14F-4D97-AF65-F5344CB8AC3E}">
        <p14:creationId xmlns:p14="http://schemas.microsoft.com/office/powerpoint/2010/main" val="2356834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D846-C152-4C2B-A592-C269F6FCE06F}"/>
              </a:ext>
            </a:extLst>
          </p:cNvPr>
          <p:cNvSpPr>
            <a:spLocks noGrp="1"/>
          </p:cNvSpPr>
          <p:nvPr>
            <p:ph type="title"/>
          </p:nvPr>
        </p:nvSpPr>
        <p:spPr/>
        <p:txBody>
          <a:bodyPr lIns="91440" tIns="45720" rIns="91440" bIns="45720" anchor="ctr"/>
          <a:lstStyle/>
          <a:p>
            <a:r>
              <a:rPr lang="en-US">
                <a:latin typeface="Arial"/>
                <a:cs typeface="Arial"/>
              </a:rPr>
              <a:t>Reflection</a:t>
            </a:r>
            <a:endParaRPr lang="en-US"/>
          </a:p>
        </p:txBody>
      </p:sp>
      <p:sp>
        <p:nvSpPr>
          <p:cNvPr id="3" name="Content Placeholder 2">
            <a:extLst>
              <a:ext uri="{FF2B5EF4-FFF2-40B4-BE49-F238E27FC236}">
                <a16:creationId xmlns:a16="http://schemas.microsoft.com/office/drawing/2014/main" id="{B2AE99A6-AD44-4DFE-B19B-129177D2D0DE}"/>
              </a:ext>
            </a:extLst>
          </p:cNvPr>
          <p:cNvSpPr>
            <a:spLocks noGrp="1"/>
          </p:cNvSpPr>
          <p:nvPr>
            <p:ph idx="1"/>
          </p:nvPr>
        </p:nvSpPr>
        <p:spPr/>
        <p:txBody>
          <a:bodyPr vert="horz" lIns="91440" tIns="45720" rIns="91440" bIns="45720" rtlCol="0" anchor="t">
            <a:normAutofit/>
          </a:bodyPr>
          <a:lstStyle/>
          <a:p>
            <a:pPr marL="457200" indent="-457200">
              <a:buFont typeface="+mj-lt"/>
              <a:buAutoNum type="arabicPeriod"/>
            </a:pPr>
            <a:r>
              <a:rPr lang="en-US" dirty="0">
                <a:latin typeface="Arial"/>
                <a:cs typeface="Arial"/>
              </a:rPr>
              <a:t>How did you feel about today’s project sharing?</a:t>
            </a:r>
          </a:p>
          <a:p>
            <a:pPr marL="457200" indent="-457200">
              <a:buFont typeface="+mj-lt"/>
              <a:buAutoNum type="arabicPeriod"/>
            </a:pPr>
            <a:r>
              <a:rPr lang="en-US" dirty="0">
                <a:latin typeface="Arial"/>
                <a:cs typeface="Arial"/>
              </a:rPr>
              <a:t>What went well during today’s call?</a:t>
            </a:r>
          </a:p>
          <a:p>
            <a:pPr marL="457200" indent="-457200">
              <a:buFont typeface="+mj-lt"/>
              <a:buAutoNum type="arabicPeriod"/>
            </a:pPr>
            <a:r>
              <a:rPr lang="en-US" dirty="0">
                <a:latin typeface="Arial"/>
                <a:cs typeface="Arial"/>
              </a:rPr>
              <a:t>What could be done differently for future calls?</a:t>
            </a:r>
          </a:p>
          <a:p>
            <a:pPr marL="0" indent="0">
              <a:buNone/>
            </a:pPr>
            <a:endParaRPr lang="en-US" dirty="0">
              <a:latin typeface="Arial"/>
              <a:cs typeface="Arial"/>
            </a:endParaRPr>
          </a:p>
        </p:txBody>
      </p:sp>
    </p:spTree>
    <p:extLst>
      <p:ext uri="{BB962C8B-B14F-4D97-AF65-F5344CB8AC3E}">
        <p14:creationId xmlns:p14="http://schemas.microsoft.com/office/powerpoint/2010/main" val="2554254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F381-3AD4-498D-B70D-51C4BFD7887A}"/>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035F3079-0EE7-46B8-9CAF-C8EA86AAD649}"/>
              </a:ext>
            </a:extLst>
          </p:cNvPr>
          <p:cNvSpPr>
            <a:spLocks noGrp="1"/>
          </p:cNvSpPr>
          <p:nvPr>
            <p:ph idx="1"/>
          </p:nvPr>
        </p:nvSpPr>
        <p:spPr/>
        <p:txBody>
          <a:bodyPr vert="horz" lIns="91440" tIns="45720" rIns="91440" bIns="45720" rtlCol="0" anchor="t">
            <a:normAutofit/>
          </a:bodyPr>
          <a:lstStyle/>
          <a:p>
            <a:endParaRPr lang="en-US"/>
          </a:p>
          <a:p>
            <a:pPr lvl="1"/>
            <a:endParaRPr lang="en-US"/>
          </a:p>
          <a:p>
            <a:pPr lvl="1"/>
            <a:endParaRPr lang="en-US"/>
          </a:p>
        </p:txBody>
      </p:sp>
      <p:sp>
        <p:nvSpPr>
          <p:cNvPr id="4" name="TextBox 3">
            <a:extLst>
              <a:ext uri="{FF2B5EF4-FFF2-40B4-BE49-F238E27FC236}">
                <a16:creationId xmlns:a16="http://schemas.microsoft.com/office/drawing/2014/main" id="{52844640-FB5C-B2A0-40AB-387110C3DA52}"/>
              </a:ext>
            </a:extLst>
          </p:cNvPr>
          <p:cNvSpPr txBox="1"/>
          <p:nvPr/>
        </p:nvSpPr>
        <p:spPr>
          <a:xfrm>
            <a:off x="243658" y="1339273"/>
            <a:ext cx="8656683" cy="341632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Plan and conduct a stakeholder site visit</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Post to basecamp</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Midway evaluations due June 24th</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CSTE Conference: June 19-23</a:t>
            </a:r>
            <a:r>
              <a:rPr lang="en-US" sz="2400" baseline="30000" dirty="0">
                <a:solidFill>
                  <a:schemeClr val="tx1">
                    <a:lumMod val="75000"/>
                    <a:lumOff val="25000"/>
                  </a:schemeClr>
                </a:solidFill>
                <a:latin typeface="Arial"/>
                <a:cs typeface="Arial"/>
              </a:rPr>
              <a:t>rd</a:t>
            </a:r>
            <a:r>
              <a:rPr lang="en-US" sz="2400" dirty="0">
                <a:solidFill>
                  <a:schemeClr val="tx1">
                    <a:lumMod val="75000"/>
                    <a:lumOff val="25000"/>
                  </a:schemeClr>
                </a:solidFill>
                <a:latin typeface="Arial"/>
                <a:cs typeface="Arial"/>
              </a:rPr>
              <a:t> (meet up?; position statements; business meeting)</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Discuss your 360 results with your coach</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Upcoming Calls</a:t>
            </a:r>
          </a:p>
          <a:p>
            <a:pPr marL="742315" lvl="1" indent="-285750">
              <a:buFont typeface="Arial" panose="020B0604020202020204" pitchFamily="34" charset="0"/>
              <a:buChar char="•"/>
            </a:pPr>
            <a:r>
              <a:rPr lang="en-US" sz="2400" dirty="0">
                <a:solidFill>
                  <a:schemeClr val="tx1">
                    <a:lumMod val="75000"/>
                    <a:lumOff val="25000"/>
                  </a:schemeClr>
                </a:solidFill>
                <a:latin typeface="Arial"/>
                <a:cs typeface="Arial"/>
              </a:rPr>
              <a:t>Monday, June 27</a:t>
            </a:r>
            <a:r>
              <a:rPr lang="en-US" sz="2400" baseline="30000" dirty="0">
                <a:solidFill>
                  <a:schemeClr val="tx1">
                    <a:lumMod val="75000"/>
                    <a:lumOff val="25000"/>
                  </a:schemeClr>
                </a:solidFill>
                <a:latin typeface="Arial"/>
                <a:cs typeface="Arial"/>
              </a:rPr>
              <a:t>th</a:t>
            </a:r>
            <a:r>
              <a:rPr lang="en-US" sz="2400" dirty="0">
                <a:solidFill>
                  <a:schemeClr val="tx1">
                    <a:lumMod val="75000"/>
                    <a:lumOff val="25000"/>
                  </a:schemeClr>
                </a:solidFill>
                <a:latin typeface="Arial"/>
                <a:cs typeface="Arial"/>
              </a:rPr>
              <a:t> Cohort 1 Presentations: Reg required</a:t>
            </a:r>
          </a:p>
          <a:p>
            <a:pPr marL="742315" lvl="1" indent="-285750">
              <a:buFont typeface="Arial" panose="020B0604020202020204" pitchFamily="34" charset="0"/>
              <a:buChar char="•"/>
            </a:pPr>
            <a:r>
              <a:rPr lang="en-US" sz="2400" dirty="0">
                <a:solidFill>
                  <a:schemeClr val="tx1">
                    <a:lumMod val="75000"/>
                    <a:lumOff val="25000"/>
                  </a:schemeClr>
                </a:solidFill>
                <a:latin typeface="Arial"/>
                <a:cs typeface="Arial"/>
              </a:rPr>
              <a:t>Tuesday, July 12</a:t>
            </a:r>
            <a:r>
              <a:rPr lang="en-US" sz="2400" baseline="30000" dirty="0">
                <a:solidFill>
                  <a:schemeClr val="tx1">
                    <a:lumMod val="75000"/>
                    <a:lumOff val="25000"/>
                  </a:schemeClr>
                </a:solidFill>
                <a:latin typeface="Arial"/>
                <a:cs typeface="Arial"/>
              </a:rPr>
              <a:t>th</a:t>
            </a:r>
            <a:r>
              <a:rPr lang="en-US" sz="2400" dirty="0">
                <a:solidFill>
                  <a:schemeClr val="tx1">
                    <a:lumMod val="75000"/>
                    <a:lumOff val="25000"/>
                  </a:schemeClr>
                </a:solidFill>
                <a:latin typeface="Arial"/>
                <a:cs typeface="Arial"/>
              </a:rPr>
              <a:t> Group Coaching</a:t>
            </a:r>
          </a:p>
        </p:txBody>
      </p:sp>
    </p:spTree>
    <p:extLst>
      <p:ext uri="{BB962C8B-B14F-4D97-AF65-F5344CB8AC3E}">
        <p14:creationId xmlns:p14="http://schemas.microsoft.com/office/powerpoint/2010/main" val="12388209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82C83375-A0F3-AD46-9BEA-C200098F2770}" vid="{04B36078-DB26-CF44-88C4-8C628526C0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5" ma:contentTypeDescription="Create a new document." ma:contentTypeScope="" ma:versionID="2df504225cf9c66ee5bc758e86265fe5">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b7e76bf212c6979d28ff69542f1a1d51"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0baa0a9-b197-4f6e-aae1-ee45a2678f5e}" ma:internalName="TaxCatchAll" ma:showField="CatchAllData" ma:web="e25dbc5b-beff-41d2-a104-7c4260a7e8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5dbc5b-beff-41d2-a104-7c4260a7e8f9" xsi:nil="true"/>
    <lcf76f155ced4ddcb4097134ff3c332f xmlns="80a892e5-57af-4b8b-986c-c6d258abfeed">
      <Terms xmlns="http://schemas.microsoft.com/office/infopath/2007/PartnerControls"/>
    </lcf76f155ced4ddcb4097134ff3c332f>
    <SharedWithUsers xmlns="e25dbc5b-beff-41d2-a104-7c4260a7e8f9">
      <UserInfo>
        <DisplayName>Jessica Arrazola</DisplayName>
        <AccountId>15</AccountId>
        <AccountType/>
      </UserInfo>
      <UserInfo>
        <DisplayName>Carr, Bernice [DOH]</DisplayName>
        <AccountId>348</AccountId>
        <AccountType/>
      </UserInfo>
      <UserInfo>
        <DisplayName>Miranda D. Smith</DisplayName>
        <AccountId>349</AccountId>
        <AccountType/>
      </UserInfo>
      <UserInfo>
        <DisplayName>Kristy Nguyen</DisplayName>
        <AccountId>265</AccountId>
        <AccountType/>
      </UserInfo>
      <UserInfo>
        <DisplayName>Megan Wigginton</DisplayName>
        <AccountId>207</AccountId>
        <AccountType/>
      </UserInfo>
      <UserInfo>
        <DisplayName>wasileviche</DisplayName>
        <AccountId>389</AccountId>
        <AccountType/>
      </UserInfo>
      <UserInfo>
        <DisplayName>lena.swander</DisplayName>
        <AccountId>390</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246986-D71D-455D-AC6F-DAEE4ABCD8A4}">
  <ds:schemaRefs>
    <ds:schemaRef ds:uri="80a892e5-57af-4b8b-986c-c6d258abfeed"/>
    <ds:schemaRef ds:uri="e25dbc5b-beff-41d2-a104-7c4260a7e8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C1218C7-52CF-449F-8E3D-9E291FC4D022}">
  <ds:schemaRefs>
    <ds:schemaRef ds:uri="80a892e5-57af-4b8b-986c-c6d258abfeed"/>
    <ds:schemaRef ds:uri="e25dbc5b-beff-41d2-a104-7c4260a7e8f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1C9AE85-3054-474D-B8E0-152466F6A7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3</TotalTime>
  <Words>286</Words>
  <Application>Microsoft Office PowerPoint</Application>
  <PresentationFormat>On-screen Show (4:3)</PresentationFormat>
  <Paragraphs>52</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CSTE LEAD</vt:lpstr>
      <vt:lpstr>Permission Slips</vt:lpstr>
      <vt:lpstr>Agenda</vt:lpstr>
      <vt:lpstr>Open Forum Discussion</vt:lpstr>
      <vt:lpstr>Reflection</vt:lpstr>
      <vt:lpstr>Announcements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Jessica Arrazola</dc:creator>
  <cp:lastModifiedBy>Jessica Arrazola</cp:lastModifiedBy>
  <cp:revision>32</cp:revision>
  <dcterms:created xsi:type="dcterms:W3CDTF">2021-04-08T14:30:06Z</dcterms:created>
  <dcterms:modified xsi:type="dcterms:W3CDTF">2022-06-13T18:56:51Z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y fmtid="{D5CDD505-2E9C-101B-9397-08002B2CF9AE}" pid="3" name="MediaServiceImageTags">
    <vt:lpwstr/>
  </property>
</Properties>
</file>