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83" d="100"/>
          <a:sy n="83" d="100"/>
        </p:scale>
        <p:origin x="45" y="5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8/6/2019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Midwest Data Sharing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Spiders working to tie up a Tiger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80347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 area – CDC All Drug v1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5 jurisdictions</a:t>
            </a:r>
          </a:p>
          <a:p>
            <a:r>
              <a:rPr lang="en-US" dirty="0" smtClean="0"/>
              <a:t>Look at Patient class = emergency</a:t>
            </a:r>
          </a:p>
          <a:p>
            <a:r>
              <a:rPr lang="en-US" dirty="0" smtClean="0"/>
              <a:t>Initial Query no breakout</a:t>
            </a:r>
          </a:p>
          <a:p>
            <a:r>
              <a:rPr lang="en-US" dirty="0" smtClean="0"/>
              <a:t>Second step  Jurisdictions by 90 days time series</a:t>
            </a:r>
          </a:p>
          <a:p>
            <a:r>
              <a:rPr lang="en-US" dirty="0" smtClean="0"/>
              <a:t>Query Validation – five weeks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7762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 Familiar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376468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Use the CC &amp; DD Category</a:t>
            </a:r>
          </a:p>
          <a:p>
            <a:r>
              <a:rPr lang="en-US" dirty="0" smtClean="0"/>
              <a:t>Review and evaluate results – initial query </a:t>
            </a:r>
          </a:p>
          <a:p>
            <a:pPr lvl="1"/>
            <a:r>
              <a:rPr lang="en-US" dirty="0" smtClean="0"/>
              <a:t>Stratify by site</a:t>
            </a:r>
          </a:p>
          <a:p>
            <a:pPr lvl="1"/>
            <a:r>
              <a:rPr lang="en-US" dirty="0" smtClean="0"/>
              <a:t>Look at trends by site</a:t>
            </a:r>
          </a:p>
          <a:p>
            <a:r>
              <a:rPr lang="en-US" dirty="0" smtClean="0"/>
              <a:t>Assure variables included</a:t>
            </a:r>
          </a:p>
          <a:p>
            <a:r>
              <a:rPr lang="en-US" dirty="0" smtClean="0"/>
              <a:t>Query validation reviewed</a:t>
            </a:r>
          </a:p>
          <a:p>
            <a:pPr lvl="1"/>
            <a:r>
              <a:rPr lang="en-US" dirty="0" smtClean="0"/>
              <a:t>Completeness</a:t>
            </a:r>
          </a:p>
          <a:p>
            <a:pPr lvl="1"/>
            <a:r>
              <a:rPr lang="en-US" dirty="0" smtClean="0"/>
              <a:t>False positive search</a:t>
            </a:r>
          </a:p>
          <a:p>
            <a:pPr lvl="1"/>
            <a:r>
              <a:rPr lang="en-US" dirty="0" smtClean="0"/>
              <a:t>Missing search terms</a:t>
            </a:r>
          </a:p>
          <a:p>
            <a:r>
              <a:rPr lang="en-US" dirty="0" smtClean="0"/>
              <a:t>Tweak if needed for special requests</a:t>
            </a:r>
          </a:p>
          <a:p>
            <a:pPr lvl="1"/>
            <a:r>
              <a:rPr lang="en-US" dirty="0" smtClean="0"/>
              <a:t>Add search terms</a:t>
            </a:r>
          </a:p>
          <a:p>
            <a:pPr lvl="1"/>
            <a:r>
              <a:rPr lang="en-US" dirty="0" smtClean="0"/>
              <a:t>Address special requests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479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sharing internal and external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599"/>
            <a:ext cx="8915400" cy="4422475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Geographic representativeness</a:t>
            </a:r>
          </a:p>
          <a:p>
            <a:pPr lvl="1"/>
            <a:r>
              <a:rPr lang="en-US" dirty="0"/>
              <a:t>Geographic </a:t>
            </a:r>
            <a:r>
              <a:rPr lang="en-US" dirty="0" smtClean="0"/>
              <a:t>review</a:t>
            </a:r>
          </a:p>
          <a:p>
            <a:pPr lvl="1"/>
            <a:r>
              <a:rPr lang="en-US" dirty="0" smtClean="0"/>
              <a:t>share </a:t>
            </a:r>
            <a:r>
              <a:rPr lang="en-US" dirty="0"/>
              <a:t>a </a:t>
            </a:r>
            <a:r>
              <a:rPr lang="en-US" dirty="0" smtClean="0"/>
              <a:t>map</a:t>
            </a:r>
          </a:p>
          <a:p>
            <a:r>
              <a:rPr lang="en-US" dirty="0" smtClean="0"/>
              <a:t>Relationship to data in other jurisdictions</a:t>
            </a:r>
          </a:p>
          <a:p>
            <a:r>
              <a:rPr lang="en-US" dirty="0" smtClean="0"/>
              <a:t>Consistency of the data for multi-jurisdictional data</a:t>
            </a:r>
          </a:p>
          <a:p>
            <a:r>
              <a:rPr lang="en-US" dirty="0" smtClean="0"/>
              <a:t>Caveats for each dataset, large v small hospitals</a:t>
            </a:r>
          </a:p>
          <a:p>
            <a:pPr lvl="1"/>
            <a:r>
              <a:rPr lang="en-US" dirty="0" smtClean="0"/>
              <a:t>Provide info on specific issues with data fields,</a:t>
            </a:r>
          </a:p>
          <a:p>
            <a:pPr lvl="1"/>
            <a:r>
              <a:rPr lang="en-US" dirty="0" smtClean="0"/>
              <a:t>percent coverage (hospitals)</a:t>
            </a:r>
          </a:p>
          <a:p>
            <a:pPr lvl="1"/>
            <a:r>
              <a:rPr lang="en-US" dirty="0" smtClean="0"/>
              <a:t>Options to share despite limits</a:t>
            </a:r>
          </a:p>
          <a:p>
            <a:r>
              <a:rPr lang="en-US" dirty="0" smtClean="0"/>
              <a:t>Limits on fields shared to NSSP or the grouping of fields</a:t>
            </a:r>
          </a:p>
          <a:p>
            <a:r>
              <a:rPr lang="en-US" dirty="0" smtClean="0"/>
              <a:t>Share </a:t>
            </a:r>
            <a:r>
              <a:rPr lang="en-US" dirty="0"/>
              <a:t>the results with </a:t>
            </a:r>
            <a:r>
              <a:rPr lang="en-US" dirty="0" smtClean="0"/>
              <a:t>Requester/Potential partners</a:t>
            </a:r>
            <a:endParaRPr lang="en-US" dirty="0"/>
          </a:p>
          <a:p>
            <a:pPr lvl="1"/>
            <a:r>
              <a:rPr lang="en-US" dirty="0" smtClean="0"/>
              <a:t>Data presentation methods vary by audience</a:t>
            </a:r>
          </a:p>
          <a:p>
            <a:pPr lvl="1"/>
            <a:r>
              <a:rPr lang="en-US" dirty="0" smtClean="0"/>
              <a:t>Create definitions consistent with audience and data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001708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65</TotalTime>
  <Words>175</Words>
  <Application>Microsoft Office PowerPoint</Application>
  <PresentationFormat>Widescreen</PresentationFormat>
  <Paragraphs>35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Wisp</vt:lpstr>
      <vt:lpstr>Midwest Data Sharing</vt:lpstr>
      <vt:lpstr>Focus area – CDC All Drug v1</vt:lpstr>
      <vt:lpstr>Get Familiar</vt:lpstr>
      <vt:lpstr>Data sharing internal and external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Midwest Data Sharing</dc:title>
  <dc:creator>Greg Crawford [KDHE]</dc:creator>
  <cp:lastModifiedBy>Greg Crawford [KDHE]</cp:lastModifiedBy>
  <cp:revision>8</cp:revision>
  <dcterms:created xsi:type="dcterms:W3CDTF">2019-08-06T15:43:59Z</dcterms:created>
  <dcterms:modified xsi:type="dcterms:W3CDTF">2019-08-06T16:49:24Z</dcterms:modified>
</cp:coreProperties>
</file>