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7" r:id="rId3"/>
    <p:sldId id="258" r:id="rId4"/>
    <p:sldId id="259" r:id="rId5"/>
    <p:sldId id="260" r:id="rId6"/>
    <p:sldId id="256"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58"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3321891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2640005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1656586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37CCBF5-FCEF-41EB-BA6F-9EFA100EFA1E}"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2097529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7CCBF5-FCEF-41EB-BA6F-9EFA100EFA1E}" type="datetimeFigureOut">
              <a:rPr lang="en-US" smtClean="0"/>
              <a:t>8/6/2019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4206230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7CCBF5-FCEF-41EB-BA6F-9EFA100EFA1E}" type="datetimeFigureOut">
              <a:rPr lang="en-US" smtClean="0"/>
              <a:t>8/6/2019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4020296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CCBF5-FCEF-41EB-BA6F-9EFA100EFA1E}" type="datetimeFigureOut">
              <a:rPr lang="en-US" smtClean="0"/>
              <a:t>8/6/2019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43936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37CCBF5-FCEF-41EB-BA6F-9EFA100EFA1E}"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3385171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37CCBF5-FCEF-41EB-BA6F-9EFA100EFA1E}"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3810315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37CCBF5-FCEF-41EB-BA6F-9EFA100EFA1E}"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2795036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3593181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3049849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2385356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37CCBF5-FCEF-41EB-BA6F-9EFA100EFA1E}" type="datetimeFigureOut">
              <a:rPr lang="en-US" smtClean="0"/>
              <a:t>8/6/2019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2199834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37CCBF5-FCEF-41EB-BA6F-9EFA100EFA1E}" type="datetimeFigureOut">
              <a:rPr lang="en-US" smtClean="0"/>
              <a:t>8/6/2019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1645724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175939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37CCBF5-FCEF-41EB-BA6F-9EFA100EFA1E}"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0905953-59AC-4F20-98CB-4113400CA86E}" type="slidenum">
              <a:rPr lang="en-US" smtClean="0"/>
              <a:t>‹#›</a:t>
            </a:fld>
            <a:endParaRPr lang="en-US"/>
          </a:p>
        </p:txBody>
      </p:sp>
    </p:spTree>
    <p:extLst>
      <p:ext uri="{BB962C8B-B14F-4D97-AF65-F5344CB8AC3E}">
        <p14:creationId xmlns:p14="http://schemas.microsoft.com/office/powerpoint/2010/main" val="3653115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37CCBF5-FCEF-41EB-BA6F-9EFA100EFA1E}" type="datetimeFigureOut">
              <a:rPr lang="en-US" smtClean="0"/>
              <a:t>8/6/2019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20905953-59AC-4F20-98CB-4113400CA86E}" type="slidenum">
              <a:rPr lang="en-US" smtClean="0"/>
              <a:t>‹#›</a:t>
            </a:fld>
            <a:endParaRPr lang="en-US"/>
          </a:p>
        </p:txBody>
      </p:sp>
    </p:spTree>
    <p:extLst>
      <p:ext uri="{BB962C8B-B14F-4D97-AF65-F5344CB8AC3E}">
        <p14:creationId xmlns:p14="http://schemas.microsoft.com/office/powerpoint/2010/main" val="10178582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Purple Heart Presentation on Opioid v2</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258961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6036" y="1156447"/>
            <a:ext cx="7315200" cy="2492990"/>
          </a:xfrm>
          <a:prstGeom prst="rect">
            <a:avLst/>
          </a:prstGeom>
          <a:noFill/>
        </p:spPr>
        <p:txBody>
          <a:bodyPr wrap="square" rtlCol="0">
            <a:spAutoFit/>
          </a:bodyPr>
          <a:lstStyle/>
          <a:p>
            <a:r>
              <a:rPr lang="en-US" sz="2000" dirty="0" smtClean="0"/>
              <a:t>Our Purpose for syndrome surveillance</a:t>
            </a:r>
          </a:p>
          <a:p>
            <a:endParaRPr lang="en-US" sz="2000" dirty="0" smtClean="0"/>
          </a:p>
          <a:p>
            <a:r>
              <a:rPr lang="en-US" sz="2000" dirty="0" smtClean="0"/>
              <a:t>The Purpose is for situational awareness affected by public health concern regarding how drug-use affects deaths, communicable disease, comorbidities (such as heroin users at risk for </a:t>
            </a:r>
            <a:r>
              <a:rPr lang="en-US" sz="2000" dirty="0" err="1" smtClean="0"/>
              <a:t>hep</a:t>
            </a:r>
            <a:r>
              <a:rPr lang="en-US" sz="2000" dirty="0" smtClean="0"/>
              <a:t> c) associated with public health crisis.  </a:t>
            </a:r>
          </a:p>
          <a:p>
            <a:endParaRPr lang="en-US" dirty="0" smtClean="0"/>
          </a:p>
          <a:p>
            <a:endParaRPr lang="en-US" dirty="0"/>
          </a:p>
        </p:txBody>
      </p:sp>
    </p:spTree>
    <p:extLst>
      <p:ext uri="{BB962C8B-B14F-4D97-AF65-F5344CB8AC3E}">
        <p14:creationId xmlns:p14="http://schemas.microsoft.com/office/powerpoint/2010/main" val="3593308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6036" y="1156447"/>
            <a:ext cx="7315200" cy="2031325"/>
          </a:xfrm>
          <a:prstGeom prst="rect">
            <a:avLst/>
          </a:prstGeom>
          <a:noFill/>
        </p:spPr>
        <p:txBody>
          <a:bodyPr wrap="square" rtlCol="0">
            <a:spAutoFit/>
          </a:bodyPr>
          <a:lstStyle/>
          <a:p>
            <a:r>
              <a:rPr lang="en-US" dirty="0" smtClean="0"/>
              <a:t>Evaluating the Opioid V2 query</a:t>
            </a:r>
          </a:p>
          <a:p>
            <a:endParaRPr lang="en-US" dirty="0"/>
          </a:p>
          <a:p>
            <a:r>
              <a:rPr lang="en-US" dirty="0" smtClean="0"/>
              <a:t>We did not change the query </a:t>
            </a:r>
            <a:r>
              <a:rPr lang="en-US" dirty="0" smtClean="0"/>
              <a:t>definition </a:t>
            </a:r>
            <a:r>
              <a:rPr lang="en-US" dirty="0" smtClean="0"/>
              <a:t>classifiers but different regions use different classifications. We did discuss how certain classifiers affect the output by determining if outcomes are intentional or not intentional overdose. </a:t>
            </a:r>
          </a:p>
          <a:p>
            <a:endParaRPr lang="en-US" dirty="0" smtClean="0"/>
          </a:p>
        </p:txBody>
      </p:sp>
    </p:spTree>
    <p:extLst>
      <p:ext uri="{BB962C8B-B14F-4D97-AF65-F5344CB8AC3E}">
        <p14:creationId xmlns:p14="http://schemas.microsoft.com/office/powerpoint/2010/main" val="1334790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6036" y="1156447"/>
            <a:ext cx="7315200" cy="3693319"/>
          </a:xfrm>
          <a:prstGeom prst="rect">
            <a:avLst/>
          </a:prstGeom>
          <a:noFill/>
        </p:spPr>
        <p:txBody>
          <a:bodyPr wrap="square" rtlCol="0">
            <a:spAutoFit/>
          </a:bodyPr>
          <a:lstStyle/>
          <a:p>
            <a:endParaRPr lang="en-US" dirty="0" smtClean="0"/>
          </a:p>
          <a:p>
            <a:r>
              <a:rPr lang="en-US" dirty="0" smtClean="0"/>
              <a:t>Caveats for data validity</a:t>
            </a:r>
          </a:p>
          <a:p>
            <a:endParaRPr lang="en-US" dirty="0" smtClean="0"/>
          </a:p>
          <a:p>
            <a:r>
              <a:rPr lang="en-US" dirty="0" smtClean="0"/>
              <a:t>One concern is data may be very different based on how chief complaints are entered into different health care systems.  Many health care systems are not sending diagnosis and data quality is higher for systems that do. Using tools such as the </a:t>
            </a:r>
            <a:r>
              <a:rPr lang="en-US" dirty="0" err="1" smtClean="0"/>
              <a:t>phin</a:t>
            </a:r>
            <a:r>
              <a:rPr lang="en-US" dirty="0" smtClean="0"/>
              <a:t> guide to govern how data is collected can creation for consistency in data. Filtering data based on diagnostic codes and </a:t>
            </a:r>
            <a:r>
              <a:rPr lang="en-US" dirty="0" err="1" smtClean="0"/>
              <a:t>caparative</a:t>
            </a:r>
            <a:r>
              <a:rPr lang="en-US" dirty="0" smtClean="0"/>
              <a:t> text can vary data results.</a:t>
            </a:r>
          </a:p>
          <a:p>
            <a:r>
              <a:rPr lang="en-US" dirty="0" smtClean="0"/>
              <a:t>We discussed how actions such as prevention messaging can respond to public health crisis based on data findings.  Social messages that educate the public awareness to different alerts.</a:t>
            </a:r>
          </a:p>
          <a:p>
            <a:endParaRPr lang="en-US" dirty="0"/>
          </a:p>
        </p:txBody>
      </p:sp>
    </p:spTree>
    <p:extLst>
      <p:ext uri="{BB962C8B-B14F-4D97-AF65-F5344CB8AC3E}">
        <p14:creationId xmlns:p14="http://schemas.microsoft.com/office/powerpoint/2010/main" val="3366770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6036" y="1156447"/>
            <a:ext cx="7315200" cy="2031325"/>
          </a:xfrm>
          <a:prstGeom prst="rect">
            <a:avLst/>
          </a:prstGeom>
          <a:noFill/>
        </p:spPr>
        <p:txBody>
          <a:bodyPr wrap="square" rtlCol="0">
            <a:spAutoFit/>
          </a:bodyPr>
          <a:lstStyle/>
          <a:p>
            <a:endParaRPr lang="en-US" dirty="0" smtClean="0"/>
          </a:p>
          <a:p>
            <a:r>
              <a:rPr lang="en-US" dirty="0" smtClean="0"/>
              <a:t>Taking Action</a:t>
            </a:r>
          </a:p>
          <a:p>
            <a:endParaRPr lang="en-US" dirty="0" smtClean="0"/>
          </a:p>
          <a:p>
            <a:r>
              <a:rPr lang="en-US" dirty="0" smtClean="0"/>
              <a:t>We discussed how actions such as prevention messaging can respond to public health crisis based on data findings.  Social messages that educate the public awareness to different alerts.</a:t>
            </a:r>
          </a:p>
          <a:p>
            <a:endParaRPr lang="en-US" dirty="0"/>
          </a:p>
        </p:txBody>
      </p:sp>
    </p:spTree>
    <p:extLst>
      <p:ext uri="{BB962C8B-B14F-4D97-AF65-F5344CB8AC3E}">
        <p14:creationId xmlns:p14="http://schemas.microsoft.com/office/powerpoint/2010/main" val="3472763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2941" y="1609251"/>
            <a:ext cx="8668870" cy="3444321"/>
          </a:xfrm>
          <a:prstGeom prst="rect">
            <a:avLst/>
          </a:prstGeom>
        </p:spPr>
      </p:pic>
    </p:spTree>
    <p:extLst>
      <p:ext uri="{BB962C8B-B14F-4D97-AF65-F5344CB8AC3E}">
        <p14:creationId xmlns:p14="http://schemas.microsoft.com/office/powerpoint/2010/main" val="160579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28938" y="-1123950"/>
            <a:ext cx="18049875" cy="9105900"/>
          </a:xfrm>
          <a:prstGeom prst="rect">
            <a:avLst/>
          </a:prstGeom>
        </p:spPr>
      </p:pic>
    </p:spTree>
    <p:extLst>
      <p:ext uri="{BB962C8B-B14F-4D97-AF65-F5344CB8AC3E}">
        <p14:creationId xmlns:p14="http://schemas.microsoft.com/office/powerpoint/2010/main" val="30008748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21</TotalTime>
  <Words>228</Words>
  <Application>Microsoft Office PowerPoint</Application>
  <PresentationFormat>Widescreen</PresentationFormat>
  <Paragraphs>16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Ion Boardroom</vt:lpstr>
      <vt:lpstr>Purple Heart Presentation on Opioid v2</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Carter, Mechelle</dc:creator>
  <cp:lastModifiedBy>Carter, Mechelle</cp:lastModifiedBy>
  <cp:revision>5</cp:revision>
  <dcterms:created xsi:type="dcterms:W3CDTF">2019-08-06T16:49:46Z</dcterms:created>
  <dcterms:modified xsi:type="dcterms:W3CDTF">2019-08-06T17:10:57Z</dcterms:modified>
</cp:coreProperties>
</file>