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76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0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1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3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79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5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1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9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5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2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84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E1338-F475-4769-ADF3-97C7FC8E2575}" type="datetimeFigureOut">
              <a:rPr lang="en-US" smtClean="0"/>
              <a:t>8/6/2019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DEB05-DF67-471C-85DD-E85F119B4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8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Heroin Overdose Surveillance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81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Heroin Surveillance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Where are drug use communities?</a:t>
            </a:r>
          </a:p>
          <a:p>
            <a:r>
              <a:rPr lang="en-US" dirty="0" smtClean="0"/>
              <a:t>Syndromic heroin surveillance data approximates heroin overdoses treated in Eds.</a:t>
            </a:r>
          </a:p>
          <a:p>
            <a:r>
              <a:rPr lang="en-US" dirty="0" smtClean="0"/>
              <a:t>Facility-level data may indicate where people are using.</a:t>
            </a:r>
          </a:p>
          <a:p>
            <a:r>
              <a:rPr lang="en-US" dirty="0" smtClean="0"/>
              <a:t>Patient location data may indicate drug users live.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2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of Given Case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Benefit-May overestimate, but looking through identified cases at the line-level can further refine surveillance.</a:t>
            </a:r>
          </a:p>
          <a:p>
            <a:r>
              <a:rPr lang="en-US" dirty="0" smtClean="0"/>
              <a:t>Caveats-Some cases have vague chief complaint and discharge diagnosis.</a:t>
            </a:r>
            <a:r>
              <a:rPr lang="en-US" dirty="0"/>
              <a:t> </a:t>
            </a:r>
            <a:r>
              <a:rPr lang="en-US" dirty="0" smtClean="0"/>
              <a:t>Facilities that begin to send discharge diagnoses may create apparent increases not related to actual trends in use.</a:t>
            </a:r>
          </a:p>
        </p:txBody>
      </p:sp>
    </p:spTree>
    <p:extLst>
      <p:ext uri="{BB962C8B-B14F-4D97-AF65-F5344CB8AC3E}">
        <p14:creationId xmlns:p14="http://schemas.microsoft.com/office/powerpoint/2010/main" val="3775549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 smtClean="0"/>
              <a:t>Reach out to see if other data sources show similar trends.</a:t>
            </a:r>
          </a:p>
          <a:p>
            <a:r>
              <a:rPr lang="en-US" dirty="0" smtClean="0"/>
              <a:t>Share information with Poison Control, EMS and HIDTA. </a:t>
            </a:r>
          </a:p>
          <a:p>
            <a:r>
              <a:rPr lang="en-US" dirty="0" smtClean="0"/>
              <a:t>Identify areas where control/prevention is needed to prevent infectious disease outbreaks.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51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127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Heroin Overdose Surveillance</vt:lpstr>
      <vt:lpstr>Purpose of Heroin Surveillance</vt:lpstr>
      <vt:lpstr>Utility of Given Case Definition</vt:lpstr>
      <vt:lpstr>Action</vt:lpstr>
    </vt:vector>
  </TitlesOfParts>
  <Company>DHS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Heroin Overdose Surveillance</dc:title>
  <dc:creator>Koepke, Ruth S.</dc:creator>
  <cp:lastModifiedBy>Koepke, Ruth S.</cp:lastModifiedBy>
  <cp:revision>1</cp:revision>
  <dcterms:created xsi:type="dcterms:W3CDTF">2019-08-06T17:02:44Z</dcterms:created>
  <dcterms:modified xsi:type="dcterms:W3CDTF">2019-08-06T17:12:00Z</dcterms:modified>
</cp:coreProperties>
</file>