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62"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tzhaber, Leeann" initials="KL" lastIdx="1" clrIdx="0">
    <p:extLst>
      <p:ext uri="{19B8F6BF-5375-455C-9EA6-DF929625EA0E}">
        <p15:presenceInfo xmlns:p15="http://schemas.microsoft.com/office/powerpoint/2012/main" userId="S::lkitzhaber@deloitte.com::eb438011-c821-461a-a1bb-bfda832cb12e" providerId="AD"/>
      </p:ext>
    </p:extLst>
  </p:cmAuthor>
  <p:cmAuthor id="2" name="Korte, Liz" initials="KL" lastIdx="1" clrIdx="1">
    <p:extLst>
      <p:ext uri="{19B8F6BF-5375-455C-9EA6-DF929625EA0E}">
        <p15:presenceInfo xmlns:p15="http://schemas.microsoft.com/office/powerpoint/2012/main" userId="S::likorte@deloitte.com::4e00b886-5bc7-44e7-bec5-42784fc1a6c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C022F4-1E3E-4CD5-BCB2-36AB572748AA}" v="5" dt="2023-06-02T16:57:22.2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95" autoAdjust="0"/>
    <p:restoredTop sz="94660"/>
  </p:normalViewPr>
  <p:slideViewPr>
    <p:cSldViewPr snapToGrid="0">
      <p:cViewPr varScale="1">
        <p:scale>
          <a:sx n="67" d="100"/>
          <a:sy n="67" d="100"/>
        </p:scale>
        <p:origin x="100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rick, Riki | APHL" userId="300402a8-0771-4802-bebe-a22fb8edc53b" providerId="ADAL" clId="{38C022F4-1E3E-4CD5-BCB2-36AB572748AA}"/>
    <pc:docChg chg="undo custSel delSld modSld">
      <pc:chgData name="Merrick, Riki | APHL" userId="300402a8-0771-4802-bebe-a22fb8edc53b" providerId="ADAL" clId="{38C022F4-1E3E-4CD5-BCB2-36AB572748AA}" dt="2023-06-02T17:00:00.291" v="564" actId="20577"/>
      <pc:docMkLst>
        <pc:docMk/>
      </pc:docMkLst>
      <pc:sldChg chg="modSp mod">
        <pc:chgData name="Merrick, Riki | APHL" userId="300402a8-0771-4802-bebe-a22fb8edc53b" providerId="ADAL" clId="{38C022F4-1E3E-4CD5-BCB2-36AB572748AA}" dt="2023-06-02T16:52:07.124" v="361" actId="6549"/>
        <pc:sldMkLst>
          <pc:docMk/>
          <pc:sldMk cId="1463449016" sldId="261"/>
        </pc:sldMkLst>
        <pc:spChg chg="mod">
          <ac:chgData name="Merrick, Riki | APHL" userId="300402a8-0771-4802-bebe-a22fb8edc53b" providerId="ADAL" clId="{38C022F4-1E3E-4CD5-BCB2-36AB572748AA}" dt="2023-06-02T16:52:07.124" v="361" actId="6549"/>
          <ac:spMkLst>
            <pc:docMk/>
            <pc:sldMk cId="1463449016" sldId="261"/>
            <ac:spMk id="3" creationId="{43B1AF0E-E6CD-43F2-8E42-D59346D197E1}"/>
          </ac:spMkLst>
        </pc:spChg>
      </pc:sldChg>
      <pc:sldChg chg="modSp mod">
        <pc:chgData name="Merrick, Riki | APHL" userId="300402a8-0771-4802-bebe-a22fb8edc53b" providerId="ADAL" clId="{38C022F4-1E3E-4CD5-BCB2-36AB572748AA}" dt="2023-06-02T17:00:00.291" v="564" actId="20577"/>
        <pc:sldMkLst>
          <pc:docMk/>
          <pc:sldMk cId="4096175789" sldId="262"/>
        </pc:sldMkLst>
        <pc:spChg chg="mod">
          <ac:chgData name="Merrick, Riki | APHL" userId="300402a8-0771-4802-bebe-a22fb8edc53b" providerId="ADAL" clId="{38C022F4-1E3E-4CD5-BCB2-36AB572748AA}" dt="2023-06-02T13:44:12.013" v="15" actId="20577"/>
          <ac:spMkLst>
            <pc:docMk/>
            <pc:sldMk cId="4096175789" sldId="262"/>
            <ac:spMk id="2" creationId="{416127CB-BD68-4820-8C15-E123172B3985}"/>
          </ac:spMkLst>
        </pc:spChg>
        <pc:spChg chg="mod">
          <ac:chgData name="Merrick, Riki | APHL" userId="300402a8-0771-4802-bebe-a22fb8edc53b" providerId="ADAL" clId="{38C022F4-1E3E-4CD5-BCB2-36AB572748AA}" dt="2023-06-02T17:00:00.291" v="564" actId="20577"/>
          <ac:spMkLst>
            <pc:docMk/>
            <pc:sldMk cId="4096175789" sldId="262"/>
            <ac:spMk id="3" creationId="{43B1AF0E-E6CD-43F2-8E42-D59346D197E1}"/>
          </ac:spMkLst>
        </pc:spChg>
      </pc:sldChg>
      <pc:sldChg chg="del">
        <pc:chgData name="Merrick, Riki | APHL" userId="300402a8-0771-4802-bebe-a22fb8edc53b" providerId="ADAL" clId="{38C022F4-1E3E-4CD5-BCB2-36AB572748AA}" dt="2023-06-02T16:58:56.357" v="490" actId="47"/>
        <pc:sldMkLst>
          <pc:docMk/>
          <pc:sldMk cId="2896961759" sldId="263"/>
        </pc:sldMkLst>
      </pc:sldChg>
      <pc:sldChg chg="del">
        <pc:chgData name="Merrick, Riki | APHL" userId="300402a8-0771-4802-bebe-a22fb8edc53b" providerId="ADAL" clId="{38C022F4-1E3E-4CD5-BCB2-36AB572748AA}" dt="2023-06-02T13:44:24.390" v="17" actId="47"/>
        <pc:sldMkLst>
          <pc:docMk/>
          <pc:sldMk cId="1205380362" sldId="264"/>
        </pc:sldMkLst>
      </pc:sldChg>
      <pc:sldChg chg="del">
        <pc:chgData name="Merrick, Riki | APHL" userId="300402a8-0771-4802-bebe-a22fb8edc53b" providerId="ADAL" clId="{38C022F4-1E3E-4CD5-BCB2-36AB572748AA}" dt="2023-06-02T13:47:41.959" v="357" actId="47"/>
        <pc:sldMkLst>
          <pc:docMk/>
          <pc:sldMk cId="550739187" sldId="318"/>
        </pc:sldMkLst>
      </pc:sldChg>
      <pc:sldChg chg="del">
        <pc:chgData name="Merrick, Riki | APHL" userId="300402a8-0771-4802-bebe-a22fb8edc53b" providerId="ADAL" clId="{38C022F4-1E3E-4CD5-BCB2-36AB572748AA}" dt="2023-06-02T16:58:58.127" v="491" actId="47"/>
        <pc:sldMkLst>
          <pc:docMk/>
          <pc:sldMk cId="3711961911" sldId="3253"/>
        </pc:sldMkLst>
      </pc:sldChg>
      <pc:sldChg chg="del">
        <pc:chgData name="Merrick, Riki | APHL" userId="300402a8-0771-4802-bebe-a22fb8edc53b" providerId="ADAL" clId="{38C022F4-1E3E-4CD5-BCB2-36AB572748AA}" dt="2023-06-02T16:58:59.480" v="492" actId="47"/>
        <pc:sldMkLst>
          <pc:docMk/>
          <pc:sldMk cId="4261308995" sldId="3254"/>
        </pc:sldMkLst>
      </pc:sldChg>
      <pc:sldChg chg="del">
        <pc:chgData name="Merrick, Riki | APHL" userId="300402a8-0771-4802-bebe-a22fb8edc53b" providerId="ADAL" clId="{38C022F4-1E3E-4CD5-BCB2-36AB572748AA}" dt="2023-06-02T16:58:53.691" v="489" actId="47"/>
        <pc:sldMkLst>
          <pc:docMk/>
          <pc:sldMk cId="232066299" sldId="3255"/>
        </pc:sldMkLst>
      </pc:sldChg>
      <pc:sldChg chg="del">
        <pc:chgData name="Merrick, Riki | APHL" userId="300402a8-0771-4802-bebe-a22fb8edc53b" providerId="ADAL" clId="{38C022F4-1E3E-4CD5-BCB2-36AB572748AA}" dt="2023-06-02T16:52:10.889" v="362" actId="47"/>
        <pc:sldMkLst>
          <pc:docMk/>
          <pc:sldMk cId="2595641870" sldId="3256"/>
        </pc:sldMkLst>
      </pc:sldChg>
      <pc:sldChg chg="del">
        <pc:chgData name="Merrick, Riki | APHL" userId="300402a8-0771-4802-bebe-a22fb8edc53b" providerId="ADAL" clId="{38C022F4-1E3E-4CD5-BCB2-36AB572748AA}" dt="2023-06-02T16:59:00.931" v="493" actId="47"/>
        <pc:sldMkLst>
          <pc:docMk/>
          <pc:sldMk cId="2856433925" sldId="3257"/>
        </pc:sldMkLst>
      </pc:sldChg>
      <pc:sldChg chg="del">
        <pc:chgData name="Merrick, Riki | APHL" userId="300402a8-0771-4802-bebe-a22fb8edc53b" providerId="ADAL" clId="{38C022F4-1E3E-4CD5-BCB2-36AB572748AA}" dt="2023-06-02T13:44:26.448" v="18" actId="47"/>
        <pc:sldMkLst>
          <pc:docMk/>
          <pc:sldMk cId="2635617214" sldId="3261"/>
        </pc:sldMkLst>
      </pc:sldChg>
      <pc:sldChg chg="del">
        <pc:chgData name="Merrick, Riki | APHL" userId="300402a8-0771-4802-bebe-a22fb8edc53b" providerId="ADAL" clId="{38C022F4-1E3E-4CD5-BCB2-36AB572748AA}" dt="2023-06-02T13:44:34.787" v="19" actId="47"/>
        <pc:sldMkLst>
          <pc:docMk/>
          <pc:sldMk cId="2891643245" sldId="3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A12A38-A8E3-4C96-9EAD-96BF05E8C66B}" type="datetimeFigureOut">
              <a:rPr lang="en-US" smtClean="0"/>
              <a:t>6/2/2023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2334BD-5E74-450E-A291-EC2BA870E99C}" type="slidenum">
              <a:rPr lang="en-US" smtClean="0"/>
              <a:t>‹#›</a:t>
            </a:fld>
            <a:endParaRPr lang="en-US"/>
          </a:p>
        </p:txBody>
      </p:sp>
    </p:spTree>
    <p:extLst>
      <p:ext uri="{BB962C8B-B14F-4D97-AF65-F5344CB8AC3E}">
        <p14:creationId xmlns:p14="http://schemas.microsoft.com/office/powerpoint/2010/main" val="3261904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2184287"/>
            <a:ext cx="10363200" cy="1892826"/>
          </a:xfrm>
        </p:spPr>
        <p:txBody>
          <a:bodyPr tIns="0"/>
          <a:lstStyle>
            <a:lvl1pPr marL="0" marR="0" indent="0" algn="l" defTabSz="914400" rtl="0" eaLnBrk="1" fontAlgn="auto" latinLnBrk="0" hangingPunct="1">
              <a:lnSpc>
                <a:spcPct val="100000"/>
              </a:lnSpc>
              <a:spcBef>
                <a:spcPct val="0"/>
              </a:spcBef>
              <a:spcAft>
                <a:spcPts val="0"/>
              </a:spcAft>
              <a:buClrTx/>
              <a:buSzTx/>
              <a:buFontTx/>
              <a:buNone/>
              <a:tabLst/>
              <a:defRPr>
                <a:solidFill>
                  <a:schemeClr val="tx2"/>
                </a:solidFill>
                <a:latin typeface="Franklin Gothic Demi" panose="020B0703020102020204" pitchFamily="34" charset="0"/>
              </a:defRPr>
            </a:lvl1pPr>
          </a:lstStyle>
          <a:p>
            <a:r>
              <a:rPr lang="en-US" dirty="0"/>
              <a:t>Title/Cover Slide</a:t>
            </a:r>
            <a:br>
              <a:rPr lang="en-US" dirty="0"/>
            </a:br>
            <a:br>
              <a:rPr lang="en-US" dirty="0"/>
            </a:br>
            <a:endParaRPr lang="en-US" dirty="0"/>
          </a:p>
        </p:txBody>
      </p:sp>
      <p:sp>
        <p:nvSpPr>
          <p:cNvPr id="6" name="Subtitle 2"/>
          <p:cNvSpPr>
            <a:spLocks noGrp="1"/>
          </p:cNvSpPr>
          <p:nvPr>
            <p:ph type="subTitle" idx="1" hasCustomPrompt="1"/>
          </p:nvPr>
        </p:nvSpPr>
        <p:spPr>
          <a:xfrm>
            <a:off x="609600" y="2890394"/>
            <a:ext cx="8534400" cy="538609"/>
          </a:xfrm>
        </p:spPr>
        <p:txBody>
          <a:bodyPr lIns="0" tIns="0"/>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2244179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Title and Content Slide</a:t>
            </a:r>
          </a:p>
        </p:txBody>
      </p:sp>
      <p:sp>
        <p:nvSpPr>
          <p:cNvPr id="9" name="Text Placeholder 8"/>
          <p:cNvSpPr>
            <a:spLocks noGrp="1"/>
          </p:cNvSpPr>
          <p:nvPr>
            <p:ph type="body" sz="quarter" idx="10"/>
          </p:nvPr>
        </p:nvSpPr>
        <p:spPr>
          <a:xfrm>
            <a:off x="609600" y="1371600"/>
            <a:ext cx="10972800" cy="2283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923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304800"/>
            <a:ext cx="10972800" cy="1892826"/>
          </a:xfrm>
        </p:spPr>
        <p:txBody>
          <a:bodyPr/>
          <a:lstStyle>
            <a:lvl1pPr>
              <a:defRPr/>
            </a:lvl1pPr>
          </a:lstStyle>
          <a:p>
            <a:r>
              <a:rPr lang="en-US" dirty="0"/>
              <a:t>Title and Content Slide</a:t>
            </a:r>
            <a:br>
              <a:rPr lang="en-US" dirty="0"/>
            </a:br>
            <a:br>
              <a:rPr lang="en-US" dirty="0"/>
            </a:br>
            <a:endParaRPr lang="en-US" dirty="0"/>
          </a:p>
        </p:txBody>
      </p:sp>
      <p:sp>
        <p:nvSpPr>
          <p:cNvPr id="5" name="Text Placeholder 2"/>
          <p:cNvSpPr>
            <a:spLocks noGrp="1"/>
          </p:cNvSpPr>
          <p:nvPr>
            <p:ph idx="1"/>
          </p:nvPr>
        </p:nvSpPr>
        <p:spPr>
          <a:xfrm>
            <a:off x="609600" y="1678698"/>
            <a:ext cx="10972800" cy="228370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hasCustomPrompt="1"/>
          </p:nvPr>
        </p:nvSpPr>
        <p:spPr>
          <a:xfrm>
            <a:off x="609600" y="990603"/>
            <a:ext cx="10769600" cy="538609"/>
          </a:xfrm>
        </p:spPr>
        <p:txBody>
          <a:bodyPr lIns="0" tIns="0"/>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lang="en-US" sz="2800" smtClean="0">
                <a:solidFill>
                  <a:schemeClr val="tx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3200" dirty="0">
                <a:solidFill>
                  <a:schemeClr val="tx1"/>
                </a:solidFill>
                <a:latin typeface="+mj-lt"/>
              </a:rPr>
              <a:t>Subtitle</a:t>
            </a:r>
          </a:p>
        </p:txBody>
      </p:sp>
    </p:spTree>
    <p:extLst>
      <p:ext uri="{BB962C8B-B14F-4D97-AF65-F5344CB8AC3E}">
        <p14:creationId xmlns:p14="http://schemas.microsoft.com/office/powerpoint/2010/main" val="688035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981236"/>
            <a:ext cx="10363200" cy="600164"/>
          </a:xfrm>
        </p:spPr>
        <p:txBody>
          <a:bodyPr anchor="t"/>
          <a:lstStyle>
            <a:lvl1pPr algn="l">
              <a:defRPr sz="3600" b="0" cap="all">
                <a:solidFill>
                  <a:schemeClr val="accent1"/>
                </a:solidFill>
                <a:latin typeface="Franklin Gothic Demi" panose="020B0703020102020204" pitchFamily="34" charset="0"/>
              </a:defRPr>
            </a:lvl1pPr>
          </a:lstStyle>
          <a:p>
            <a:r>
              <a:rPr lang="en-US" dirty="0"/>
              <a:t>Section slide</a:t>
            </a:r>
          </a:p>
        </p:txBody>
      </p:sp>
      <p:sp>
        <p:nvSpPr>
          <p:cNvPr id="3" name="Text Placeholder 2"/>
          <p:cNvSpPr>
            <a:spLocks noGrp="1"/>
          </p:cNvSpPr>
          <p:nvPr>
            <p:ph type="body" idx="1" hasCustomPrompt="1"/>
          </p:nvPr>
        </p:nvSpPr>
        <p:spPr>
          <a:xfrm>
            <a:off x="609600" y="3546902"/>
            <a:ext cx="9421091" cy="415498"/>
          </a:xfrm>
        </p:spPr>
        <p:txBody>
          <a:bodyPr lIns="0" tIns="0" anchor="t" anchorCtr="0"/>
          <a:lstStyle>
            <a:lvl1pPr marL="0" indent="0">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Subtitle</a:t>
            </a:r>
          </a:p>
        </p:txBody>
      </p:sp>
    </p:spTree>
    <p:extLst>
      <p:ext uri="{BB962C8B-B14F-4D97-AF65-F5344CB8AC3E}">
        <p14:creationId xmlns:p14="http://schemas.microsoft.com/office/powerpoint/2010/main" val="417733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1600202"/>
            <a:ext cx="5384800" cy="20005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2"/>
            <a:ext cx="5384800" cy="20005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09600" y="6356353"/>
            <a:ext cx="28448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2235200" y="6264278"/>
            <a:ext cx="3860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737600" y="6356353"/>
            <a:ext cx="2844800" cy="365125"/>
          </a:xfrm>
          <a:prstGeom prst="rect">
            <a:avLst/>
          </a:prstGeom>
        </p:spPr>
        <p:txBody>
          <a:bodyPr/>
          <a:lstStyle/>
          <a:p>
            <a:fld id="{B944E559-FB9F-45B3-9F57-C4734B5E7B09}" type="slidenum">
              <a:rPr lang="en-US" smtClean="0"/>
              <a:t>‹#›</a:t>
            </a:fld>
            <a:endParaRPr lang="en-US" dirty="0"/>
          </a:p>
        </p:txBody>
      </p:sp>
    </p:spTree>
    <p:extLst>
      <p:ext uri="{BB962C8B-B14F-4D97-AF65-F5344CB8AC3E}">
        <p14:creationId xmlns:p14="http://schemas.microsoft.com/office/powerpoint/2010/main" val="3953010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6858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2442113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Text Placeholder 8"/>
          <p:cNvSpPr>
            <a:spLocks noGrp="1"/>
          </p:cNvSpPr>
          <p:nvPr>
            <p:ph type="body" sz="quarter" idx="11" hasCustomPrompt="1"/>
          </p:nvPr>
        </p:nvSpPr>
        <p:spPr>
          <a:xfrm>
            <a:off x="1320800" y="2362203"/>
            <a:ext cx="9550400" cy="1031051"/>
          </a:xfrm>
        </p:spPr>
        <p:txBody>
          <a:bodyPr lIns="0" tIns="0"/>
          <a:lstStyle>
            <a:lvl1pPr marL="0" indent="0">
              <a:buNone/>
              <a:defRPr/>
            </a:lvl1pPr>
          </a:lstStyle>
          <a:p>
            <a:pPr lvl="0"/>
            <a:r>
              <a:rPr lang="en-US" dirty="0"/>
              <a:t>Blank slide for complex graphics, large pictures, or multiple picture layouts.</a:t>
            </a:r>
          </a:p>
        </p:txBody>
      </p:sp>
    </p:spTree>
    <p:extLst>
      <p:ext uri="{BB962C8B-B14F-4D97-AF65-F5344CB8AC3E}">
        <p14:creationId xmlns:p14="http://schemas.microsoft.com/office/powerpoint/2010/main" val="1514582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tement Breaker">
    <p:spTree>
      <p:nvGrpSpPr>
        <p:cNvPr id="1" name=""/>
        <p:cNvGrpSpPr/>
        <p:nvPr/>
      </p:nvGrpSpPr>
      <p:grpSpPr>
        <a:xfrm>
          <a:off x="0" y="0"/>
          <a:ext cx="0" cy="0"/>
          <a:chOff x="0" y="0"/>
          <a:chExt cx="0" cy="0"/>
        </a:xfrm>
      </p:grpSpPr>
      <p:sp>
        <p:nvSpPr>
          <p:cNvPr id="15" name="Text Placeholder 14"/>
          <p:cNvSpPr>
            <a:spLocks noGrp="1"/>
          </p:cNvSpPr>
          <p:nvPr>
            <p:ph type="body" sz="quarter" idx="12" hasCustomPrompt="1"/>
          </p:nvPr>
        </p:nvSpPr>
        <p:spPr>
          <a:xfrm>
            <a:off x="1320800" y="1114487"/>
            <a:ext cx="9753600" cy="3416320"/>
          </a:xfrm>
        </p:spPr>
        <p:txBody>
          <a:bodyPr/>
          <a:lstStyle>
            <a:lvl1pPr marL="0" indent="0">
              <a:buNone/>
              <a:defRPr sz="3600" baseline="0">
                <a:solidFill>
                  <a:schemeClr val="bg1"/>
                </a:solidFill>
                <a:latin typeface="Franklin Gothic Medium" panose="020B0603020102020204" pitchFamily="34" charset="0"/>
              </a:defRPr>
            </a:lvl1pPr>
          </a:lstStyle>
          <a:p>
            <a:pPr lvl="0"/>
            <a:r>
              <a:rPr lang="en-US" dirty="0"/>
              <a:t>This is a compelling statement, takeaway or quote to highlight that should be highlighted. It also serves to break up the visual monotony of the usual slide progression. Be creative, but don’t clutter the page with too many words and keep roomy margins.</a:t>
            </a:r>
          </a:p>
        </p:txBody>
      </p:sp>
    </p:spTree>
    <p:extLst>
      <p:ext uri="{BB962C8B-B14F-4D97-AF65-F5344CB8AC3E}">
        <p14:creationId xmlns:p14="http://schemas.microsoft.com/office/powerpoint/2010/main" val="3202223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p:cNvSpPr/>
          <p:nvPr userDrawn="1"/>
        </p:nvSpPr>
        <p:spPr>
          <a:xfrm>
            <a:off x="9416288" y="1575912"/>
            <a:ext cx="2775712"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09600" y="2793887"/>
            <a:ext cx="10363200" cy="1892826"/>
          </a:xfrm>
        </p:spPr>
        <p:txBody>
          <a:bodyPr tIns="0"/>
          <a:lstStyle>
            <a:lvl1pPr marL="0" marR="0" indent="0" algn="l" defTabSz="914400" rtl="0" eaLnBrk="1" fontAlgn="auto" latinLnBrk="0" hangingPunct="1">
              <a:lnSpc>
                <a:spcPct val="100000"/>
              </a:lnSpc>
              <a:spcBef>
                <a:spcPct val="0"/>
              </a:spcBef>
              <a:spcAft>
                <a:spcPts val="0"/>
              </a:spcAft>
              <a:buClrTx/>
              <a:buSzTx/>
              <a:buFontTx/>
              <a:buNone/>
              <a:tabLst/>
              <a:defRPr>
                <a:solidFill>
                  <a:schemeClr val="tx2"/>
                </a:solidFill>
                <a:latin typeface="Franklin Gothic Demi" panose="020B0703020102020204" pitchFamily="34" charset="0"/>
              </a:defRPr>
            </a:lvl1pPr>
          </a:lstStyle>
          <a:p>
            <a:r>
              <a:rPr lang="en-US" dirty="0"/>
              <a:t>Title/Cover Slide</a:t>
            </a:r>
            <a:br>
              <a:rPr lang="en-US" dirty="0"/>
            </a:br>
            <a:br>
              <a:rPr lang="en-US" dirty="0"/>
            </a:br>
            <a:endParaRPr lang="en-US" dirty="0"/>
          </a:p>
        </p:txBody>
      </p:sp>
      <p:sp>
        <p:nvSpPr>
          <p:cNvPr id="6" name="Subtitle 2"/>
          <p:cNvSpPr>
            <a:spLocks noGrp="1"/>
          </p:cNvSpPr>
          <p:nvPr>
            <p:ph type="subTitle" idx="1" hasCustomPrompt="1"/>
          </p:nvPr>
        </p:nvSpPr>
        <p:spPr>
          <a:xfrm>
            <a:off x="609600" y="3499994"/>
            <a:ext cx="8534400" cy="538609"/>
          </a:xfrm>
        </p:spPr>
        <p:txBody>
          <a:bodyPr lIns="0" tIns="0"/>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
        <p:nvSpPr>
          <p:cNvPr id="4" name="Rectangle 3"/>
          <p:cNvSpPr/>
          <p:nvPr userDrawn="1"/>
        </p:nvSpPr>
        <p:spPr>
          <a:xfrm>
            <a:off x="0" y="1575912"/>
            <a:ext cx="9448800" cy="365760"/>
          </a:xfrm>
          <a:prstGeom prst="rect">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userDrawn="1"/>
        </p:nvSpPr>
        <p:spPr>
          <a:xfrm>
            <a:off x="406402" y="1561398"/>
            <a:ext cx="4027649" cy="369332"/>
          </a:xfrm>
          <a:prstGeom prst="rect">
            <a:avLst/>
          </a:prstGeom>
          <a:noFill/>
        </p:spPr>
        <p:txBody>
          <a:bodyPr wrap="square" rtlCol="0">
            <a:spAutoFit/>
          </a:bodyPr>
          <a:lstStyle/>
          <a:p>
            <a:r>
              <a:rPr lang="en-US" sz="1800" dirty="0">
                <a:solidFill>
                  <a:schemeClr val="bg1"/>
                </a:solidFill>
                <a:latin typeface="Franklin Gothic Medium" panose="020B0603020102020204" pitchFamily="34" charset="0"/>
              </a:rPr>
              <a:t>Analysis.</a:t>
            </a:r>
            <a:r>
              <a:rPr lang="en-US" sz="1800" baseline="0" dirty="0">
                <a:solidFill>
                  <a:schemeClr val="bg1"/>
                </a:solidFill>
                <a:latin typeface="Franklin Gothic Medium" panose="020B0603020102020204" pitchFamily="34" charset="0"/>
              </a:rPr>
              <a:t> </a:t>
            </a:r>
            <a:r>
              <a:rPr lang="en-US" sz="1800" dirty="0">
                <a:solidFill>
                  <a:schemeClr val="bg1"/>
                </a:solidFill>
                <a:latin typeface="Franklin Gothic Medium" panose="020B0603020102020204" pitchFamily="34" charset="0"/>
              </a:rPr>
              <a:t>Answers.</a:t>
            </a:r>
            <a:r>
              <a:rPr lang="en-US" sz="1800" baseline="0" dirty="0">
                <a:solidFill>
                  <a:schemeClr val="bg1"/>
                </a:solidFill>
                <a:latin typeface="Franklin Gothic Medium" panose="020B0603020102020204" pitchFamily="34" charset="0"/>
              </a:rPr>
              <a:t> </a:t>
            </a:r>
            <a:r>
              <a:rPr lang="en-US" sz="1800" dirty="0">
                <a:solidFill>
                  <a:schemeClr val="bg1"/>
                </a:solidFill>
                <a:latin typeface="Franklin Gothic Medium" panose="020B0603020102020204" pitchFamily="34" charset="0"/>
              </a:rPr>
              <a:t>Action.</a:t>
            </a:r>
          </a:p>
        </p:txBody>
      </p:sp>
      <p:sp>
        <p:nvSpPr>
          <p:cNvPr id="8" name="TextBox 7"/>
          <p:cNvSpPr txBox="1"/>
          <p:nvPr userDrawn="1"/>
        </p:nvSpPr>
        <p:spPr>
          <a:xfrm>
            <a:off x="10034209" y="1590427"/>
            <a:ext cx="1300356" cy="323165"/>
          </a:xfrm>
          <a:prstGeom prst="rect">
            <a:avLst/>
          </a:prstGeom>
          <a:noFill/>
        </p:spPr>
        <p:txBody>
          <a:bodyPr wrap="none" rtlCol="0">
            <a:spAutoFit/>
          </a:bodyPr>
          <a:lstStyle/>
          <a:p>
            <a:r>
              <a:rPr lang="en-US" sz="1500" dirty="0">
                <a:solidFill>
                  <a:schemeClr val="bg1"/>
                </a:solidFill>
                <a:latin typeface="Franklin Gothic Medium" panose="020B0603020102020204" pitchFamily="34" charset="0"/>
              </a:rPr>
              <a:t>www.aphl.org</a:t>
            </a:r>
          </a:p>
        </p:txBody>
      </p:sp>
      <p:pic>
        <p:nvPicPr>
          <p:cNvPr id="2050" name="Picture 2" descr="S:\Admin\Logos\APHL Logos\For Electronic\Trademarked Logos (for electronic)\logo_APHL_name_TM_PMS_2C.png"/>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630593" y="457200"/>
            <a:ext cx="2875471" cy="914400"/>
          </a:xfrm>
          <a:prstGeom prst="rect">
            <a:avLst/>
          </a:prstGeom>
          <a:noFill/>
          <a:extLst>
            <a:ext uri="{909E8E84-426E-40DD-AFC4-6F175D3DCCD1}">
              <a14:hiddenFill xmlns:a14="http://schemas.microsoft.com/office/drawing/2010/main">
                <a:solidFill>
                  <a:srgbClr val="FFFFFF"/>
                </a:solidFill>
              </a14:hiddenFill>
            </a:ext>
          </a:extLst>
        </p:spPr>
      </p:pic>
      <p:sp>
        <p:nvSpPr>
          <p:cNvPr id="3" name="Chevron 2"/>
          <p:cNvSpPr/>
          <p:nvPr userDrawn="1"/>
        </p:nvSpPr>
        <p:spPr>
          <a:xfrm>
            <a:off x="9042400" y="1447800"/>
            <a:ext cx="747776" cy="722472"/>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277246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304800"/>
            <a:ext cx="10972800" cy="1892826"/>
          </a:xfrm>
        </p:spPr>
        <p:txBody>
          <a:bodyPr/>
          <a:lstStyle>
            <a:lvl1pPr>
              <a:defRPr/>
            </a:lvl1pPr>
          </a:lstStyle>
          <a:p>
            <a:r>
              <a:rPr lang="en-US" dirty="0"/>
              <a:t>Title and Content Slide</a:t>
            </a:r>
            <a:br>
              <a:rPr lang="en-US" dirty="0"/>
            </a:br>
            <a:br>
              <a:rPr lang="en-US" dirty="0"/>
            </a:br>
            <a:endParaRPr lang="en-US" dirty="0"/>
          </a:p>
        </p:txBody>
      </p:sp>
      <p:sp>
        <p:nvSpPr>
          <p:cNvPr id="5" name="Text Placeholder 2"/>
          <p:cNvSpPr>
            <a:spLocks noGrp="1"/>
          </p:cNvSpPr>
          <p:nvPr>
            <p:ph idx="1"/>
          </p:nvPr>
        </p:nvSpPr>
        <p:spPr>
          <a:xfrm>
            <a:off x="609600" y="1678699"/>
            <a:ext cx="10972800" cy="228370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p:cNvSpPr>
            <a:spLocks noGrp="1"/>
          </p:cNvSpPr>
          <p:nvPr>
            <p:ph type="body" sz="quarter" idx="10" hasCustomPrompt="1"/>
          </p:nvPr>
        </p:nvSpPr>
        <p:spPr>
          <a:xfrm>
            <a:off x="609600" y="990603"/>
            <a:ext cx="10769600" cy="515206"/>
          </a:xfrm>
        </p:spPr>
        <p:txBody>
          <a:bodyPr lIns="0" tIns="0"/>
          <a:lstStyle>
            <a:lvl1pPr marL="0" marR="0" indent="0" algn="l" defTabSz="870875" rtl="0" eaLnBrk="1" fontAlgn="auto" latinLnBrk="0" hangingPunct="1">
              <a:lnSpc>
                <a:spcPct val="100000"/>
              </a:lnSpc>
              <a:spcBef>
                <a:spcPct val="20000"/>
              </a:spcBef>
              <a:spcAft>
                <a:spcPts val="0"/>
              </a:spcAft>
              <a:buClrTx/>
              <a:buSzTx/>
              <a:buFont typeface="Arial" panose="020B0604020202020204" pitchFamily="34" charset="0"/>
              <a:buNone/>
              <a:tabLst/>
              <a:defRPr lang="en-US" sz="2667" smtClean="0">
                <a:solidFill>
                  <a:schemeClr val="tx1"/>
                </a:solidFill>
              </a:defRPr>
            </a:lvl1pPr>
          </a:lstStyle>
          <a:p>
            <a:pPr marL="0" marR="0" lvl="0" indent="0" algn="l" defTabSz="870875"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3048" dirty="0">
                <a:solidFill>
                  <a:schemeClr val="tx1"/>
                </a:solidFill>
                <a:latin typeface="+mj-lt"/>
              </a:rPr>
              <a:t>Subtitle</a:t>
            </a:r>
          </a:p>
        </p:txBody>
      </p:sp>
    </p:spTree>
    <p:extLst>
      <p:ext uri="{BB962C8B-B14F-4D97-AF65-F5344CB8AC3E}">
        <p14:creationId xmlns:p14="http://schemas.microsoft.com/office/powerpoint/2010/main" val="3753526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505688-EE8A-4457-9065-0A00E4F48787}" type="datetimeFigureOut">
              <a:rPr lang="en-US" smtClean="0"/>
              <a:t>6/2/2023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1E2929-85D8-470D-9901-AB92853BD8D2}" type="slidenum">
              <a:rPr lang="en-US" smtClean="0"/>
              <a:t>‹#›</a:t>
            </a:fld>
            <a:endParaRPr lang="en-US"/>
          </a:p>
        </p:txBody>
      </p:sp>
    </p:spTree>
    <p:extLst>
      <p:ext uri="{BB962C8B-B14F-4D97-AF65-F5344CB8AC3E}">
        <p14:creationId xmlns:p14="http://schemas.microsoft.com/office/powerpoint/2010/main" val="2373129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04800"/>
            <a:ext cx="10972800" cy="661720"/>
          </a:xfrm>
          <a:prstGeom prst="rect">
            <a:avLst/>
          </a:prstGeom>
        </p:spPr>
        <p:txBody>
          <a:bodyPr vert="horz" lIns="0" tIns="0" rIns="0" bIns="45720" rtlCol="0" anchor="t" anchorCtr="0">
            <a:spAutoFit/>
          </a:bodyPr>
          <a:lstStyle/>
          <a:p>
            <a:r>
              <a:rPr lang="en-US"/>
              <a:t>Click to edit Master title style</a:t>
            </a:r>
            <a:endParaRPr lang="en-US" dirty="0"/>
          </a:p>
        </p:txBody>
      </p:sp>
      <p:sp>
        <p:nvSpPr>
          <p:cNvPr id="3" name="Text Placeholder 2"/>
          <p:cNvSpPr>
            <a:spLocks noGrp="1"/>
          </p:cNvSpPr>
          <p:nvPr>
            <p:ph type="body" idx="1"/>
          </p:nvPr>
        </p:nvSpPr>
        <p:spPr>
          <a:xfrm>
            <a:off x="609600" y="1219200"/>
            <a:ext cx="10972800" cy="228370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609600" y="5867400"/>
            <a:ext cx="1524000" cy="990600"/>
          </a:xfrm>
          <a:prstGeom prst="rect">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S:\Admin\Logos\APHL Logos\For Electronic\Trademarked Logos (for electronic)\logo_APHL_acro_largeTM_white.png"/>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812802" y="6019803"/>
            <a:ext cx="1192591" cy="6038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35202" y="6393543"/>
            <a:ext cx="2449581" cy="338554"/>
          </a:xfrm>
          <a:prstGeom prst="rect">
            <a:avLst/>
          </a:prstGeom>
          <a:noFill/>
        </p:spPr>
        <p:txBody>
          <a:bodyPr wrap="none" rtlCol="0">
            <a:spAutoFit/>
          </a:bodyPr>
          <a:lstStyle/>
          <a:p>
            <a:r>
              <a:rPr lang="en-US" sz="1600" dirty="0">
                <a:solidFill>
                  <a:srgbClr val="00A0AF"/>
                </a:solidFill>
                <a:latin typeface="Franklin Gothic Medium" panose="020B0603020102020204" pitchFamily="34" charset="0"/>
              </a:rPr>
              <a:t>Analysis. Answers. Action.</a:t>
            </a:r>
          </a:p>
        </p:txBody>
      </p:sp>
      <p:sp>
        <p:nvSpPr>
          <p:cNvPr id="9" name="TextBox 8"/>
          <p:cNvSpPr txBox="1"/>
          <p:nvPr/>
        </p:nvSpPr>
        <p:spPr>
          <a:xfrm>
            <a:off x="9855200" y="6393543"/>
            <a:ext cx="1370568" cy="338554"/>
          </a:xfrm>
          <a:prstGeom prst="rect">
            <a:avLst/>
          </a:prstGeom>
          <a:noFill/>
        </p:spPr>
        <p:txBody>
          <a:bodyPr wrap="none" rtlCol="0">
            <a:spAutoFit/>
          </a:bodyPr>
          <a:lstStyle/>
          <a:p>
            <a:r>
              <a:rPr lang="en-US" sz="1600" dirty="0">
                <a:solidFill>
                  <a:schemeClr val="tx2"/>
                </a:solidFill>
                <a:latin typeface="Franklin Gothic Medium" panose="020B0603020102020204" pitchFamily="34" charset="0"/>
              </a:rPr>
              <a:t>www.aphl.org</a:t>
            </a:r>
          </a:p>
        </p:txBody>
      </p:sp>
    </p:spTree>
    <p:extLst>
      <p:ext uri="{BB962C8B-B14F-4D97-AF65-F5344CB8AC3E}">
        <p14:creationId xmlns:p14="http://schemas.microsoft.com/office/powerpoint/2010/main" val="34238209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p:txStyles>
    <p:titleStyle>
      <a:lvl1pPr algn="l" defTabSz="914400" rtl="0" eaLnBrk="1" latinLnBrk="0" hangingPunct="1">
        <a:spcBef>
          <a:spcPct val="0"/>
        </a:spcBef>
        <a:buNone/>
        <a:defRPr sz="4000" kern="1200">
          <a:solidFill>
            <a:schemeClr val="tx2"/>
          </a:solidFill>
          <a:latin typeface="Franklin Gothic Medium" panose="020B0603020102020204"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aphlinformatics.atlassian.net/wiki/spaces/SC/pages/1938620497" TargetMode="External"/><Relationship Id="rId3" Type="http://schemas.openxmlformats.org/officeDocument/2006/relationships/hyperlink" Target="https://aphlinformatics.atlassian.net/wiki/spaces/SC/pages/1867841677/SHIELD+Community+Standing+Rules" TargetMode="External"/><Relationship Id="rId7" Type="http://schemas.openxmlformats.org/officeDocument/2006/relationships/hyperlink" Target="https://aphlinformatics.atlassian.net/wiki/spaces/SC/pages/1938718763/Laboratory+Interoperability+Data+Repository+LIDR+WOrking+Group" TargetMode="External"/><Relationship Id="rId2" Type="http://schemas.openxmlformats.org/officeDocument/2006/relationships/hyperlink" Target="https://aphlinformatics.atlassian.net/wiki/spaces/SC/pages/1867186294/SHIELD+Community+Charter" TargetMode="External"/><Relationship Id="rId1" Type="http://schemas.openxmlformats.org/officeDocument/2006/relationships/slideLayout" Target="../slideLayouts/slideLayout10.xml"/><Relationship Id="rId6" Type="http://schemas.openxmlformats.org/officeDocument/2006/relationships/hyperlink" Target="https://aphlinformatics.atlassian.net/wiki/spaces/SC/pages/1887437089/Working+Groups" TargetMode="External"/><Relationship Id="rId11" Type="http://schemas.openxmlformats.org/officeDocument/2006/relationships/hyperlink" Target="https://aphlinformatics.atlassian.net/wiki/spaces/SC/pages/1938784504/HT1-NPRM+Comment+Collection" TargetMode="External"/><Relationship Id="rId5" Type="http://schemas.openxmlformats.org/officeDocument/2006/relationships/hyperlink" Target="https://aphlinformatics.atlassian.net/wiki/spaces/SC/pages/1107099656/Strategic+Plan+Roadmap" TargetMode="External"/><Relationship Id="rId10" Type="http://schemas.openxmlformats.org/officeDocument/2006/relationships/hyperlink" Target="https://aphlinformatics.atlassian.net/wiki/spaces/SC/pages/1938718838" TargetMode="External"/><Relationship Id="rId4" Type="http://schemas.openxmlformats.org/officeDocument/2006/relationships/hyperlink" Target="https://aphlinformatics.atlassian.net/wiki/spaces/SC/pages/1854799893/Steering+Committee" TargetMode="External"/><Relationship Id="rId9" Type="http://schemas.openxmlformats.org/officeDocument/2006/relationships/hyperlink" Target="https://aphlinformatics.atlassian.net/wiki/spaces/SC/pages/1938784418"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127CB-BD68-4820-8C15-E123172B3985}"/>
              </a:ext>
            </a:extLst>
          </p:cNvPr>
          <p:cNvSpPr>
            <a:spLocks noGrp="1"/>
          </p:cNvSpPr>
          <p:nvPr>
            <p:ph type="title"/>
          </p:nvPr>
        </p:nvSpPr>
        <p:spPr>
          <a:xfrm>
            <a:off x="609600" y="197001"/>
            <a:ext cx="11049000" cy="600164"/>
          </a:xfrm>
        </p:spPr>
        <p:txBody>
          <a:bodyPr/>
          <a:lstStyle/>
          <a:p>
            <a:r>
              <a:rPr lang="en-US" sz="3600" dirty="0"/>
              <a:t>Update on SHIELD</a:t>
            </a:r>
          </a:p>
        </p:txBody>
      </p:sp>
      <p:sp>
        <p:nvSpPr>
          <p:cNvPr id="3" name="TextBox 2">
            <a:extLst>
              <a:ext uri="{FF2B5EF4-FFF2-40B4-BE49-F238E27FC236}">
                <a16:creationId xmlns:a16="http://schemas.microsoft.com/office/drawing/2014/main" id="{43B1AF0E-E6CD-43F2-8E42-D59346D197E1}"/>
              </a:ext>
            </a:extLst>
          </p:cNvPr>
          <p:cNvSpPr txBox="1"/>
          <p:nvPr/>
        </p:nvSpPr>
        <p:spPr>
          <a:xfrm>
            <a:off x="1143000" y="1149590"/>
            <a:ext cx="10677525" cy="5262979"/>
          </a:xfrm>
          <a:prstGeom prst="rect">
            <a:avLst/>
          </a:prstGeom>
          <a:noFill/>
        </p:spPr>
        <p:txBody>
          <a:bodyPr wrap="square" rtlCol="0">
            <a:spAutoFit/>
          </a:bodyPr>
          <a:lstStyle/>
          <a:p>
            <a:pPr marL="571500" indent="-571500">
              <a:buFont typeface="Arial" panose="020B0604020202020204" pitchFamily="34" charset="0"/>
              <a:buChar char="•"/>
            </a:pPr>
            <a:r>
              <a:rPr lang="en-US" sz="2400" dirty="0">
                <a:hlinkClick r:id="rId2"/>
              </a:rPr>
              <a:t>Charter</a:t>
            </a:r>
            <a:r>
              <a:rPr lang="en-US" sz="2400" dirty="0"/>
              <a:t> and </a:t>
            </a:r>
            <a:r>
              <a:rPr lang="en-US" sz="2400" dirty="0">
                <a:hlinkClick r:id="rId3"/>
              </a:rPr>
              <a:t>Standing Rules </a:t>
            </a:r>
            <a:r>
              <a:rPr lang="en-US" sz="2400" dirty="0"/>
              <a:t>have been approved</a:t>
            </a:r>
          </a:p>
          <a:p>
            <a:pPr marL="1028700" lvl="1" indent="-571500">
              <a:buFont typeface="Arial" panose="020B0604020202020204" pitchFamily="34" charset="0"/>
              <a:buChar char="•"/>
            </a:pPr>
            <a:r>
              <a:rPr lang="en-US" sz="2400" dirty="0"/>
              <a:t>Some adjustments are still expected</a:t>
            </a:r>
          </a:p>
          <a:p>
            <a:pPr marL="571500" indent="-571500">
              <a:buFont typeface="Arial" panose="020B0604020202020204" pitchFamily="34" charset="0"/>
              <a:buChar char="•"/>
            </a:pPr>
            <a:r>
              <a:rPr lang="en-US" sz="2400" dirty="0">
                <a:hlinkClick r:id="rId4"/>
              </a:rPr>
              <a:t>Steering Committee </a:t>
            </a:r>
            <a:r>
              <a:rPr lang="en-US" sz="2400" dirty="0"/>
              <a:t>has been established</a:t>
            </a:r>
          </a:p>
          <a:p>
            <a:pPr marL="1028700" lvl="1" indent="-571500">
              <a:buFont typeface="Arial" panose="020B0604020202020204" pitchFamily="34" charset="0"/>
              <a:buChar char="•"/>
            </a:pPr>
            <a:r>
              <a:rPr lang="en-US" sz="2400" dirty="0"/>
              <a:t>Meeting twice a month</a:t>
            </a:r>
          </a:p>
          <a:p>
            <a:pPr marL="571500" indent="-571500">
              <a:buFont typeface="Arial" panose="020B0604020202020204" pitchFamily="34" charset="0"/>
              <a:buChar char="•"/>
            </a:pPr>
            <a:r>
              <a:rPr lang="en-US" sz="2400" dirty="0">
                <a:hlinkClick r:id="rId5"/>
              </a:rPr>
              <a:t>FINAL VERSION</a:t>
            </a:r>
            <a:r>
              <a:rPr lang="en-US" sz="2400" dirty="0"/>
              <a:t> of Roadmap has been published</a:t>
            </a:r>
          </a:p>
          <a:p>
            <a:pPr marL="1028700" lvl="1" indent="-571500">
              <a:buFont typeface="Arial" panose="020B0604020202020204" pitchFamily="34" charset="0"/>
              <a:buChar char="•"/>
            </a:pPr>
            <a:r>
              <a:rPr lang="en-US" sz="2400" dirty="0"/>
              <a:t>Have received suggestions for updates in new version from ONC</a:t>
            </a:r>
          </a:p>
          <a:p>
            <a:pPr marL="342900" indent="-342900">
              <a:buFont typeface="Arial" panose="020B0604020202020204" pitchFamily="34" charset="0"/>
              <a:buChar char="•"/>
            </a:pPr>
            <a:r>
              <a:rPr lang="en-US" sz="2400" dirty="0"/>
              <a:t>Setting up </a:t>
            </a:r>
            <a:r>
              <a:rPr lang="en-US" sz="2400" dirty="0">
                <a:hlinkClick r:id="rId6"/>
              </a:rPr>
              <a:t>Working groups </a:t>
            </a:r>
            <a:endParaRPr lang="en-US" sz="2400" dirty="0"/>
          </a:p>
          <a:p>
            <a:pPr marL="800100" lvl="1" indent="-342900">
              <a:buFont typeface="Arial" panose="020B0604020202020204" pitchFamily="34" charset="0"/>
              <a:buChar char="•"/>
            </a:pPr>
            <a:r>
              <a:rPr lang="en-US" sz="2400" b="0" i="0" u="none" strike="noStrike" dirty="0">
                <a:effectLst/>
                <a:latin typeface="-apple-system"/>
                <a:hlinkClick r:id="rId7" tooltip="https://aphlinformatics.atlassian.net/wiki/spaces/SC/pages/1938718763/Laboratory+Interoperability+Data+Repository+LIDR+WOrking+Group"/>
              </a:rPr>
              <a:t>Laboratory Interoperability Data Repository (LIDR) </a:t>
            </a:r>
            <a:endParaRPr lang="en-US" sz="2400" dirty="0">
              <a:latin typeface="-apple-system"/>
            </a:endParaRPr>
          </a:p>
          <a:p>
            <a:pPr marL="800100" lvl="1" indent="-342900">
              <a:buFont typeface="Arial" panose="020B0604020202020204" pitchFamily="34" charset="0"/>
              <a:buChar char="•"/>
            </a:pPr>
            <a:r>
              <a:rPr lang="en-US" sz="2400" b="0" i="0" u="none" strike="noStrike" dirty="0">
                <a:effectLst/>
                <a:latin typeface="-apple-system"/>
                <a:hlinkClick r:id="rId8" tooltip="/wiki/spaces/SC/pages/1938620497"/>
              </a:rPr>
              <a:t>Standards Updates and Vocabulary Working Group</a:t>
            </a:r>
            <a:endParaRPr lang="en-US" sz="2400" dirty="0">
              <a:latin typeface="-apple-system"/>
            </a:endParaRPr>
          </a:p>
          <a:p>
            <a:pPr marL="800100" lvl="1" indent="-342900">
              <a:buFont typeface="Arial" panose="020B0604020202020204" pitchFamily="34" charset="0"/>
              <a:buChar char="•"/>
            </a:pPr>
            <a:r>
              <a:rPr lang="en-US" sz="2400" b="0" i="0" u="none" strike="noStrike" dirty="0">
                <a:effectLst/>
                <a:latin typeface="-apple-system"/>
                <a:hlinkClick r:id="rId9" tooltip="/wiki/spaces/SC/pages/1938784418"/>
              </a:rPr>
              <a:t>IVD Data Hub Working Group</a:t>
            </a:r>
            <a:endParaRPr lang="en-US" sz="2400" dirty="0">
              <a:latin typeface="-apple-system"/>
            </a:endParaRPr>
          </a:p>
          <a:p>
            <a:pPr marL="800100" lvl="1" indent="-342900">
              <a:buFont typeface="Arial" panose="020B0604020202020204" pitchFamily="34" charset="0"/>
              <a:buChar char="•"/>
            </a:pPr>
            <a:r>
              <a:rPr lang="en-US" sz="2400" b="0" i="0" u="none" strike="noStrike" dirty="0">
                <a:effectLst/>
                <a:latin typeface="-apple-system"/>
                <a:hlinkClick r:id="rId10" tooltip="/wiki/spaces/SC/pages/1938718838"/>
              </a:rPr>
              <a:t>Communications and Branding Working Group</a:t>
            </a:r>
            <a:endParaRPr lang="en-US" sz="2400" dirty="0"/>
          </a:p>
          <a:p>
            <a:pPr marL="571500" indent="-571500">
              <a:buFont typeface="Arial" panose="020B0604020202020204" pitchFamily="34" charset="0"/>
              <a:buChar char="•"/>
            </a:pPr>
            <a:r>
              <a:rPr lang="en-US" sz="2400" dirty="0"/>
              <a:t>Special Topic Calls</a:t>
            </a:r>
          </a:p>
          <a:p>
            <a:pPr marL="1028700" lvl="1" indent="-571500">
              <a:buFont typeface="Arial" panose="020B0604020202020204" pitchFamily="34" charset="0"/>
              <a:buChar char="•"/>
            </a:pPr>
            <a:r>
              <a:rPr lang="en-US" sz="2400" dirty="0">
                <a:hlinkClick r:id="rId11"/>
              </a:rPr>
              <a:t>HT1-NPRM+Comment+Collection</a:t>
            </a:r>
            <a:endParaRPr lang="en-US" sz="2400" dirty="0"/>
          </a:p>
          <a:p>
            <a:pPr marL="1028700" lvl="1" indent="-571500">
              <a:buFont typeface="Arial" panose="020B0604020202020204" pitchFamily="34" charset="0"/>
              <a:buChar char="•"/>
            </a:pPr>
            <a:r>
              <a:rPr lang="en-US" sz="2400" dirty="0"/>
              <a:t>Lab Test Naming Convention</a:t>
            </a:r>
          </a:p>
        </p:txBody>
      </p:sp>
    </p:spTree>
    <p:extLst>
      <p:ext uri="{BB962C8B-B14F-4D97-AF65-F5344CB8AC3E}">
        <p14:creationId xmlns:p14="http://schemas.microsoft.com/office/powerpoint/2010/main" val="4096175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127CB-BD68-4820-8C15-E123172B3985}"/>
              </a:ext>
            </a:extLst>
          </p:cNvPr>
          <p:cNvSpPr>
            <a:spLocks noGrp="1"/>
          </p:cNvSpPr>
          <p:nvPr>
            <p:ph type="title"/>
          </p:nvPr>
        </p:nvSpPr>
        <p:spPr>
          <a:xfrm>
            <a:off x="609600" y="197001"/>
            <a:ext cx="11049000" cy="600164"/>
          </a:xfrm>
        </p:spPr>
        <p:txBody>
          <a:bodyPr/>
          <a:lstStyle/>
          <a:p>
            <a:r>
              <a:rPr lang="en-US" sz="3600" dirty="0"/>
              <a:t>Call Cadence</a:t>
            </a:r>
          </a:p>
        </p:txBody>
      </p:sp>
      <p:sp>
        <p:nvSpPr>
          <p:cNvPr id="3" name="TextBox 2">
            <a:extLst>
              <a:ext uri="{FF2B5EF4-FFF2-40B4-BE49-F238E27FC236}">
                <a16:creationId xmlns:a16="http://schemas.microsoft.com/office/drawing/2014/main" id="{43B1AF0E-E6CD-43F2-8E42-D59346D197E1}"/>
              </a:ext>
            </a:extLst>
          </p:cNvPr>
          <p:cNvSpPr txBox="1"/>
          <p:nvPr/>
        </p:nvSpPr>
        <p:spPr>
          <a:xfrm>
            <a:off x="252518" y="797165"/>
            <a:ext cx="11406082" cy="6494085"/>
          </a:xfrm>
          <a:prstGeom prst="rect">
            <a:avLst/>
          </a:prstGeom>
          <a:noFill/>
        </p:spPr>
        <p:txBody>
          <a:bodyPr wrap="square" rtlCol="0">
            <a:spAutoFit/>
          </a:bodyPr>
          <a:lstStyle/>
          <a:p>
            <a:pPr marL="571500" indent="-571500">
              <a:buFont typeface="Arial" panose="020B0604020202020204" pitchFamily="34" charset="0"/>
              <a:buChar char="•"/>
            </a:pPr>
            <a:r>
              <a:rPr lang="en-US" sz="2400" b="1" dirty="0"/>
              <a:t>ALL-SHIELD Call </a:t>
            </a:r>
            <a:r>
              <a:rPr lang="en-US" sz="2400" dirty="0"/>
              <a:t>is once a month (normally 4</a:t>
            </a:r>
            <a:r>
              <a:rPr lang="en-US" sz="2400" baseline="30000" dirty="0"/>
              <a:t>th</a:t>
            </a:r>
            <a:r>
              <a:rPr lang="en-US" sz="2400" dirty="0"/>
              <a:t>) </a:t>
            </a:r>
            <a:r>
              <a:rPr lang="en-US" sz="2400" b="1" dirty="0"/>
              <a:t>Tuesdays 12 – 1 PM ET</a:t>
            </a:r>
          </a:p>
          <a:p>
            <a:pPr marL="800100" lvl="1" indent="-342900">
              <a:buFont typeface="Arial" panose="020B0604020202020204" pitchFamily="34" charset="0"/>
              <a:buChar char="•"/>
            </a:pPr>
            <a:r>
              <a:rPr lang="en-US" sz="2400" dirty="0"/>
              <a:t>June 27</a:t>
            </a:r>
            <a:r>
              <a:rPr lang="en-US" sz="2400" baseline="30000" dirty="0"/>
              <a:t>th</a:t>
            </a:r>
            <a:endParaRPr lang="en-US" sz="2400" dirty="0"/>
          </a:p>
          <a:p>
            <a:pPr marL="800100" lvl="1" indent="-342900">
              <a:buFont typeface="Arial" panose="020B0604020202020204" pitchFamily="34" charset="0"/>
              <a:buChar char="•"/>
            </a:pPr>
            <a:r>
              <a:rPr lang="en-US" sz="2400" dirty="0"/>
              <a:t>July 25</a:t>
            </a:r>
            <a:r>
              <a:rPr lang="en-US" sz="2400" baseline="30000" dirty="0"/>
              <a:t>th</a:t>
            </a:r>
            <a:r>
              <a:rPr lang="en-US" sz="2400" dirty="0"/>
              <a:t> </a:t>
            </a:r>
          </a:p>
          <a:p>
            <a:pPr marL="571500" indent="-571500">
              <a:buFont typeface="Arial" panose="020B0604020202020204" pitchFamily="34" charset="0"/>
              <a:buChar char="•"/>
            </a:pPr>
            <a:r>
              <a:rPr lang="en-US" sz="2400" b="1" dirty="0"/>
              <a:t>Interim calls for specific project updates </a:t>
            </a:r>
            <a:r>
              <a:rPr lang="en-US" sz="2400" dirty="0"/>
              <a:t>– every 2nd Tuesday since Dec</a:t>
            </a:r>
          </a:p>
          <a:p>
            <a:pPr marL="1028700" lvl="1" indent="-571500">
              <a:buFont typeface="Arial" panose="020B0604020202020204" pitchFamily="34" charset="0"/>
              <a:buChar char="•"/>
            </a:pPr>
            <a:r>
              <a:rPr lang="en-US" sz="2400" dirty="0"/>
              <a:t>June 13</a:t>
            </a:r>
            <a:r>
              <a:rPr lang="en-US" sz="2400" baseline="30000" dirty="0"/>
              <a:t>th</a:t>
            </a:r>
            <a:r>
              <a:rPr lang="en-US" sz="2400" dirty="0"/>
              <a:t> – ONC feedback (Andrea chairing) – if we have ONC feedback completed on June 6</a:t>
            </a:r>
            <a:r>
              <a:rPr lang="en-US" sz="2400" baseline="30000" dirty="0"/>
              <a:t>th</a:t>
            </a:r>
            <a:r>
              <a:rPr lang="en-US" sz="2400" dirty="0"/>
              <a:t>, we may discuss prioritizing projects</a:t>
            </a:r>
          </a:p>
          <a:p>
            <a:pPr marL="1943100" lvl="3" indent="-571500">
              <a:buFont typeface="Arial" panose="020B0604020202020204" pitchFamily="34" charset="0"/>
              <a:buChar char="•"/>
            </a:pPr>
            <a:r>
              <a:rPr lang="en-US" sz="2400" dirty="0"/>
              <a:t>qualitative result values – can we get more vendors to submit their value sets?</a:t>
            </a:r>
          </a:p>
          <a:p>
            <a:pPr marL="1028700" lvl="1" indent="-571500">
              <a:buFont typeface="Arial" panose="020B0604020202020204" pitchFamily="34" charset="0"/>
              <a:buChar char="•"/>
            </a:pPr>
            <a:r>
              <a:rPr lang="en-US" sz="2400" dirty="0"/>
              <a:t>August 8</a:t>
            </a:r>
            <a:r>
              <a:rPr lang="en-US" sz="2400" baseline="30000" dirty="0"/>
              <a:t>th</a:t>
            </a:r>
            <a:r>
              <a:rPr lang="en-US" sz="2400" dirty="0"/>
              <a:t> – Lab Test Naming Discussion</a:t>
            </a:r>
          </a:p>
          <a:p>
            <a:pPr marL="571500" indent="-571500">
              <a:buFont typeface="Arial" panose="020B0604020202020204" pitchFamily="34" charset="0"/>
              <a:buChar char="•"/>
            </a:pPr>
            <a:r>
              <a:rPr lang="en-US" sz="2400" b="1" dirty="0"/>
              <a:t>Steering Committee calls</a:t>
            </a:r>
            <a:r>
              <a:rPr lang="en-US" sz="2400" dirty="0"/>
              <a:t> - every first and third Tuesday 12 – 1 PM ET</a:t>
            </a:r>
          </a:p>
          <a:p>
            <a:pPr marL="1028700" lvl="1" indent="-571500">
              <a:buFont typeface="Arial" panose="020B0604020202020204" pitchFamily="34" charset="0"/>
              <a:buChar char="•"/>
            </a:pPr>
            <a:r>
              <a:rPr lang="en-US" sz="2400" dirty="0"/>
              <a:t>June 6</a:t>
            </a:r>
            <a:r>
              <a:rPr lang="en-US" sz="2400" baseline="30000" dirty="0"/>
              <a:t>th</a:t>
            </a:r>
          </a:p>
          <a:p>
            <a:pPr marL="1028700" lvl="1" indent="-571500">
              <a:buFont typeface="Arial" panose="020B0604020202020204" pitchFamily="34" charset="0"/>
              <a:buChar char="•"/>
            </a:pPr>
            <a:r>
              <a:rPr lang="en-US" sz="2400" dirty="0"/>
              <a:t>June 20</a:t>
            </a:r>
            <a:r>
              <a:rPr lang="en-US" sz="2400" baseline="30000" dirty="0"/>
              <a:t>th</a:t>
            </a:r>
            <a:r>
              <a:rPr lang="en-US" sz="2400" dirty="0"/>
              <a:t> – (Andrea chairing)</a:t>
            </a:r>
          </a:p>
          <a:p>
            <a:pPr marL="1028700" lvl="1" indent="-571500">
              <a:buFont typeface="Arial" panose="020B0604020202020204" pitchFamily="34" charset="0"/>
              <a:buChar char="•"/>
            </a:pPr>
            <a:r>
              <a:rPr lang="en-US" sz="2400" dirty="0"/>
              <a:t>July 11</a:t>
            </a:r>
            <a:r>
              <a:rPr lang="en-US" sz="2400" baseline="30000" dirty="0"/>
              <a:t>th</a:t>
            </a:r>
            <a:endParaRPr lang="en-US" sz="2400" dirty="0"/>
          </a:p>
          <a:p>
            <a:pPr marL="1028700" lvl="1" indent="-571500">
              <a:buFont typeface="Arial" panose="020B0604020202020204" pitchFamily="34" charset="0"/>
              <a:buChar char="•"/>
            </a:pPr>
            <a:r>
              <a:rPr lang="en-US" sz="2400" dirty="0"/>
              <a:t>July 18</a:t>
            </a:r>
            <a:r>
              <a:rPr lang="en-US" sz="2400" baseline="30000" dirty="0"/>
              <a:t>th</a:t>
            </a:r>
            <a:r>
              <a:rPr lang="en-US" sz="2400" dirty="0"/>
              <a:t> </a:t>
            </a:r>
          </a:p>
          <a:p>
            <a:pPr marL="1028700" lvl="1" indent="-571500">
              <a:buFont typeface="Arial" panose="020B0604020202020204" pitchFamily="34" charset="0"/>
              <a:buChar char="•"/>
            </a:pPr>
            <a:endParaRPr lang="en-US" sz="4000" dirty="0"/>
          </a:p>
          <a:p>
            <a:r>
              <a:rPr lang="en-US" sz="4000" b="1" dirty="0"/>
              <a:t>	</a:t>
            </a:r>
          </a:p>
        </p:txBody>
      </p:sp>
    </p:spTree>
    <p:extLst>
      <p:ext uri="{BB962C8B-B14F-4D97-AF65-F5344CB8AC3E}">
        <p14:creationId xmlns:p14="http://schemas.microsoft.com/office/powerpoint/2010/main" val="1463449016"/>
      </p:ext>
    </p:extLst>
  </p:cSld>
  <p:clrMapOvr>
    <a:masterClrMapping/>
  </p:clrMapOvr>
</p:sld>
</file>

<file path=ppt/theme/theme1.xml><?xml version="1.0" encoding="utf-8"?>
<a:theme xmlns:a="http://schemas.openxmlformats.org/drawingml/2006/main" name="APHL_PPTTemp_120814">
  <a:themeElements>
    <a:clrScheme name="APHL PPT">
      <a:dk1>
        <a:srgbClr val="3F3F3F"/>
      </a:dk1>
      <a:lt1>
        <a:sysClr val="window" lastClr="FFFFFF"/>
      </a:lt1>
      <a:dk2>
        <a:srgbClr val="00A0AF"/>
      </a:dk2>
      <a:lt2>
        <a:srgbClr val="EEECE1"/>
      </a:lt2>
      <a:accent1>
        <a:srgbClr val="B42E34"/>
      </a:accent1>
      <a:accent2>
        <a:srgbClr val="EF7521"/>
      </a:accent2>
      <a:accent3>
        <a:srgbClr val="853175"/>
      </a:accent3>
      <a:accent4>
        <a:srgbClr val="8064A2"/>
      </a:accent4>
      <a:accent5>
        <a:srgbClr val="4BACC6"/>
      </a:accent5>
      <a:accent6>
        <a:srgbClr val="F79646"/>
      </a:accent6>
      <a:hlink>
        <a:srgbClr val="0000FF"/>
      </a:hlink>
      <a:folHlink>
        <a:srgbClr val="800080"/>
      </a:folHlink>
    </a:clrScheme>
    <a:fontScheme name="APHL PPT">
      <a:majorFont>
        <a:latin typeface="Franklin Gothic Medium"/>
        <a:ea typeface=""/>
        <a:cs typeface=""/>
      </a:majorFont>
      <a:minorFont>
        <a:latin typeface="Arial"/>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3600" dirty="0" smtClean="0">
            <a:solidFill>
              <a:schemeClr val="bg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9721B435669B4C8416BA9CA260E995" ma:contentTypeVersion="12" ma:contentTypeDescription="Create a new document." ma:contentTypeScope="" ma:versionID="8a60af85ddd649234c98c4bc01e53a44">
  <xsd:schema xmlns:xsd="http://www.w3.org/2001/XMLSchema" xmlns:xs="http://www.w3.org/2001/XMLSchema" xmlns:p="http://schemas.microsoft.com/office/2006/metadata/properties" xmlns:ns2="981d754e-1893-44b2-af7b-9f89916f9077" xmlns:ns3="bb034d5b-f0c3-46f2-afd8-1e723fa9a182" targetNamespace="http://schemas.microsoft.com/office/2006/metadata/properties" ma:root="true" ma:fieldsID="5242f488fc224a529655fae4eb69699c" ns2:_="" ns3:_="">
    <xsd:import namespace="981d754e-1893-44b2-af7b-9f89916f9077"/>
    <xsd:import namespace="bb034d5b-f0c3-46f2-afd8-1e723fa9a18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1d754e-1893-44b2-af7b-9f89916f90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b034d5b-f0c3-46f2-afd8-1e723fa9a18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0CCF9D-9D5D-4493-836D-78370B3183D1}">
  <ds:schemaRefs>
    <ds:schemaRef ds:uri="981d754e-1893-44b2-af7b-9f89916f9077"/>
    <ds:schemaRef ds:uri="bb034d5b-f0c3-46f2-afd8-1e723fa9a18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2D640F8-C500-4933-A208-861136A783F7}">
  <ds:schemaRefs>
    <ds:schemaRef ds:uri="http://schemas.microsoft.com/sharepoint/v3/contenttype/forms"/>
  </ds:schemaRefs>
</ds:datastoreItem>
</file>

<file path=customXml/itemProps3.xml><?xml version="1.0" encoding="utf-8"?>
<ds:datastoreItem xmlns:ds="http://schemas.openxmlformats.org/officeDocument/2006/customXml" ds:itemID="{52E9A6EA-D761-4013-86CE-FF2E74E0E777}">
  <ds:schemaRefs>
    <ds:schemaRef ds:uri="981d754e-1893-44b2-af7b-9f89916f9077"/>
    <ds:schemaRef ds:uri="bb034d5b-f0c3-46f2-afd8-1e723fa9a1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13453</TotalTime>
  <Words>189</Words>
  <Application>Microsoft Office PowerPoint</Application>
  <PresentationFormat>Widescreen</PresentationFormat>
  <Paragraphs>30</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-apple-system</vt:lpstr>
      <vt:lpstr>Arial</vt:lpstr>
      <vt:lpstr>Calibri</vt:lpstr>
      <vt:lpstr>Franklin Gothic Demi</vt:lpstr>
      <vt:lpstr>Franklin Gothic Medium</vt:lpstr>
      <vt:lpstr>APHL_PPTTemp_120814</vt:lpstr>
      <vt:lpstr>Update on SHIELD</vt:lpstr>
      <vt:lpstr>Call Cadence</vt:lpstr>
    </vt:vector>
  </TitlesOfParts>
  <Company>Association of Public Health Laboratories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LIVD high level view</dc:title>
  <dc:creator>Merrick, Riki | APHL</dc:creator>
  <cp:lastModifiedBy>Merrick, Riki | APHL</cp:lastModifiedBy>
  <cp:revision>62</cp:revision>
  <dcterms:created xsi:type="dcterms:W3CDTF">2020-06-12T18:14:50Z</dcterms:created>
  <dcterms:modified xsi:type="dcterms:W3CDTF">2023-06-02T17:00:06Z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0x0101007C9721B435669B4C8416BA9CA260E995</vt:lpwstr>
  </property>
  <property fmtid="{D5CDD505-2E9C-101B-9397-08002B2CF9AE}" pid="3" name="MSIP_Label_589256c7-9946-44df-b379-51beb93fd2d9_Enabled">
    <vt:lpwstr>true</vt:lpwstr>
  </property>
  <property fmtid="{D5CDD505-2E9C-101B-9397-08002B2CF9AE}" pid="4" name="MSIP_Label_589256c7-9946-44df-b379-51beb93fd2d9_SetDate">
    <vt:lpwstr>2022-06-28T02:03:18Z</vt:lpwstr>
  </property>
  <property fmtid="{D5CDD505-2E9C-101B-9397-08002B2CF9AE}" pid="5" name="MSIP_Label_589256c7-9946-44df-b379-51beb93fd2d9_Method">
    <vt:lpwstr>Privileged</vt:lpwstr>
  </property>
  <property fmtid="{D5CDD505-2E9C-101B-9397-08002B2CF9AE}" pid="6" name="MSIP_Label_589256c7-9946-44df-b379-51beb93fd2d9_Name">
    <vt:lpwstr>589256c7-9946-44df-b379-51beb93fd2d9</vt:lpwstr>
  </property>
  <property fmtid="{D5CDD505-2E9C-101B-9397-08002B2CF9AE}" pid="7" name="MSIP_Label_589256c7-9946-44df-b379-51beb93fd2d9_SiteId">
    <vt:lpwstr>36da45f1-dd2c-4d1f-af13-5abe46b99921</vt:lpwstr>
  </property>
  <property fmtid="{D5CDD505-2E9C-101B-9397-08002B2CF9AE}" pid="8" name="MSIP_Label_589256c7-9946-44df-b379-51beb93fd2d9_ActionId">
    <vt:lpwstr>4e186012-945c-46c7-a6e3-5acb12694a28</vt:lpwstr>
  </property>
  <property fmtid="{D5CDD505-2E9C-101B-9397-08002B2CF9AE}" pid="9" name="MSIP_Label_589256c7-9946-44df-b379-51beb93fd2d9_ContentBits">
    <vt:lpwstr>0</vt:lpwstr>
  </property>
</Properties>
</file>