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57" r:id="rId6"/>
    <p:sldId id="276" r:id="rId7"/>
    <p:sldId id="272" r:id="rId8"/>
    <p:sldId id="273" r:id="rId9"/>
    <p:sldId id="274" r:id="rId10"/>
    <p:sldId id="275" r:id="rId11"/>
    <p:sldId id="277" r:id="rId12"/>
    <p:sldId id="278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85135"/>
    <a:srgbClr val="BDA07D"/>
    <a:srgbClr val="F5F9F9"/>
    <a:srgbClr val="627272"/>
    <a:srgbClr val="93A5A8"/>
    <a:srgbClr val="3E70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53" autoAdjust="0"/>
    <p:restoredTop sz="74212" autoAdjust="0"/>
  </p:normalViewPr>
  <p:slideViewPr>
    <p:cSldViewPr snapToGrid="0">
      <p:cViewPr varScale="1">
        <p:scale>
          <a:sx n="53" d="100"/>
          <a:sy n="53" d="100"/>
        </p:scale>
        <p:origin x="1626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EAF03AE-1CC2-475F-B909-50970E9699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63C45E-73BA-4C86-A24F-A5006B4E7BA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37A4CE-17BB-4BB2-AC7B-97495293E2AC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1DB874-DF6A-4AFA-8055-4AD7EE4CE3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77078F-04CB-4625-B536-5BCAA2EC6C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0EF92D-82DD-4142-BCE8-036B91487D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070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86C8F5-2FDA-4718-81AA-24F4816BBD56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8EC616-C518-4358-9496-6C33B2F5FA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322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8EC616-C518-4358-9496-6C33B2F5FA5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673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8EC616-C518-4358-9496-6C33B2F5FA5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965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8EC616-C518-4358-9496-6C33B2F5FA5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8258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8EC616-C518-4358-9496-6C33B2F5FA5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0484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8EC616-C518-4358-9496-6C33B2F5FA5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2506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8EC616-C518-4358-9496-6C33B2F5FA5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0989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8EC616-C518-4358-9496-6C33B2F5FA5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7730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8EC616-C518-4358-9496-6C33B2F5FA56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4709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8EC616-C518-4358-9496-6C33B2F5FA56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52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44ACCFF-64A9-40AA-93F9-86E3CE0161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1769" y="2683895"/>
            <a:ext cx="5278514" cy="2862225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5000" cap="all" spc="2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D785D0F-160C-4A31-93B3-F251B07307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5636" y="5568698"/>
            <a:ext cx="5278514" cy="61814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 b="0" i="0" spc="200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1CCC134-2698-41E9-A225-76300EF59E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143875" y="947737"/>
            <a:ext cx="4048124" cy="4962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pc="400" baseline="0"/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2127806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4C813-EE84-4C00-BDF7-2FD444FA42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01580" y="942423"/>
            <a:ext cx="4694420" cy="1124392"/>
          </a:xfrm>
          <a:prstGeom prst="rect">
            <a:avLst/>
          </a:prstGeom>
        </p:spPr>
        <p:txBody>
          <a:bodyPr anchor="b"/>
          <a:lstStyle>
            <a:lvl1pPr>
              <a:defRPr sz="3200" cap="all" spc="200" baseline="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41FB44AB-9520-4C96-A83D-2FABD15CBE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10587" y="2329867"/>
            <a:ext cx="4058872" cy="315653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200000"/>
              </a:lnSpc>
              <a:spcBef>
                <a:spcPts val="0"/>
              </a:spcBef>
              <a:buFont typeface="Segoe UI Light" panose="020B0502040204020203" pitchFamily="34" charset="0"/>
              <a:buNone/>
              <a:defRPr sz="2000" cap="none" spc="50" baseline="0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6B1A04-4BA1-4FCF-B19E-6A052911C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DD33EA-800C-403C-867B-B4178A7C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285C91D-2914-4BB9-A857-7DFA168C761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183361" y="0"/>
            <a:ext cx="3598052" cy="32581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pc="400" baseline="0"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96BB5-7888-43CA-A76C-BF7DE06DF2B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83361" y="3599895"/>
            <a:ext cx="3598052" cy="32581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pc="400" baseline="0"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C8D158-80CE-4259-AE40-6EC8A072E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729D4-A164-47A3-830D-E792BCE699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022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EC8E4-E66E-43DD-B7F9-77510035AC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7600" y="2921000"/>
            <a:ext cx="4749800" cy="527050"/>
          </a:xfrm>
          <a:prstGeom prst="rect">
            <a:avLst/>
          </a:prstGeom>
        </p:spPr>
        <p:txBody>
          <a:bodyPr anchor="b"/>
          <a:lstStyle>
            <a:lvl1pPr>
              <a:defRPr sz="3200" cap="all" spc="200" baseline="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DA549A2-F99E-46CF-BFF2-0F2D5834E10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492125"/>
            <a:ext cx="4114800" cy="5372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pc="400" baseline="0"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8E76B184-0041-41D4-948C-64DE4AB097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97600" y="3429000"/>
            <a:ext cx="4749800" cy="212997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400" cap="none" spc="50" baseline="0"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9B09CA-52A5-4AB5-AF1F-8A2194181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5B9A3-008F-4631-AAAD-66E8363F3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547ADF-979E-4B05-BD10-4C2F27964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729D4-A164-47A3-830D-E792BCE699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361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ary Go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38C8EB8A-A968-4E47-AE69-9A01E7717EB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98402" y="598401"/>
            <a:ext cx="9645056" cy="566119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pc="400" baseline="0"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A198BF-0DCC-40E9-B9E5-892F3CCF54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69978" y="3443968"/>
            <a:ext cx="6022021" cy="882499"/>
          </a:xfrm>
          <a:prstGeom prst="rect">
            <a:avLst/>
          </a:prstGeom>
          <a:solidFill>
            <a:schemeClr val="accent4">
              <a:alpha val="80000"/>
            </a:schemeClr>
          </a:solidFill>
        </p:spPr>
        <p:txBody>
          <a:bodyPr lIns="1371600" tIns="457200" anchor="ctr" anchorCtr="0"/>
          <a:lstStyle>
            <a:lvl1pPr>
              <a:defRPr sz="3200" cap="all" spc="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FAD04F8B-0B18-4B5F-B3A8-8EEDC439F5F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69979" y="4326467"/>
            <a:ext cx="6022021" cy="830414"/>
          </a:xfrm>
          <a:prstGeom prst="rect">
            <a:avLst/>
          </a:prstGeom>
          <a:solidFill>
            <a:schemeClr val="accent4">
              <a:alpha val="80000"/>
            </a:schemeClr>
          </a:solidFill>
        </p:spPr>
        <p:txBody>
          <a:bodyPr lIns="1371600" bIns="365760" anchor="ctr"/>
          <a:lstStyle>
            <a:lvl1pPr marL="0" indent="0" algn="l">
              <a:buNone/>
              <a:defRPr sz="2000" i="0" cap="none" spc="2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593073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rterly Performa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EE33C-7BB8-4644-AC43-EAFCF071A5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9663" y="498928"/>
            <a:ext cx="9972675" cy="567873"/>
          </a:xfrm>
          <a:prstGeom prst="rect">
            <a:avLst/>
          </a:prstGeom>
        </p:spPr>
        <p:txBody>
          <a:bodyPr/>
          <a:lstStyle>
            <a:lvl1pPr algn="ctr">
              <a:defRPr sz="3200" cap="all" spc="200" baseline="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6A6D30-3C9B-4105-8529-1FC3C4799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6CE03B-D3BE-49C6-B2A4-0E17803F1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EB961D-2B84-4E52-A71A-1C55CFFD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729D4-A164-47A3-830D-E792BCE699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271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eas of Grow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AA794-F088-4753-95A0-021064EE61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4166"/>
            <a:ext cx="10515600" cy="567873"/>
          </a:xfrm>
          <a:prstGeom prst="rect">
            <a:avLst/>
          </a:prstGeom>
        </p:spPr>
        <p:txBody>
          <a:bodyPr/>
          <a:lstStyle>
            <a:lvl1pPr algn="ctr">
              <a:defRPr sz="3200" cap="all" spc="200" baseline="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C3E83D-2F76-4F03-9EF6-81DED4065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D99F77-FE1A-4CD5-8B1C-50D8981A1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4CA1C4-7C3D-4FAE-B5FC-D235F6D9E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729D4-A164-47A3-830D-E792BCE699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488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8E96375-73CE-4ED7-90B6-293AB27ED0A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pc="400" baseline="0"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4E8AED7C-EFC3-4427-AD37-E7AA4AF0CF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" y="1181910"/>
            <a:ext cx="12192000" cy="3352227"/>
          </a:xfrm>
          <a:custGeom>
            <a:avLst/>
            <a:gdLst>
              <a:gd name="connsiteX0" fmla="*/ 11721830 w 12192000"/>
              <a:gd name="connsiteY0" fmla="*/ 0 h 3352227"/>
              <a:gd name="connsiteX1" fmla="*/ 12192000 w 12192000"/>
              <a:gd name="connsiteY1" fmla="*/ 0 h 3352227"/>
              <a:gd name="connsiteX2" fmla="*/ 12192000 w 12192000"/>
              <a:gd name="connsiteY2" fmla="*/ 3352227 h 3352227"/>
              <a:gd name="connsiteX3" fmla="*/ 11721830 w 12192000"/>
              <a:gd name="connsiteY3" fmla="*/ 3352227 h 3352227"/>
              <a:gd name="connsiteX4" fmla="*/ 0 w 12192000"/>
              <a:gd name="connsiteY4" fmla="*/ 0 h 3352227"/>
              <a:gd name="connsiteX5" fmla="*/ 5525311 w 12192000"/>
              <a:gd name="connsiteY5" fmla="*/ 0 h 3352227"/>
              <a:gd name="connsiteX6" fmla="*/ 5525311 w 12192000"/>
              <a:gd name="connsiteY6" fmla="*/ 3352227 h 3352227"/>
              <a:gd name="connsiteX7" fmla="*/ 0 w 12192000"/>
              <a:gd name="connsiteY7" fmla="*/ 3352227 h 3352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352227">
                <a:moveTo>
                  <a:pt x="11721830" y="0"/>
                </a:moveTo>
                <a:lnTo>
                  <a:pt x="12192000" y="0"/>
                </a:lnTo>
                <a:lnTo>
                  <a:pt x="12192000" y="3352227"/>
                </a:lnTo>
                <a:lnTo>
                  <a:pt x="11721830" y="3352227"/>
                </a:lnTo>
                <a:close/>
                <a:moveTo>
                  <a:pt x="0" y="0"/>
                </a:moveTo>
                <a:lnTo>
                  <a:pt x="5525311" y="0"/>
                </a:lnTo>
                <a:lnTo>
                  <a:pt x="5525311" y="3352227"/>
                </a:lnTo>
                <a:lnTo>
                  <a:pt x="0" y="335222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85000"/>
            </a:schemeClr>
          </a:solidFill>
        </p:spPr>
        <p:txBody>
          <a:bodyPr lIns="960120" rIns="7315200" anchor="b"/>
          <a:lstStyle>
            <a:lvl1pPr>
              <a:defRPr lang="en-US" sz="3200" cap="all" spc="200" baseline="0" dirty="0"/>
            </a:lvl1pPr>
          </a:lstStyle>
          <a:p>
            <a:pPr marL="0" lvl="0"/>
            <a:r>
              <a:rPr lang="en-US" dirty="0"/>
              <a:t>Click to add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2FF0B66-A4D6-423A-AC8B-48E8CD7DF8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-1" y="4534137"/>
            <a:ext cx="12192000" cy="1141953"/>
          </a:xfrm>
          <a:custGeom>
            <a:avLst/>
            <a:gdLst>
              <a:gd name="connsiteX0" fmla="*/ 11721830 w 12192000"/>
              <a:gd name="connsiteY0" fmla="*/ 1 h 1141953"/>
              <a:gd name="connsiteX1" fmla="*/ 12192000 w 12192000"/>
              <a:gd name="connsiteY1" fmla="*/ 1 h 1141953"/>
              <a:gd name="connsiteX2" fmla="*/ 12192000 w 12192000"/>
              <a:gd name="connsiteY2" fmla="*/ 1141953 h 1141953"/>
              <a:gd name="connsiteX3" fmla="*/ 11721830 w 12192000"/>
              <a:gd name="connsiteY3" fmla="*/ 1141953 h 1141953"/>
              <a:gd name="connsiteX4" fmla="*/ 0 w 12192000"/>
              <a:gd name="connsiteY4" fmla="*/ 0 h 1141953"/>
              <a:gd name="connsiteX5" fmla="*/ 5525311 w 12192000"/>
              <a:gd name="connsiteY5" fmla="*/ 0 h 1141953"/>
              <a:gd name="connsiteX6" fmla="*/ 5525311 w 12192000"/>
              <a:gd name="connsiteY6" fmla="*/ 1141952 h 1141953"/>
              <a:gd name="connsiteX7" fmla="*/ 0 w 12192000"/>
              <a:gd name="connsiteY7" fmla="*/ 1141952 h 1141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141953">
                <a:moveTo>
                  <a:pt x="11721830" y="1"/>
                </a:moveTo>
                <a:lnTo>
                  <a:pt x="12192000" y="1"/>
                </a:lnTo>
                <a:lnTo>
                  <a:pt x="12192000" y="1141953"/>
                </a:lnTo>
                <a:lnTo>
                  <a:pt x="11721830" y="1141953"/>
                </a:lnTo>
                <a:close/>
                <a:moveTo>
                  <a:pt x="0" y="0"/>
                </a:moveTo>
                <a:lnTo>
                  <a:pt x="5525311" y="0"/>
                </a:lnTo>
                <a:lnTo>
                  <a:pt x="5525311" y="1141952"/>
                </a:lnTo>
                <a:lnTo>
                  <a:pt x="0" y="1141952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85000"/>
            </a:schemeClr>
          </a:solidFill>
        </p:spPr>
        <p:txBody>
          <a:bodyPr lIns="960120" tIns="137160" rIns="6400800" anchor="t"/>
          <a:lstStyle>
            <a:lvl1pPr marL="0" indent="0">
              <a:buNone/>
              <a:defRPr lang="en-US" sz="2000" b="0" i="0" spc="200" baseline="0" dirty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marL="228600" lvl="0" indent="-228600"/>
            <a:r>
              <a:rPr lang="en-US" dirty="0"/>
              <a:t>Click to add name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52883E-0EA3-4DCA-BB78-AD84BBE53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1860F9-7B15-486D-B68B-1D5E02F61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0B89DE-8ADC-4391-8EAF-C713EA699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F91729D4-A164-47A3-830D-E792BCE699E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063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5886F38-E337-4504-BF25-D65176023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274260"/>
            <a:ext cx="12192000" cy="2583739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93D2BF-453A-45BE-9E29-EC3F8D9F55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9846" y="1487527"/>
            <a:ext cx="2581554" cy="1325563"/>
          </a:xfrm>
          <a:prstGeom prst="rect">
            <a:avLst/>
          </a:prstGeom>
        </p:spPr>
        <p:txBody>
          <a:bodyPr anchor="b"/>
          <a:lstStyle>
            <a:lvl1pPr algn="ctr">
              <a:defRPr sz="3200" cap="all" spc="200" baseline="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1" name="Picture Placeholder 9">
            <a:extLst>
              <a:ext uri="{FF2B5EF4-FFF2-40B4-BE49-F238E27FC236}">
                <a16:creationId xmlns:a16="http://schemas.microsoft.com/office/drawing/2014/main" id="{C47B8159-559E-42C4-AA5B-7642DE427455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793630" y="677419"/>
            <a:ext cx="2357652" cy="1622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52" name="Text Placeholder 17">
            <a:extLst>
              <a:ext uri="{FF2B5EF4-FFF2-40B4-BE49-F238E27FC236}">
                <a16:creationId xmlns:a16="http://schemas.microsoft.com/office/drawing/2014/main" id="{9E9FA76D-767D-4F48-9238-F384F4D416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93628" y="2299842"/>
            <a:ext cx="2357652" cy="475149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600" cap="all" spc="200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53" name="Text Placeholder 17">
            <a:extLst>
              <a:ext uri="{FF2B5EF4-FFF2-40B4-BE49-F238E27FC236}">
                <a16:creationId xmlns:a16="http://schemas.microsoft.com/office/drawing/2014/main" id="{40F2B787-B1D2-493C-ABA2-D6E69C4800D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93628" y="2774990"/>
            <a:ext cx="2357652" cy="47514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 cap="none" spc="200" baseline="0"/>
            </a:lvl1pPr>
          </a:lstStyle>
          <a:p>
            <a:pPr lvl="0"/>
            <a:r>
              <a:rPr lang="en-US" dirty="0"/>
              <a:t>Click to title</a:t>
            </a:r>
          </a:p>
        </p:txBody>
      </p:sp>
      <p:sp>
        <p:nvSpPr>
          <p:cNvPr id="54" name="Picture Placeholder 9">
            <a:extLst>
              <a:ext uri="{FF2B5EF4-FFF2-40B4-BE49-F238E27FC236}">
                <a16:creationId xmlns:a16="http://schemas.microsoft.com/office/drawing/2014/main" id="{7FCC4980-412C-49F7-BF30-8693DD9EAC03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431774" y="677419"/>
            <a:ext cx="2357652" cy="1622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55" name="Text Placeholder 17">
            <a:extLst>
              <a:ext uri="{FF2B5EF4-FFF2-40B4-BE49-F238E27FC236}">
                <a16:creationId xmlns:a16="http://schemas.microsoft.com/office/drawing/2014/main" id="{B9BD60DD-95CB-47D1-9C2F-5ACD3882066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31772" y="2299842"/>
            <a:ext cx="2357652" cy="475149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600" cap="all" spc="200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56" name="Text Placeholder 17">
            <a:extLst>
              <a:ext uri="{FF2B5EF4-FFF2-40B4-BE49-F238E27FC236}">
                <a16:creationId xmlns:a16="http://schemas.microsoft.com/office/drawing/2014/main" id="{19FF93B2-766D-4558-94BE-49F215C0FF7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431772" y="2774990"/>
            <a:ext cx="2357652" cy="47514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 cap="none" spc="200" baseline="0"/>
            </a:lvl1pPr>
          </a:lstStyle>
          <a:p>
            <a:pPr lvl="0"/>
            <a:r>
              <a:rPr lang="en-US" dirty="0"/>
              <a:t>Click to title</a:t>
            </a:r>
          </a:p>
        </p:txBody>
      </p:sp>
      <p:sp>
        <p:nvSpPr>
          <p:cNvPr id="57" name="Picture Placeholder 9">
            <a:extLst>
              <a:ext uri="{FF2B5EF4-FFF2-40B4-BE49-F238E27FC236}">
                <a16:creationId xmlns:a16="http://schemas.microsoft.com/office/drawing/2014/main" id="{F16F9FCC-4EE2-4D18-8257-694E9C80F547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4793630" y="3250138"/>
            <a:ext cx="2357652" cy="1622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58" name="Text Placeholder 17">
            <a:extLst>
              <a:ext uri="{FF2B5EF4-FFF2-40B4-BE49-F238E27FC236}">
                <a16:creationId xmlns:a16="http://schemas.microsoft.com/office/drawing/2014/main" id="{F434B9BC-2EC7-4433-BAA8-039EB5BED5C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93628" y="4872561"/>
            <a:ext cx="2357652" cy="475149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600" cap="all" spc="200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59" name="Text Placeholder 17">
            <a:extLst>
              <a:ext uri="{FF2B5EF4-FFF2-40B4-BE49-F238E27FC236}">
                <a16:creationId xmlns:a16="http://schemas.microsoft.com/office/drawing/2014/main" id="{6F08FB05-53FB-4C19-A35C-592C4DFDFF4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793628" y="5347709"/>
            <a:ext cx="2357652" cy="47514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i="0" cap="none" spc="200" baseline="0"/>
            </a:lvl1pPr>
          </a:lstStyle>
          <a:p>
            <a:pPr lvl="0"/>
            <a:r>
              <a:rPr lang="en-US" dirty="0"/>
              <a:t>Click to title</a:t>
            </a:r>
          </a:p>
        </p:txBody>
      </p:sp>
      <p:sp>
        <p:nvSpPr>
          <p:cNvPr id="60" name="Picture Placeholder 9">
            <a:extLst>
              <a:ext uri="{FF2B5EF4-FFF2-40B4-BE49-F238E27FC236}">
                <a16:creationId xmlns:a16="http://schemas.microsoft.com/office/drawing/2014/main" id="{9589D7D2-07DF-415C-A139-E911869A1BCC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7431774" y="3250138"/>
            <a:ext cx="2357652" cy="1622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61" name="Text Placeholder 17">
            <a:extLst>
              <a:ext uri="{FF2B5EF4-FFF2-40B4-BE49-F238E27FC236}">
                <a16:creationId xmlns:a16="http://schemas.microsoft.com/office/drawing/2014/main" id="{E622F2E3-2C07-4ABC-A803-40361BBB738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431772" y="4872561"/>
            <a:ext cx="2357652" cy="475149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600" cap="all" spc="200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62" name="Text Placeholder 17">
            <a:extLst>
              <a:ext uri="{FF2B5EF4-FFF2-40B4-BE49-F238E27FC236}">
                <a16:creationId xmlns:a16="http://schemas.microsoft.com/office/drawing/2014/main" id="{B505FD93-2404-46B6-9EE0-9CABFC5233E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431772" y="5347709"/>
            <a:ext cx="2357652" cy="47514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 cap="none" spc="200" baseline="0"/>
            </a:lvl1pPr>
          </a:lstStyle>
          <a:p>
            <a:pPr lvl="0"/>
            <a:r>
              <a:rPr lang="en-US" dirty="0"/>
              <a:t>Click to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91FF20-37AD-4448-896C-C37172D16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6AF771-F500-4564-96BB-2AC1F13F9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54F218-0E34-408C-AB25-76184E9AC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729D4-A164-47A3-830D-E792BCE699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753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5886F38-E337-4504-BF25-D65176023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274260"/>
            <a:ext cx="12192000" cy="2583739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0116A5-69B8-43BF-B141-AC2A4B6CEB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6217" y="1207697"/>
            <a:ext cx="2970156" cy="1622912"/>
          </a:xfrm>
          <a:prstGeom prst="rect">
            <a:avLst/>
          </a:prstGeom>
        </p:spPr>
        <p:txBody>
          <a:bodyPr anchor="b"/>
          <a:lstStyle>
            <a:lvl1pPr algn="ctr">
              <a:defRPr sz="3200" cap="all" spc="200" baseline="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D283EBF-8FBA-4A7A-9DCE-23E0BF7F6AA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780553" y="1153717"/>
            <a:ext cx="1412050" cy="11472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8D76D02-A6E3-446F-B85B-CAD9ED06415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51733" y="2299842"/>
            <a:ext cx="2069690" cy="475149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400" cap="all" spc="200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90954B1A-CAD7-4645-A1B3-1A5EFD54C9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51733" y="2774991"/>
            <a:ext cx="2069690" cy="67212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100" b="0" i="0" cap="none" spc="200" baseline="0"/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28" name="Picture Placeholder 9">
            <a:extLst>
              <a:ext uri="{FF2B5EF4-FFF2-40B4-BE49-F238E27FC236}">
                <a16:creationId xmlns:a16="http://schemas.microsoft.com/office/drawing/2014/main" id="{D517EAC0-89E0-4247-B048-92F65C868A7E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5891925" y="1153717"/>
            <a:ext cx="1412050" cy="11472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7F5710E0-5399-4C8A-9D92-390195CB6F2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563105" y="2299842"/>
            <a:ext cx="2069690" cy="475149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400" cap="all" spc="200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019883F1-27DD-46A1-AD71-3AE14256007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563105" y="2774991"/>
            <a:ext cx="2069690" cy="67212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100" b="0" i="0" cap="none" spc="200" baseline="0"/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29" name="Picture Placeholder 9">
            <a:extLst>
              <a:ext uri="{FF2B5EF4-FFF2-40B4-BE49-F238E27FC236}">
                <a16:creationId xmlns:a16="http://schemas.microsoft.com/office/drawing/2014/main" id="{7847BEB8-AC95-445E-AFB4-34B7658BB992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003297" y="1153717"/>
            <a:ext cx="1412049" cy="11472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4" name="Text Placeholder 17">
            <a:extLst>
              <a:ext uri="{FF2B5EF4-FFF2-40B4-BE49-F238E27FC236}">
                <a16:creationId xmlns:a16="http://schemas.microsoft.com/office/drawing/2014/main" id="{82B5CAB5-1932-4DC0-BBBD-8ABA7C5D5DE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674476" y="2299842"/>
            <a:ext cx="2069690" cy="475149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400" cap="all" spc="200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15" name="Text Placeholder 17">
            <a:extLst>
              <a:ext uri="{FF2B5EF4-FFF2-40B4-BE49-F238E27FC236}">
                <a16:creationId xmlns:a16="http://schemas.microsoft.com/office/drawing/2014/main" id="{E248F87C-2911-41CB-A4BD-6ECD4E13B8C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674476" y="2774991"/>
            <a:ext cx="2069690" cy="67212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100" b="0" i="0" cap="none" spc="200" baseline="0"/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37" name="Picture Placeholder 9">
            <a:extLst>
              <a:ext uri="{FF2B5EF4-FFF2-40B4-BE49-F238E27FC236}">
                <a16:creationId xmlns:a16="http://schemas.microsoft.com/office/drawing/2014/main" id="{7B6B3681-1E21-44DA-AADA-F5E638A87423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10114667" y="1153717"/>
            <a:ext cx="1412049" cy="11472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33" name="Text Placeholder 17">
            <a:extLst>
              <a:ext uri="{FF2B5EF4-FFF2-40B4-BE49-F238E27FC236}">
                <a16:creationId xmlns:a16="http://schemas.microsoft.com/office/drawing/2014/main" id="{2D88AD4B-15C6-42C2-B9A5-BD645DA67D7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785846" y="2299842"/>
            <a:ext cx="2069690" cy="475149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400" cap="all" spc="200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D79E337C-DD94-4BC6-9F28-69AC04CD2B3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785846" y="2774991"/>
            <a:ext cx="2069690" cy="67212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100" b="0" i="0" cap="none" spc="200" baseline="0"/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B50A84FF-F66B-4AB8-837C-E3025F19E9C0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3780553" y="3614936"/>
            <a:ext cx="1412050" cy="11472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7" name="Text Placeholder 17">
            <a:extLst>
              <a:ext uri="{FF2B5EF4-FFF2-40B4-BE49-F238E27FC236}">
                <a16:creationId xmlns:a16="http://schemas.microsoft.com/office/drawing/2014/main" id="{540D9937-87C5-40B3-86E6-F1CBFCA40CA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451733" y="4767397"/>
            <a:ext cx="2069691" cy="476403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400" cap="all" spc="200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C81570DE-3568-4F16-9DF8-269B29DDE60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451733" y="5242840"/>
            <a:ext cx="2069691" cy="69719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100" b="0" i="0" cap="none" spc="200" baseline="0"/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41C26642-ECFF-4F11-B242-BBBA5D672DA0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5891925" y="3614936"/>
            <a:ext cx="1412050" cy="11472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5E4E35F3-EC7A-489D-985F-0CA9F0402B0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563105" y="4768651"/>
            <a:ext cx="2069691" cy="475149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400" cap="all" spc="200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55AFBE6C-8E28-48EC-8798-5E463B8E47E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563105" y="5243800"/>
            <a:ext cx="2069691" cy="69536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100" b="0" i="0" cap="none" spc="200" baseline="0"/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BCC40003-8966-4A03-9C79-EB95966FFE0C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8003297" y="3614936"/>
            <a:ext cx="1412049" cy="11472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5" name="Text Placeholder 17">
            <a:extLst>
              <a:ext uri="{FF2B5EF4-FFF2-40B4-BE49-F238E27FC236}">
                <a16:creationId xmlns:a16="http://schemas.microsoft.com/office/drawing/2014/main" id="{023FE51B-CC62-42E7-BCF7-123DB0B9244A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74476" y="4768651"/>
            <a:ext cx="2069690" cy="475149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400" cap="all" spc="200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26" name="Text Placeholder 17">
            <a:extLst>
              <a:ext uri="{FF2B5EF4-FFF2-40B4-BE49-F238E27FC236}">
                <a16:creationId xmlns:a16="http://schemas.microsoft.com/office/drawing/2014/main" id="{3CA6C07A-2E37-4897-AF99-5152B241E38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674476" y="5243800"/>
            <a:ext cx="2069690" cy="69536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100" b="0" i="0" cap="none" spc="200" baseline="0"/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38" name="Picture Placeholder 9">
            <a:extLst>
              <a:ext uri="{FF2B5EF4-FFF2-40B4-BE49-F238E27FC236}">
                <a16:creationId xmlns:a16="http://schemas.microsoft.com/office/drawing/2014/main" id="{026B0125-C5D1-4397-BA37-9D1FCB7DA71E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10114667" y="3614936"/>
            <a:ext cx="1412049" cy="11472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35" name="Text Placeholder 17">
            <a:extLst>
              <a:ext uri="{FF2B5EF4-FFF2-40B4-BE49-F238E27FC236}">
                <a16:creationId xmlns:a16="http://schemas.microsoft.com/office/drawing/2014/main" id="{A57BE95A-45E1-4F78-9162-0D9005657D7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785846" y="4768651"/>
            <a:ext cx="2069690" cy="475149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400" cap="all" spc="200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36" name="Text Placeholder 17">
            <a:extLst>
              <a:ext uri="{FF2B5EF4-FFF2-40B4-BE49-F238E27FC236}">
                <a16:creationId xmlns:a16="http://schemas.microsoft.com/office/drawing/2014/main" id="{EF2F2B86-E2A2-406A-9EED-2FBD6601798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785846" y="5243800"/>
            <a:ext cx="2069690" cy="69536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100" b="0" i="0" cap="none" spc="200" baseline="0"/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91FF20-37AD-4448-896C-C37172D16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6AF771-F500-4564-96BB-2AC1F13F9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54F218-0E34-408C-AB25-76184E9AC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729D4-A164-47A3-830D-E792BCE699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729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Launch"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8101351-79F8-4AD7-A22B-E7AFB1C69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274260"/>
            <a:ext cx="12192000" cy="2583739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9A49BC-8099-40DE-8210-5A1CBAA423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7872"/>
          </a:xfrm>
          <a:prstGeom prst="rect">
            <a:avLst/>
          </a:prstGeom>
        </p:spPr>
        <p:txBody>
          <a:bodyPr/>
          <a:lstStyle>
            <a:lvl1pPr algn="ctr">
              <a:defRPr sz="3200" cap="all" spc="200" baseline="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B7BBE6-4278-4E33-9044-72A2E0C0E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8564" y="1585733"/>
            <a:ext cx="2065188" cy="3995918"/>
          </a:xfrm>
          <a:prstGeom prst="rect">
            <a:avLst/>
          </a:prstGeom>
          <a:solidFill>
            <a:srgbClr val="3E7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0E549E-0E7C-4599-B51C-97AA7E525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32832" y="1585733"/>
            <a:ext cx="2065188" cy="3995918"/>
          </a:xfrm>
          <a:prstGeom prst="rect">
            <a:avLst/>
          </a:prstGeom>
          <a:solidFill>
            <a:srgbClr val="93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7C507F-AD4D-47B6-88C3-C1D0154FB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063405" y="1585733"/>
            <a:ext cx="2065188" cy="3995918"/>
          </a:xfrm>
          <a:prstGeom prst="rect">
            <a:avLst/>
          </a:prstGeom>
          <a:solidFill>
            <a:srgbClr val="6272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A0266B1-BBD1-44C0-8D4C-4E651D320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293980" y="1585733"/>
            <a:ext cx="2065188" cy="3995918"/>
          </a:xfrm>
          <a:prstGeom prst="rect">
            <a:avLst/>
          </a:prstGeom>
          <a:solidFill>
            <a:srgbClr val="BDA0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71BB1CE-E3FA-4E7F-A54B-3FB675098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11052" y="1585733"/>
            <a:ext cx="2065188" cy="3995918"/>
          </a:xfrm>
          <a:prstGeom prst="rect">
            <a:avLst/>
          </a:prstGeom>
          <a:solidFill>
            <a:srgbClr val="6851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15D11F63-A3DB-4EB1-9148-6E8C6678D14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7843" y="2434147"/>
            <a:ext cx="1826631" cy="7762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cap="all" normalizeH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9" name="Text Placeholder 22">
            <a:extLst>
              <a:ext uri="{FF2B5EF4-FFF2-40B4-BE49-F238E27FC236}">
                <a16:creationId xmlns:a16="http://schemas.microsoft.com/office/drawing/2014/main" id="{96E63495-7407-4360-95F6-82D0C68813B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7843" y="3267049"/>
            <a:ext cx="1826631" cy="152768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 spc="5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32" name="Text Placeholder 22">
            <a:extLst>
              <a:ext uri="{FF2B5EF4-FFF2-40B4-BE49-F238E27FC236}">
                <a16:creationId xmlns:a16="http://schemas.microsoft.com/office/drawing/2014/main" id="{3A879552-0B9C-48EC-8D07-A24DB252D6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52111" y="2443870"/>
            <a:ext cx="1826631" cy="7762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33" name="Text Placeholder 22">
            <a:extLst>
              <a:ext uri="{FF2B5EF4-FFF2-40B4-BE49-F238E27FC236}">
                <a16:creationId xmlns:a16="http://schemas.microsoft.com/office/drawing/2014/main" id="{8337BD60-5C54-4FEC-A9D6-5C29EB9479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952111" y="3276772"/>
            <a:ext cx="1826631" cy="152768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 spc="5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34" name="Text Placeholder 22">
            <a:extLst>
              <a:ext uri="{FF2B5EF4-FFF2-40B4-BE49-F238E27FC236}">
                <a16:creationId xmlns:a16="http://schemas.microsoft.com/office/drawing/2014/main" id="{25F7073D-87C3-473A-9A04-748C3F68265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82684" y="2434147"/>
            <a:ext cx="1826631" cy="7762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35" name="Text Placeholder 22">
            <a:extLst>
              <a:ext uri="{FF2B5EF4-FFF2-40B4-BE49-F238E27FC236}">
                <a16:creationId xmlns:a16="http://schemas.microsoft.com/office/drawing/2014/main" id="{5CB2BF3B-6E9D-4A28-A938-C9CC9E49648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182684" y="3267049"/>
            <a:ext cx="1826631" cy="152768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 spc="5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36" name="Text Placeholder 22">
            <a:extLst>
              <a:ext uri="{FF2B5EF4-FFF2-40B4-BE49-F238E27FC236}">
                <a16:creationId xmlns:a16="http://schemas.microsoft.com/office/drawing/2014/main" id="{94E179CD-2F9C-44FA-813E-253ACC4A97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13259" y="2443870"/>
            <a:ext cx="1826631" cy="7762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37" name="Text Placeholder 22">
            <a:extLst>
              <a:ext uri="{FF2B5EF4-FFF2-40B4-BE49-F238E27FC236}">
                <a16:creationId xmlns:a16="http://schemas.microsoft.com/office/drawing/2014/main" id="{34D58360-D7DD-4F33-A29E-5F4835C2DC5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13259" y="3276772"/>
            <a:ext cx="1826631" cy="152768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 spc="5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38" name="Text Placeholder 22">
            <a:extLst>
              <a:ext uri="{FF2B5EF4-FFF2-40B4-BE49-F238E27FC236}">
                <a16:creationId xmlns:a16="http://schemas.microsoft.com/office/drawing/2014/main" id="{AA5A81E7-83B9-4A30-9A57-98FFF27160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30331" y="2434147"/>
            <a:ext cx="1826631" cy="7762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39" name="Text Placeholder 22">
            <a:extLst>
              <a:ext uri="{FF2B5EF4-FFF2-40B4-BE49-F238E27FC236}">
                <a16:creationId xmlns:a16="http://schemas.microsoft.com/office/drawing/2014/main" id="{C45C6D3E-88B9-42D5-9A94-6D2B9CA3CD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30331" y="3267049"/>
            <a:ext cx="1826631" cy="152768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 spc="5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43D60E-3024-42AA-9CF9-A44192AE7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82FBC6-68D1-4570-A549-C4A925FB8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E1DC1F-6117-4AB4-9BF1-878D4F820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729D4-A164-47A3-830D-E792BCE699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537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8B9A4D3-8D91-4865-B422-5F60885A7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1592874" y="3684898"/>
            <a:ext cx="9006253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0ECDAF5-DEB9-4A0C-9165-6ED23184A3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5435"/>
          </a:xfrm>
          <a:prstGeom prst="rect">
            <a:avLst/>
          </a:prstGeom>
        </p:spPr>
        <p:txBody>
          <a:bodyPr/>
          <a:lstStyle>
            <a:lvl1pPr algn="ctr">
              <a:defRPr sz="3200" cap="all" spc="200" baseline="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FEA1AD-EC70-422F-BADD-FCA14BF9D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28750" y="3520775"/>
            <a:ext cx="328246" cy="32824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84996E-63EA-4C88-816A-3AE158BB5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680314" y="3520775"/>
            <a:ext cx="328246" cy="3282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A09893-F9A1-4FA2-A462-C1C443EC3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31878" y="3520775"/>
            <a:ext cx="328246" cy="32824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9FBC17-744B-4367-90B4-20C9CDBD1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83442" y="3520775"/>
            <a:ext cx="328246" cy="32824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FD6CCE-53EA-424C-A29B-35A77F782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35004" y="3520775"/>
            <a:ext cx="328246" cy="32824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ADC218-9303-4431-8BD2-4D5F9C19A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92873" y="2964383"/>
            <a:ext cx="0" cy="41571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F724929-97F8-4988-BD69-D86CAA695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1" y="2964383"/>
            <a:ext cx="0" cy="415716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80FEF08-1FB7-46B4-AB6B-D672A96A71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599127" y="2964383"/>
            <a:ext cx="0" cy="415716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8BA510CE-108D-434A-9BE7-BE671217523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5172" y="1627860"/>
            <a:ext cx="2251564" cy="498496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800" cap="all" baseline="0">
                <a:solidFill>
                  <a:schemeClr val="tx2"/>
                </a:solidFill>
                <a:latin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00414708-82D0-44BF-8CBD-2D165A38561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5172" y="2135346"/>
            <a:ext cx="2251564" cy="81240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sz="1400" spc="5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9" name="Text Placeholder 22">
            <a:extLst>
              <a:ext uri="{FF2B5EF4-FFF2-40B4-BE49-F238E27FC236}">
                <a16:creationId xmlns:a16="http://schemas.microsoft.com/office/drawing/2014/main" id="{272F07D4-1C66-4FA2-8361-FC6267F177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70216" y="1637385"/>
            <a:ext cx="2251564" cy="498496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800" cap="all" baseline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30" name="Text Placeholder 22">
            <a:extLst>
              <a:ext uri="{FF2B5EF4-FFF2-40B4-BE49-F238E27FC236}">
                <a16:creationId xmlns:a16="http://schemas.microsoft.com/office/drawing/2014/main" id="{432C0CF3-19F3-4C10-9EEC-BA5E5F3FD22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70216" y="2144871"/>
            <a:ext cx="2251564" cy="81240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sz="1400" spc="50" baseline="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31" name="Text Placeholder 22">
            <a:extLst>
              <a:ext uri="{FF2B5EF4-FFF2-40B4-BE49-F238E27FC236}">
                <a16:creationId xmlns:a16="http://schemas.microsoft.com/office/drawing/2014/main" id="{4A3A0AFC-7EB9-4059-8C59-C42379BA923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73340" y="1637385"/>
            <a:ext cx="2251564" cy="498496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800" cap="all" baseline="0">
                <a:solidFill>
                  <a:schemeClr val="accent6">
                    <a:lumMod val="50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32" name="Text Placeholder 22">
            <a:extLst>
              <a:ext uri="{FF2B5EF4-FFF2-40B4-BE49-F238E27FC236}">
                <a16:creationId xmlns:a16="http://schemas.microsoft.com/office/drawing/2014/main" id="{417F27A8-21AF-48E6-8A67-65C9920A307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73340" y="2144871"/>
            <a:ext cx="2251564" cy="81240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sz="1400" spc="50" baseline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33" name="Text Placeholder 22">
            <a:extLst>
              <a:ext uri="{FF2B5EF4-FFF2-40B4-BE49-F238E27FC236}">
                <a16:creationId xmlns:a16="http://schemas.microsoft.com/office/drawing/2014/main" id="{F26C8D2A-15B8-4AB1-83F7-74DB0A35CC7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716736" y="4400252"/>
            <a:ext cx="2251562" cy="498496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800" cap="all" baseline="0">
                <a:solidFill>
                  <a:schemeClr val="accent2"/>
                </a:solidFill>
                <a:latin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34" name="Text Placeholder 22">
            <a:extLst>
              <a:ext uri="{FF2B5EF4-FFF2-40B4-BE49-F238E27FC236}">
                <a16:creationId xmlns:a16="http://schemas.microsoft.com/office/drawing/2014/main" id="{07311D06-DEA1-4811-AC58-E3B935DC5A8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716736" y="4917263"/>
            <a:ext cx="2251562" cy="795563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sz="1400" spc="5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35" name="Text Placeholder 22">
            <a:extLst>
              <a:ext uri="{FF2B5EF4-FFF2-40B4-BE49-F238E27FC236}">
                <a16:creationId xmlns:a16="http://schemas.microsoft.com/office/drawing/2014/main" id="{23AC1CF6-E394-4A35-A634-F187E005A4F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221784" y="4400252"/>
            <a:ext cx="2251562" cy="498496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800" cap="all" baseline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36" name="Text Placeholder 22">
            <a:extLst>
              <a:ext uri="{FF2B5EF4-FFF2-40B4-BE49-F238E27FC236}">
                <a16:creationId xmlns:a16="http://schemas.microsoft.com/office/drawing/2014/main" id="{9F72BEB0-9B11-4205-B9FC-10E5201C813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221784" y="4917263"/>
            <a:ext cx="2251562" cy="795563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sz="1400" spc="50" baseline="0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E574CD7-C8A6-4F56-81B4-F72FB22E0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844715" y="3977431"/>
            <a:ext cx="0" cy="41571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50FC7994-2504-4FF9-81F5-24405FEF0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47565" y="3977431"/>
            <a:ext cx="0" cy="41571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4F63B8-F105-4AC4-889E-C12790C8E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3AAE30-8A46-485A-BD2B-6ADB18563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159F9D-CDA1-4B51-B521-C243219B8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729D4-A164-47A3-830D-E792BCE699E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8376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48F598-64F2-429E-B3E0-FC31DC90A0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49956"/>
            <a:ext cx="10515600" cy="726137"/>
          </a:xfrm>
          <a:prstGeom prst="rect">
            <a:avLst/>
          </a:prstGeom>
        </p:spPr>
        <p:txBody>
          <a:bodyPr anchor="ctr"/>
          <a:lstStyle>
            <a:lvl1pPr algn="r">
              <a:defRPr sz="3200" cap="all" spc="200" baseline="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7B9DAAC-E781-43E6-913C-893B8D675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530240"/>
            <a:ext cx="12192001" cy="889369"/>
          </a:xfrm>
          <a:prstGeom prst="rect">
            <a:avLst/>
          </a:prstGeom>
          <a:solidFill>
            <a:schemeClr val="accent6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1C78864A-44CD-4C12-B023-C16330014B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77759" y="2063838"/>
            <a:ext cx="4626764" cy="4223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0" i="0" spc="200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Click to add subtitle here </a:t>
            </a:r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6D9CE0F4-78C6-4BD6-9C58-FDFC16FF09A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77551" y="2486203"/>
            <a:ext cx="4626293" cy="33257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Segoe UI Light" panose="020B0502040204020203" pitchFamily="34" charset="0"/>
              <a:buNone/>
              <a:defRPr sz="1400" spc="50"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B499BD94-B24B-4B23-9B87-81DF413EA41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51708" y="2063837"/>
            <a:ext cx="4626763" cy="4223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0" i="0" spc="200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Click to add subtitle here </a:t>
            </a:r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6BC5A941-8EB4-4D4B-9671-6B8FA6447A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52188" y="2486202"/>
            <a:ext cx="4626293" cy="33257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Segoe UI Light" panose="020B0502040204020203" pitchFamily="34" charset="0"/>
              <a:buNone/>
              <a:defRPr sz="1400" spc="50"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4E3392-5868-4F6C-BFCC-ECCB66A3B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975EE-261C-47D3-A9E5-7401C706A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27BB3A-38A2-4A8E-88C2-55FAE758D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729D4-A164-47A3-830D-E792BCE699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1792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B3E9C-104B-4460-A48D-0C2C5329B8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40431"/>
            <a:ext cx="10515600" cy="726137"/>
          </a:xfrm>
          <a:prstGeom prst="rect">
            <a:avLst/>
          </a:prstGeom>
        </p:spPr>
        <p:txBody>
          <a:bodyPr anchor="ctr"/>
          <a:lstStyle>
            <a:lvl1pPr algn="r">
              <a:defRPr sz="3200" cap="all" spc="200" baseline="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6DDC2F-7D33-44CF-9D9F-B342720BB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530240"/>
            <a:ext cx="12192000" cy="889369"/>
          </a:xfrm>
          <a:prstGeom prst="rect">
            <a:avLst/>
          </a:prstGeom>
          <a:solidFill>
            <a:schemeClr val="accent6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9A8189FC-92D4-447F-BE75-86F13BA33B6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3140" y="2063838"/>
            <a:ext cx="3515704" cy="4223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0" i="0" spc="200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Click to add subtitle here </a:t>
            </a:r>
          </a:p>
        </p:txBody>
      </p:sp>
      <p:sp>
        <p:nvSpPr>
          <p:cNvPr id="14" name="Text Placeholder 17">
            <a:extLst>
              <a:ext uri="{FF2B5EF4-FFF2-40B4-BE49-F238E27FC236}">
                <a16:creationId xmlns:a16="http://schemas.microsoft.com/office/drawing/2014/main" id="{4FDAEC9F-05AF-4D5D-AD2C-537FF767ED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2932" y="2523933"/>
            <a:ext cx="3515346" cy="33257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Segoe UI Light" panose="020B0502040204020203" pitchFamily="34" charset="0"/>
              <a:buNone/>
              <a:defRPr sz="1400" spc="50"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2492CECA-D20C-47AF-A75A-44DFDE74D82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29790" y="2063838"/>
            <a:ext cx="3515704" cy="4223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0" i="0" spc="200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Click to add subtitle here </a:t>
            </a:r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EEF915A4-555A-4718-876D-625A85FAB0C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29582" y="2523933"/>
            <a:ext cx="3515346" cy="33257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Segoe UI Light" panose="020B0502040204020203" pitchFamily="34" charset="0"/>
              <a:buNone/>
              <a:defRPr sz="1400" spc="50"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7458D237-AB82-4392-B182-AAF3694FDB1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75874" y="2063838"/>
            <a:ext cx="3515704" cy="4223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0" i="0" spc="200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Click to add subtitle here </a:t>
            </a:r>
          </a:p>
        </p:txBody>
      </p:sp>
      <p:sp>
        <p:nvSpPr>
          <p:cNvPr id="27" name="Text Placeholder 17">
            <a:extLst>
              <a:ext uri="{FF2B5EF4-FFF2-40B4-BE49-F238E27FC236}">
                <a16:creationId xmlns:a16="http://schemas.microsoft.com/office/drawing/2014/main" id="{AAA9CCE2-427A-46C0-A79B-0D01E8888EE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75666" y="2523933"/>
            <a:ext cx="3515346" cy="33257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Segoe UI Light" panose="020B0502040204020203" pitchFamily="34" charset="0"/>
              <a:buNone/>
              <a:defRPr sz="1400" spc="50"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5A30FE-146C-418D-B68F-9EBB829D0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CBBE8-05C6-4946-80F5-DE319A6FC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2839E0-080F-4A5D-99FB-FD1917E7F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729D4-A164-47A3-830D-E792BCE699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888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C65D0-3E91-45C0-BC6C-CC7BFE58B0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4800" y="3429000"/>
            <a:ext cx="3097320" cy="978408"/>
          </a:xfrm>
          <a:prstGeom prst="rect">
            <a:avLst/>
          </a:prstGeom>
        </p:spPr>
        <p:txBody>
          <a:bodyPr anchor="ctr"/>
          <a:lstStyle>
            <a:lvl1pPr algn="l">
              <a:defRPr sz="3200" cap="all" spc="200" baseline="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9651A5D-2C86-4900-A248-8559E39BDAC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20510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pc="400" baseline="0"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D5F84479-AB5A-4587-BAAF-A05E52224B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35700" y="2854660"/>
            <a:ext cx="4749800" cy="212997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400" cap="none" spc="50" baseline="0"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3D8D3253-3A08-4F2F-B6B3-607BBC6B33D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5788241"/>
            <a:ext cx="12192000" cy="106976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pc="400" baseline="0"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B75CEA-DDFB-4C62-B83F-6A0B86FA7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425E30-50C5-42DD-911D-36C0E732E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88C855-986C-4539-81CE-5421C8EB7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F91729D4-A164-47A3-830D-E792BCE699E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2393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8F63EB3-EB79-4150-A7A5-F675662724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237" y="1096375"/>
            <a:ext cx="4045527" cy="1590790"/>
          </a:xfrm>
          <a:prstGeom prst="rect">
            <a:avLst/>
          </a:prstGeom>
        </p:spPr>
        <p:txBody>
          <a:bodyPr anchor="b"/>
          <a:lstStyle>
            <a:lvl1pPr>
              <a:defRPr sz="3200" cap="all" spc="200" baseline="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89D0B50-E879-41B9-9B1B-EBB40605D1B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951274"/>
            <a:ext cx="2743201" cy="474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pc="400" baseline="0"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EB4D3EE7-1F3B-4AAB-A04D-3162C35A1A9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07354" y="2910720"/>
            <a:ext cx="4011410" cy="2061261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200000"/>
              </a:lnSpc>
              <a:spcBef>
                <a:spcPts val="0"/>
              </a:spcBef>
              <a:buFont typeface="Segoe UI Light" panose="020B0502040204020203" pitchFamily="34" charset="0"/>
              <a:buNone/>
              <a:defRPr sz="2000" b="0" i="0" spc="200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2A57A12F-74B8-4CBC-816C-F2AC890D1B9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448800" y="951274"/>
            <a:ext cx="2743200" cy="474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pc="400" baseline="0"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19A048-F803-428B-9A66-6DE56F4DE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42CDA7-93A6-45DB-9062-E70E51ACB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F08F63-561A-455E-8ED8-20CCE58E7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729D4-A164-47A3-830D-E792BCE699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593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B4E19-B10C-43FA-AB4B-5D0396BD64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1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5C552B-0CAD-4920-B258-233A9F86DF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spc="1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983FFB-15A3-4B11-A130-4565577A3F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1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729D4-A164-47A3-830D-E792BCE699E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109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2" r:id="rId7"/>
    <p:sldLayoutId id="2147483663" r:id="rId8"/>
    <p:sldLayoutId id="2147483656" r:id="rId9"/>
    <p:sldLayoutId id="2147483657" r:id="rId10"/>
    <p:sldLayoutId id="2147483664" r:id="rId11"/>
    <p:sldLayoutId id="2147483658" r:id="rId12"/>
    <p:sldLayoutId id="2147483659" r:id="rId13"/>
    <p:sldLayoutId id="2147483660" r:id="rId14"/>
    <p:sldLayoutId id="2147483661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3D64C50-A740-468A-8AB6-F949358D8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769" y="2683895"/>
            <a:ext cx="5278514" cy="2862225"/>
          </a:xfrm>
        </p:spPr>
        <p:txBody>
          <a:bodyPr/>
          <a:lstStyle/>
          <a:p>
            <a:r>
              <a:rPr lang="en-US" dirty="0" err="1"/>
              <a:t>elr</a:t>
            </a:r>
            <a:r>
              <a:rPr lang="en-US" dirty="0"/>
              <a:t> QA efforts</a:t>
            </a:r>
            <a:br>
              <a:rPr lang="en-US" dirty="0"/>
            </a:br>
            <a:r>
              <a:rPr lang="en-US" sz="3600" dirty="0"/>
              <a:t>California DPH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F94A06-38B8-4C8F-ABF0-FB763704D0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5636" y="5568698"/>
            <a:ext cx="5278514" cy="618142"/>
          </a:xfrm>
        </p:spPr>
        <p:txBody>
          <a:bodyPr/>
          <a:lstStyle/>
          <a:p>
            <a:r>
              <a:rPr lang="en-US" dirty="0"/>
              <a:t>Garrett Jenkins</a:t>
            </a:r>
          </a:p>
        </p:txBody>
      </p:sp>
      <p:pic>
        <p:nvPicPr>
          <p:cNvPr id="2" name="Picture 2" descr="Laboratory Information Management System (LIMS) - Software for Labs">
            <a:extLst>
              <a:ext uri="{FF2B5EF4-FFF2-40B4-BE49-F238E27FC236}">
                <a16:creationId xmlns:a16="http://schemas.microsoft.com/office/drawing/2014/main" id="{90C48E34-72E8-A299-B0A4-313762334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445" y="662429"/>
            <a:ext cx="9591675" cy="303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106CDEB7-77E8-4351-9B76-07896E7317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96075" y="0"/>
            <a:ext cx="2895600" cy="68580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569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26">
            <a:extLst>
              <a:ext uri="{FF2B5EF4-FFF2-40B4-BE49-F238E27FC236}">
                <a16:creationId xmlns:a16="http://schemas.microsoft.com/office/drawing/2014/main" id="{F3F083B8-4B95-4C15-B710-4BC526A23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1580" y="942423"/>
            <a:ext cx="4694420" cy="1124392"/>
          </a:xfrm>
        </p:spPr>
        <p:txBody>
          <a:bodyPr/>
          <a:lstStyle/>
          <a:p>
            <a:r>
              <a:rPr lang="en-US" dirty="0"/>
              <a:t>TOPICS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38E3964-EE54-4BDC-A0A3-DC7D197FFB5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10586" y="2329867"/>
            <a:ext cx="4258693" cy="3156533"/>
          </a:xfrm>
        </p:spPr>
        <p:txBody>
          <a:bodyPr/>
          <a:lstStyle/>
          <a:p>
            <a:r>
              <a:rPr lang="en-US" dirty="0"/>
              <a:t>Overall Data Flow</a:t>
            </a:r>
          </a:p>
          <a:p>
            <a:r>
              <a:rPr lang="en-US" dirty="0"/>
              <a:t>Onboarding UAT</a:t>
            </a:r>
          </a:p>
          <a:p>
            <a:r>
              <a:rPr lang="en-US" dirty="0"/>
              <a:t>Front end uplift</a:t>
            </a:r>
          </a:p>
          <a:p>
            <a:r>
              <a:rPr lang="en-US" dirty="0"/>
              <a:t>Cloud-based data storage/retrieval</a:t>
            </a:r>
          </a:p>
          <a:p>
            <a:r>
              <a:rPr lang="en-US" dirty="0"/>
              <a:t>Automated quality alerts</a:t>
            </a:r>
          </a:p>
          <a:p>
            <a:r>
              <a:rPr lang="en-US" dirty="0"/>
              <a:t>Automated routine reports</a:t>
            </a:r>
          </a:p>
        </p:txBody>
      </p:sp>
      <p:pic>
        <p:nvPicPr>
          <p:cNvPr id="9" name="Picture 2" descr="How to get free, at-home COVID-19 test kits - Chicago Sun-Times">
            <a:extLst>
              <a:ext uri="{FF2B5EF4-FFF2-40B4-BE49-F238E27FC236}">
                <a16:creationId xmlns:a16="http://schemas.microsoft.com/office/drawing/2014/main" id="{C226F3A4-8997-2FD0-3C0B-A471665E01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639" y="1629507"/>
            <a:ext cx="5889770" cy="3856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042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E8D036FB-049F-42B9-8221-9EAE47689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599" y="2921000"/>
            <a:ext cx="5197231" cy="527050"/>
          </a:xfrm>
        </p:spPr>
        <p:txBody>
          <a:bodyPr/>
          <a:lstStyle/>
          <a:p>
            <a:r>
              <a:rPr lang="en-US" dirty="0"/>
              <a:t>Data flow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558E8B1-0215-4BC8-AF46-4F9A87F2AE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97599" y="3429000"/>
            <a:ext cx="5197231" cy="2129971"/>
          </a:xfrm>
        </p:spPr>
        <p:txBody>
          <a:bodyPr/>
          <a:lstStyle/>
          <a:p>
            <a:pPr marL="285750" indent="-285750">
              <a:buFontTx/>
              <a:buChar char="-"/>
            </a:pPr>
            <a:r>
              <a:rPr lang="en-US" dirty="0"/>
              <a:t>Lab sends HL7/CSV file to “front door”</a:t>
            </a:r>
          </a:p>
          <a:p>
            <a:pPr marL="285750" indent="-285750">
              <a:buFontTx/>
              <a:buChar char="-"/>
            </a:pPr>
            <a:r>
              <a:rPr lang="en-US" dirty="0"/>
              <a:t>Some normalization/uplift</a:t>
            </a:r>
          </a:p>
          <a:p>
            <a:pPr marL="285750" indent="-285750">
              <a:buFontTx/>
              <a:buChar char="-"/>
            </a:pPr>
            <a:r>
              <a:rPr lang="en-US" dirty="0"/>
              <a:t>Copy of data to cloud warehouse</a:t>
            </a:r>
          </a:p>
          <a:p>
            <a:pPr marL="285750" indent="-285750">
              <a:buFontTx/>
              <a:buChar char="-"/>
            </a:pPr>
            <a:r>
              <a:rPr lang="en-US" dirty="0"/>
              <a:t>Copy of data to state surveillance system (not pictured)</a:t>
            </a:r>
          </a:p>
          <a:p>
            <a:pPr marL="285750" indent="-285750">
              <a:buFontTx/>
              <a:buChar char="-"/>
            </a:pPr>
            <a:r>
              <a:rPr lang="en-US" dirty="0"/>
              <a:t>Data used for reporting purposes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pic>
        <p:nvPicPr>
          <p:cNvPr id="2" name="Picture 4" descr="COVID-19 Testing and Positive Test Results">
            <a:extLst>
              <a:ext uri="{FF2B5EF4-FFF2-40B4-BE49-F238E27FC236}">
                <a16:creationId xmlns:a16="http://schemas.microsoft.com/office/drawing/2014/main" id="{A43C300C-F75E-2FEF-7F2C-B30889CFF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89" y="725507"/>
            <a:ext cx="1235964" cy="82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1B0045-4C93-206A-EE17-1E43F09469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7369" y="288936"/>
            <a:ext cx="2565208" cy="1622058"/>
          </a:xfrm>
          <a:prstGeom prst="rect">
            <a:avLst/>
          </a:prstGeom>
        </p:spPr>
      </p:pic>
      <p:cxnSp>
        <p:nvCxnSpPr>
          <p:cNvPr id="6" name="Connector: Curved 7">
            <a:extLst>
              <a:ext uri="{FF2B5EF4-FFF2-40B4-BE49-F238E27FC236}">
                <a16:creationId xmlns:a16="http://schemas.microsoft.com/office/drawing/2014/main" id="{15173195-0CB5-DF55-90A7-066DC6FC9256}"/>
              </a:ext>
            </a:extLst>
          </p:cNvPr>
          <p:cNvCxnSpPr>
            <a:cxnSpLocks/>
          </p:cNvCxnSpPr>
          <p:nvPr/>
        </p:nvCxnSpPr>
        <p:spPr>
          <a:xfrm flipV="1">
            <a:off x="1552053" y="1132005"/>
            <a:ext cx="843675" cy="4982"/>
          </a:xfrm>
          <a:prstGeom prst="straightConnector1">
            <a:avLst/>
          </a:prstGeom>
          <a:ln w="28575">
            <a:solidFill>
              <a:schemeClr val="accent6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8A520ADA-8E4A-8FB6-09DB-EF73FA8455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1463" y="1937735"/>
            <a:ext cx="1436856" cy="3846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F330008-D2D0-014A-41D1-29AB7F4CA0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3457" y="2562631"/>
            <a:ext cx="2079168" cy="12437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F203901-7A1B-C611-59AA-1DFBE0DDBD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23599" y="4175755"/>
            <a:ext cx="1451323" cy="1408635"/>
          </a:xfrm>
          <a:prstGeom prst="rect">
            <a:avLst/>
          </a:prstGeom>
        </p:spPr>
      </p:pic>
      <p:cxnSp>
        <p:nvCxnSpPr>
          <p:cNvPr id="14" name="Connector: Curved 7">
            <a:extLst>
              <a:ext uri="{FF2B5EF4-FFF2-40B4-BE49-F238E27FC236}">
                <a16:creationId xmlns:a16="http://schemas.microsoft.com/office/drawing/2014/main" id="{B8EA14F2-9CE5-86E0-C18B-5AFA5F134C4C}"/>
              </a:ext>
            </a:extLst>
          </p:cNvPr>
          <p:cNvCxnSpPr>
            <a:cxnSpLocks/>
            <a:stCxn id="15" idx="2"/>
          </p:cNvCxnSpPr>
          <p:nvPr/>
        </p:nvCxnSpPr>
        <p:spPr>
          <a:xfrm rot="16200000" flipH="1">
            <a:off x="4803375" y="639818"/>
            <a:ext cx="635102" cy="2379248"/>
          </a:xfrm>
          <a:prstGeom prst="curvedConnector2">
            <a:avLst/>
          </a:prstGeom>
          <a:ln w="28575">
            <a:solidFill>
              <a:schemeClr val="accent6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37CE2159-644D-CAED-06DE-DDAF3E51D9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93991" y="688931"/>
            <a:ext cx="2674621" cy="822960"/>
          </a:xfrm>
          <a:prstGeom prst="rect">
            <a:avLst/>
          </a:prstGeom>
        </p:spPr>
      </p:pic>
      <p:cxnSp>
        <p:nvCxnSpPr>
          <p:cNvPr id="18" name="Connector: Curved 7">
            <a:extLst>
              <a:ext uri="{FF2B5EF4-FFF2-40B4-BE49-F238E27FC236}">
                <a16:creationId xmlns:a16="http://schemas.microsoft.com/office/drawing/2014/main" id="{B04F2BC9-73C6-D287-7022-442FD4716F34}"/>
              </a:ext>
            </a:extLst>
          </p:cNvPr>
          <p:cNvCxnSpPr>
            <a:cxnSpLocks/>
          </p:cNvCxnSpPr>
          <p:nvPr/>
        </p:nvCxnSpPr>
        <p:spPr>
          <a:xfrm flipV="1">
            <a:off x="5268612" y="1136541"/>
            <a:ext cx="827388" cy="446"/>
          </a:xfrm>
          <a:prstGeom prst="straightConnector1">
            <a:avLst/>
          </a:prstGeom>
          <a:ln w="28575">
            <a:solidFill>
              <a:schemeClr val="accent6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6C772F71-628E-BE92-063D-AB067F8CD58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10551" y="725507"/>
            <a:ext cx="2138680" cy="822960"/>
          </a:xfrm>
          <a:prstGeom prst="rect">
            <a:avLst/>
          </a:prstGeom>
        </p:spPr>
      </p:pic>
      <p:cxnSp>
        <p:nvCxnSpPr>
          <p:cNvPr id="33" name="Connector: Curved 7">
            <a:extLst>
              <a:ext uri="{FF2B5EF4-FFF2-40B4-BE49-F238E27FC236}">
                <a16:creationId xmlns:a16="http://schemas.microsoft.com/office/drawing/2014/main" id="{6132F3A6-916C-6914-ED60-E539189BE77C}"/>
              </a:ext>
            </a:extLst>
          </p:cNvPr>
          <p:cNvCxnSpPr>
            <a:cxnSpLocks/>
          </p:cNvCxnSpPr>
          <p:nvPr/>
        </p:nvCxnSpPr>
        <p:spPr>
          <a:xfrm>
            <a:off x="8356927" y="1133032"/>
            <a:ext cx="787073" cy="0"/>
          </a:xfrm>
          <a:prstGeom prst="straightConnector1">
            <a:avLst/>
          </a:prstGeom>
          <a:ln w="28575">
            <a:solidFill>
              <a:schemeClr val="accent6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3000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E8D036FB-049F-42B9-8221-9EAE47689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600" y="2921000"/>
            <a:ext cx="4749800" cy="527050"/>
          </a:xfrm>
        </p:spPr>
        <p:txBody>
          <a:bodyPr/>
          <a:lstStyle/>
          <a:p>
            <a:r>
              <a:rPr lang="en-US" dirty="0"/>
              <a:t>Onboarding UAT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558E8B1-0215-4BC8-AF46-4F9A87F2AE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97600" y="3429000"/>
            <a:ext cx="4749800" cy="2129971"/>
          </a:xfrm>
        </p:spPr>
        <p:txBody>
          <a:bodyPr/>
          <a:lstStyle/>
          <a:p>
            <a:pPr marL="285750" indent="-285750">
              <a:buFontTx/>
              <a:buChar char="-"/>
            </a:pPr>
            <a:r>
              <a:rPr lang="en-US" dirty="0"/>
              <a:t>Most important QA strategy</a:t>
            </a:r>
          </a:p>
          <a:p>
            <a:pPr marL="285750" indent="-285750">
              <a:buFontTx/>
              <a:buChar char="-"/>
            </a:pPr>
            <a:r>
              <a:rPr lang="en-US" dirty="0"/>
              <a:t>Most important QA strategy!</a:t>
            </a:r>
          </a:p>
          <a:p>
            <a:pPr marL="285750" indent="-285750">
              <a:buFontTx/>
              <a:buChar char="-"/>
            </a:pPr>
            <a:r>
              <a:rPr lang="en-US" dirty="0"/>
              <a:t>Most important QA strategy!!</a:t>
            </a:r>
          </a:p>
          <a:p>
            <a:pPr marL="285750" indent="-285750">
              <a:buFontTx/>
              <a:buChar char="-"/>
            </a:pPr>
            <a:r>
              <a:rPr lang="en-US" dirty="0"/>
              <a:t>Most important QA strategy!!!</a:t>
            </a:r>
          </a:p>
          <a:p>
            <a:pPr marL="285750" indent="-285750">
              <a:buFontTx/>
              <a:buChar char="-"/>
            </a:pPr>
            <a:r>
              <a:rPr lang="en-US" dirty="0"/>
              <a:t>Most important QA strategy!!!!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D67C4F-72D1-677E-27CE-3D325C3F62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174" y="830049"/>
            <a:ext cx="4749800" cy="523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384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E8D036FB-049F-42B9-8221-9EAE47689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600" y="3743960"/>
            <a:ext cx="4749800" cy="527050"/>
          </a:xfrm>
        </p:spPr>
        <p:txBody>
          <a:bodyPr/>
          <a:lstStyle/>
          <a:p>
            <a:r>
              <a:rPr lang="en-US" dirty="0"/>
              <a:t>Front end uplift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558E8B1-0215-4BC8-AF46-4F9A87F2AE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97600" y="4280096"/>
            <a:ext cx="4749800" cy="2129971"/>
          </a:xfrm>
        </p:spPr>
        <p:txBody>
          <a:bodyPr/>
          <a:lstStyle/>
          <a:p>
            <a:pPr marL="285750" indent="-285750">
              <a:buFontTx/>
              <a:buChar char="-"/>
            </a:pPr>
            <a:r>
              <a:rPr lang="en-US" dirty="0"/>
              <a:t>Standardization of demographic codes and text descriptions</a:t>
            </a:r>
          </a:p>
          <a:p>
            <a:pPr marL="285750" indent="-285750">
              <a:buFontTx/>
              <a:buChar char="-"/>
            </a:pPr>
            <a:r>
              <a:rPr lang="en-US" dirty="0"/>
              <a:t>Population of missing demographic values with U/UNK/etc.</a:t>
            </a:r>
          </a:p>
          <a:p>
            <a:pPr marL="285750" indent="-285750">
              <a:buFontTx/>
              <a:buChar char="-"/>
            </a:pPr>
            <a:r>
              <a:rPr lang="en-US" dirty="0"/>
              <a:t>Standardization of test and result description text based on LOINC code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C0309F-AE27-4C25-E371-89E49AF9419B}"/>
              </a:ext>
            </a:extLst>
          </p:cNvPr>
          <p:cNvSpPr txBox="1"/>
          <p:nvPr/>
        </p:nvSpPr>
        <p:spPr>
          <a:xfrm>
            <a:off x="365760" y="427299"/>
            <a:ext cx="11380763" cy="2737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OBX|1|CE|94309-2^</a:t>
            </a:r>
            <a:r>
              <a:rPr lang="en-US" sz="14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SARS CORONAVIRUS 2 RNA:PRTHR:PT:XXX:ORD:PROBE.AMP.TAR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^LN^219891638^C19 NAA Neg^L</a:t>
            </a:r>
            <a:r>
              <a:rPr lang="en-US" sz="14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^2.5.1^v1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||260415000^Not detected (qualifier value)^SCT^COVID NOT DETECTED^COVID NOT DETECTED^L||||||F|||20230517014200-0700|||||20230517014237-0700||||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OBX|1|CE|94309-2^</a:t>
            </a:r>
            <a:r>
              <a:rPr lang="en-US" sz="1400" dirty="0"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SARS-CoV-2 (COVID-19) RNA </a:t>
            </a:r>
            <a:r>
              <a:rPr lang="en-US" sz="1400" dirty="0" err="1"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NAA+probe</a:t>
            </a:r>
            <a:r>
              <a:rPr lang="en-US" sz="1400" dirty="0"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Ql</a:t>
            </a:r>
            <a:r>
              <a:rPr lang="en-US" sz="1400" dirty="0"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(Specimen)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^LN^219891638^C19 NAA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Neg^L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||260415000^Not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detected^SCT^COVID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NOT DETECTED^COVID NOT DETECTED^L||||||F|||20230517014200-0700|||||20230517014237-0700||||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PID|1||CONFIDENTIAL PATIENT IDENTIFIER^^^^MR||PATIENTLASTNAME^PATIENTFIRSTNAME||PATIENTDOB|F||2106-3^White ^HL70005|PATIENT ADDRESS^^San Diego^CA^98531|||||||||||</a:t>
            </a:r>
            <a:r>
              <a:rPr lang="en-US" sz="14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H^Not</a:t>
            </a:r>
            <a:r>
              <a:rPr lang="en-US" sz="14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 Hispanic or </a:t>
            </a:r>
            <a:r>
              <a:rPr lang="en-US" sz="14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Latino</a:t>
            </a:r>
            <a:r>
              <a:rPr lang="en-US" sz="1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^CDCREC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||||||||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PID|1||CONFIDENTIAL PATIENT IDENTIFIER^^^^MR||PATIENTLASTNAME^PATIENTFIRSTNAME||PATIENTDOB|F||2106-3^White ^HL70005|PATIENT ADDRESS^^San Diego^CA^98531|||||||||||</a:t>
            </a:r>
            <a:r>
              <a:rPr lang="en-US" sz="140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H^Hispanic</a:t>
            </a:r>
            <a:r>
              <a:rPr lang="en-US" sz="140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 or </a:t>
            </a:r>
            <a:r>
              <a:rPr lang="en-US" sz="140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Latino</a:t>
            </a:r>
            <a:r>
              <a:rPr lang="en-US" sz="1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^CDCREC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||||||||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202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E8D036FB-049F-42B9-8221-9EAE47689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600" y="2921000"/>
            <a:ext cx="4749800" cy="527050"/>
          </a:xfrm>
        </p:spPr>
        <p:txBody>
          <a:bodyPr/>
          <a:lstStyle/>
          <a:p>
            <a:r>
              <a:rPr lang="en-US" dirty="0"/>
              <a:t>Cloud storage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558E8B1-0215-4BC8-AF46-4F9A87F2AE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97600" y="3429000"/>
            <a:ext cx="4749800" cy="2129971"/>
          </a:xfrm>
        </p:spPr>
        <p:txBody>
          <a:bodyPr/>
          <a:lstStyle/>
          <a:p>
            <a:pPr marL="285750" indent="-285750">
              <a:buFontTx/>
              <a:buChar char="-"/>
            </a:pPr>
            <a:r>
              <a:rPr lang="en-US" dirty="0"/>
              <a:t>Game changer</a:t>
            </a:r>
          </a:p>
          <a:p>
            <a:pPr marL="285750" indent="-285750">
              <a:buFontTx/>
              <a:buChar char="-"/>
            </a:pPr>
            <a:r>
              <a:rPr lang="en-US" dirty="0"/>
              <a:t>Ability to query all records/ID trends quickly</a:t>
            </a:r>
          </a:p>
          <a:p>
            <a:pPr marL="971550" lvl="1" indent="-285750">
              <a:buFontTx/>
              <a:buChar char="-"/>
            </a:pPr>
            <a:r>
              <a:rPr lang="en-US" sz="1400" dirty="0"/>
              <a:t>&gt;200M COVID records</a:t>
            </a:r>
          </a:p>
          <a:p>
            <a:pPr marL="971550" lvl="1" indent="-285750">
              <a:buFontTx/>
              <a:buChar char="-"/>
            </a:pPr>
            <a:r>
              <a:rPr lang="en-US" sz="1400" dirty="0"/>
              <a:t>Compute DQ stats, stratify by lab, etc., across all records in minutes</a:t>
            </a:r>
          </a:p>
          <a:p>
            <a:pPr marL="285750" indent="-285750">
              <a:buFontTx/>
              <a:buChar char="-"/>
            </a:pPr>
            <a:r>
              <a:rPr lang="en-US" dirty="0"/>
              <a:t>Used Snowflake platform (but others are available)</a:t>
            </a:r>
          </a:p>
        </p:txBody>
      </p:sp>
      <p:pic>
        <p:nvPicPr>
          <p:cNvPr id="8" name="Picture 7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54371BB6-6227-675B-77CC-9E8ECB202A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204" y="1247190"/>
            <a:ext cx="5090891" cy="4363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779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E8D036FB-049F-42B9-8221-9EAE47689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600" y="867117"/>
            <a:ext cx="4887742" cy="527050"/>
          </a:xfrm>
        </p:spPr>
        <p:txBody>
          <a:bodyPr/>
          <a:lstStyle/>
          <a:p>
            <a:r>
              <a:rPr lang="en-US" dirty="0"/>
              <a:t>automation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558E8B1-0215-4BC8-AF46-4F9A87F2AE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97599" y="1375117"/>
            <a:ext cx="4915877" cy="3070274"/>
          </a:xfrm>
        </p:spPr>
        <p:txBody>
          <a:bodyPr/>
          <a:lstStyle/>
          <a:p>
            <a:pPr marL="285750" indent="-285750">
              <a:buFontTx/>
              <a:buChar char="-"/>
            </a:pPr>
            <a:r>
              <a:rPr lang="en-US" dirty="0"/>
              <a:t>Various tools available</a:t>
            </a:r>
          </a:p>
          <a:p>
            <a:pPr marL="285750" indent="-285750">
              <a:buFontTx/>
              <a:buChar char="-"/>
            </a:pPr>
            <a:r>
              <a:rPr lang="en-US" dirty="0"/>
              <a:t>Some cloud-based platforms have sufficient functionality</a:t>
            </a:r>
          </a:p>
          <a:p>
            <a:pPr marL="285750" indent="-285750">
              <a:buFontTx/>
              <a:buChar char="-"/>
            </a:pPr>
            <a:r>
              <a:rPr lang="en-US" dirty="0"/>
              <a:t>We use Posit (previously </a:t>
            </a:r>
            <a:r>
              <a:rPr lang="en-US" dirty="0" err="1"/>
              <a:t>Rstudio</a:t>
            </a:r>
            <a:r>
              <a:rPr lang="en-US" dirty="0"/>
              <a:t>) Connect</a:t>
            </a:r>
          </a:p>
          <a:p>
            <a:pPr marL="285750" indent="-285750">
              <a:buFontTx/>
              <a:buChar char="-"/>
            </a:pPr>
            <a:r>
              <a:rPr lang="en-US" dirty="0"/>
              <a:t>Allows for uploading and scheduling of R (and python) syntax</a:t>
            </a:r>
          </a:p>
          <a:p>
            <a:pPr marL="285750" indent="-285750">
              <a:buFontTx/>
              <a:buChar char="-"/>
            </a:pPr>
            <a:r>
              <a:rPr lang="en-US" dirty="0"/>
              <a:t>Can write R syntax to interface with cloud storage to analyze and email out reports or alerts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45B70A-0F5A-E143-594F-36BAA0BD83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90" y="113820"/>
            <a:ext cx="4234128" cy="651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032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E8D036FB-049F-42B9-8221-9EAE47689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169" y="309989"/>
            <a:ext cx="4749800" cy="527050"/>
          </a:xfrm>
        </p:spPr>
        <p:txBody>
          <a:bodyPr/>
          <a:lstStyle/>
          <a:p>
            <a:r>
              <a:rPr lang="en-US" dirty="0"/>
              <a:t>Automated alerts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558E8B1-0215-4BC8-AF46-4F9A87F2AE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97600" y="3429000"/>
            <a:ext cx="4749800" cy="2129971"/>
          </a:xfrm>
        </p:spPr>
        <p:txBody>
          <a:bodyPr/>
          <a:lstStyle/>
          <a:p>
            <a:r>
              <a:rPr lang="en-US" dirty="0"/>
              <a:t>- Most important QA strategy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FA83C3D-C09B-FF8F-F844-B735A69E88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187" y="1130216"/>
            <a:ext cx="9371428" cy="41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5564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E8D036FB-049F-42B9-8221-9EAE47689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034" y="265971"/>
            <a:ext cx="4887742" cy="527050"/>
          </a:xfrm>
        </p:spPr>
        <p:txBody>
          <a:bodyPr/>
          <a:lstStyle/>
          <a:p>
            <a:r>
              <a:rPr lang="en-US" dirty="0"/>
              <a:t>Routine automation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4F8C18-BBBD-20EC-E0CA-02CF4B3EBD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34" y="1077891"/>
            <a:ext cx="8869181" cy="5379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000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1F92B90-FD10-47FA-922C-60FD7F0ED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237" y="1261871"/>
            <a:ext cx="4045527" cy="766925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6493815-2B96-4CA9-8D15-F0EB9A1557C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107354" y="2252352"/>
            <a:ext cx="4011410" cy="2061261"/>
          </a:xfrm>
        </p:spPr>
        <p:txBody>
          <a:bodyPr/>
          <a:lstStyle/>
          <a:p>
            <a:r>
              <a:rPr lang="en-US" dirty="0"/>
              <a:t>Garrett Jenkins​​</a:t>
            </a:r>
          </a:p>
          <a:p>
            <a:r>
              <a:rPr lang="en-US" dirty="0"/>
              <a:t>Garrett.Jenkins@cdph.ca.gov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4D628FE-5BE9-0956-A8B3-1A2FD43CE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7354" y="3902132"/>
            <a:ext cx="4011410" cy="1543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03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ED6DA"/>
      </a:accent1>
      <a:accent2>
        <a:srgbClr val="3E7090"/>
      </a:accent2>
      <a:accent3>
        <a:srgbClr val="93A5A8"/>
      </a:accent3>
      <a:accent4>
        <a:srgbClr val="627272"/>
      </a:accent4>
      <a:accent5>
        <a:srgbClr val="BDA07D"/>
      </a:accent5>
      <a:accent6>
        <a:srgbClr val="D8CAB7"/>
      </a:accent6>
      <a:hlink>
        <a:srgbClr val="0563C1"/>
      </a:hlink>
      <a:folHlink>
        <a:srgbClr val="954F72"/>
      </a:folHlink>
    </a:clrScheme>
    <a:fontScheme name="Custom 24">
      <a:majorFont>
        <a:latin typeface="Segoe UI Light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astal_Presentation_TM33468121_Win32_JC_SL_v3" id="{5CC0C496-FD8A-42BF-932F-4FD62E56F269}" vid="{DBEAE538-0105-45CF-A6D4-E0B303E1878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57484CB8525BF4F9BD9A44BF1BB61B9" ma:contentTypeVersion="14" ma:contentTypeDescription="Create a new document." ma:contentTypeScope="" ma:versionID="b0c20220cf20882e1a7faaa06698e2b8">
  <xsd:schema xmlns:xsd="http://www.w3.org/2001/XMLSchema" xmlns:xs="http://www.w3.org/2001/XMLSchema" xmlns:p="http://schemas.microsoft.com/office/2006/metadata/properties" xmlns:ns1="http://schemas.microsoft.com/sharepoint/v3" xmlns:ns3="5d5dc3c4-f678-4527-b500-196fa9d02818" xmlns:ns4="73426ffa-d5f4-4323-86c9-af4af8f1774b" targetNamespace="http://schemas.microsoft.com/office/2006/metadata/properties" ma:root="true" ma:fieldsID="cfceff766585306d7e20202f35ada9dd" ns1:_="" ns3:_="" ns4:_="">
    <xsd:import namespace="http://schemas.microsoft.com/sharepoint/v3"/>
    <xsd:import namespace="5d5dc3c4-f678-4527-b500-196fa9d02818"/>
    <xsd:import namespace="73426ffa-d5f4-4323-86c9-af4af8f1774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1:_ip_UnifiedCompliancePolicyProperties" minOccurs="0"/>
                <xsd:element ref="ns1:_ip_UnifiedCompliancePolicyUIAction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5dc3c4-f678-4527-b500-196fa9d028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426ffa-d5f4-4323-86c9-af4af8f1774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_activity xmlns="5d5dc3c4-f678-4527-b500-196fa9d02818" xsi:nil="true"/>
  </documentManagement>
</p:properties>
</file>

<file path=customXml/itemProps1.xml><?xml version="1.0" encoding="utf-8"?>
<ds:datastoreItem xmlns:ds="http://schemas.openxmlformats.org/officeDocument/2006/customXml" ds:itemID="{D521AB43-BA01-408E-91EB-B31ED79649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d5dc3c4-f678-4527-b500-196fa9d02818"/>
    <ds:schemaRef ds:uri="73426ffa-d5f4-4323-86c9-af4af8f177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279BBA1-1277-4614-8DDE-B2EB2275122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2AF5DA8-6387-4138-BF96-B65D39F2FC21}">
  <ds:schemaRefs>
    <ds:schemaRef ds:uri="http://schemas.microsoft.com/office/2006/metadata/properties"/>
    <ds:schemaRef ds:uri="5d5dc3c4-f678-4527-b500-196fa9d02818"/>
    <ds:schemaRef ds:uri="http://purl.org/dc/elements/1.1/"/>
    <ds:schemaRef ds:uri="http://purl.org/dc/terms/"/>
    <ds:schemaRef ds:uri="http://purl.org/dc/dcmitype/"/>
    <ds:schemaRef ds:uri="73426ffa-d5f4-4323-86c9-af4af8f1774b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schemas.microsoft.com/sharepoint/v3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451</Words>
  <Application>Microsoft Office PowerPoint</Application>
  <PresentationFormat>Widescreen</PresentationFormat>
  <Paragraphs>57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Segoe UI</vt:lpstr>
      <vt:lpstr>Segoe UI Light</vt:lpstr>
      <vt:lpstr>Office Theme</vt:lpstr>
      <vt:lpstr>elr QA efforts California DPH</vt:lpstr>
      <vt:lpstr>TOPICS</vt:lpstr>
      <vt:lpstr>Data flow</vt:lpstr>
      <vt:lpstr>Onboarding UAT</vt:lpstr>
      <vt:lpstr>Front end uplift</vt:lpstr>
      <vt:lpstr>Cloud storage</vt:lpstr>
      <vt:lpstr>automation</vt:lpstr>
      <vt:lpstr>Automated alerts</vt:lpstr>
      <vt:lpstr>Routine automation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2021-05-30T14:58:49Z</dcterms:created>
  <dcterms:modified xsi:type="dcterms:W3CDTF">2023-06-06T18:53:47Z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0x010100657484CB8525BF4F9BD9A44BF1BB61B9</vt:lpwstr>
  </property>
</Properties>
</file>