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13"/>
  </p:notesMasterIdLst>
  <p:sldIdLst>
    <p:sldId id="261" r:id="rId4"/>
    <p:sldId id="2145706195" r:id="rId5"/>
    <p:sldId id="2145706199" r:id="rId6"/>
    <p:sldId id="2145706198" r:id="rId7"/>
    <p:sldId id="2145706197" r:id="rId8"/>
    <p:sldId id="2145706196" r:id="rId9"/>
    <p:sldId id="2145706200" r:id="rId10"/>
    <p:sldId id="2145706201" r:id="rId11"/>
    <p:sldId id="214570620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235BCA-C1FD-AB77-931C-ECC149E94ABD}" name="Devra Barter" initials="DB" userId="S::dbarter@cste.org::c5d157ed-33b3-4d47-9527-7e888207cf58" providerId="AD"/>
  <p188:author id="{D78983D3-FF1C-4103-78EC-0D8EF24E51FC}" name="Shaily Krishan" initials="SK" userId="S::skrishan@cste.org::1e3edf21-baaa-444b-bc49-18940c99443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7301DB-0C74-4DB7-A7F1-9BCC82441E50}" v="18" dt="2023-06-06T16:54:19.438"/>
    <p1510:client id="{DD4CB57E-AFC4-FA25-4681-AD266878FD55}" v="2" dt="2023-06-05T17:22:34.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19"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vra Barter" userId="c5d157ed-33b3-4d47-9527-7e888207cf58" providerId="ADAL" clId="{127301DB-0C74-4DB7-A7F1-9BCC82441E50}"/>
    <pc:docChg chg="undo custSel addSld delSld modSld sldOrd">
      <pc:chgData name="Devra Barter" userId="c5d157ed-33b3-4d47-9527-7e888207cf58" providerId="ADAL" clId="{127301DB-0C74-4DB7-A7F1-9BCC82441E50}" dt="2023-06-06T16:54:19.438" v="304" actId="20577"/>
      <pc:docMkLst>
        <pc:docMk/>
      </pc:docMkLst>
      <pc:sldChg chg="modSp mod modNotesTx">
        <pc:chgData name="Devra Barter" userId="c5d157ed-33b3-4d47-9527-7e888207cf58" providerId="ADAL" clId="{127301DB-0C74-4DB7-A7F1-9BCC82441E50}" dt="2023-06-06T16:54:10.110" v="297" actId="20577"/>
        <pc:sldMkLst>
          <pc:docMk/>
          <pc:sldMk cId="1752033918" sldId="261"/>
        </pc:sldMkLst>
        <pc:spChg chg="mod">
          <ac:chgData name="Devra Barter" userId="c5d157ed-33b3-4d47-9527-7e888207cf58" providerId="ADAL" clId="{127301DB-0C74-4DB7-A7F1-9BCC82441E50}" dt="2023-06-05T14:48:55.248" v="70" actId="20577"/>
          <ac:spMkLst>
            <pc:docMk/>
            <pc:sldMk cId="1752033918" sldId="261"/>
            <ac:spMk id="2" creationId="{C599B9CC-A33A-4F2C-A210-EC2E5FD92E8E}"/>
          </ac:spMkLst>
        </pc:spChg>
        <pc:spChg chg="mod">
          <ac:chgData name="Devra Barter" userId="c5d157ed-33b3-4d47-9527-7e888207cf58" providerId="ADAL" clId="{127301DB-0C74-4DB7-A7F1-9BCC82441E50}" dt="2023-06-06T16:54:10.110" v="297" actId="20577"/>
          <ac:spMkLst>
            <pc:docMk/>
            <pc:sldMk cId="1752033918" sldId="261"/>
            <ac:spMk id="3" creationId="{B28EE5B6-B843-4C54-8A6A-C4CC64E6B311}"/>
          </ac:spMkLst>
        </pc:spChg>
        <pc:spChg chg="mod">
          <ac:chgData name="Devra Barter" userId="c5d157ed-33b3-4d47-9527-7e888207cf58" providerId="ADAL" clId="{127301DB-0C74-4DB7-A7F1-9BCC82441E50}" dt="2023-06-05T14:52:03.816" v="229" actId="13926"/>
          <ac:spMkLst>
            <pc:docMk/>
            <pc:sldMk cId="1752033918" sldId="261"/>
            <ac:spMk id="4" creationId="{85F59CF3-A00C-4D93-A785-653657C125C0}"/>
          </ac:spMkLst>
        </pc:spChg>
      </pc:sldChg>
      <pc:sldChg chg="del">
        <pc:chgData name="Devra Barter" userId="c5d157ed-33b3-4d47-9527-7e888207cf58" providerId="ADAL" clId="{127301DB-0C74-4DB7-A7F1-9BCC82441E50}" dt="2023-06-05T14:39:06.094" v="11" actId="2696"/>
        <pc:sldMkLst>
          <pc:docMk/>
          <pc:sldMk cId="2848073666" sldId="2145706177"/>
        </pc:sldMkLst>
      </pc:sldChg>
      <pc:sldChg chg="del">
        <pc:chgData name="Devra Barter" userId="c5d157ed-33b3-4d47-9527-7e888207cf58" providerId="ADAL" clId="{127301DB-0C74-4DB7-A7F1-9BCC82441E50}" dt="2023-06-05T14:39:23.723" v="13" actId="2696"/>
        <pc:sldMkLst>
          <pc:docMk/>
          <pc:sldMk cId="22461557" sldId="2145706186"/>
        </pc:sldMkLst>
      </pc:sldChg>
      <pc:sldChg chg="del">
        <pc:chgData name="Devra Barter" userId="c5d157ed-33b3-4d47-9527-7e888207cf58" providerId="ADAL" clId="{127301DB-0C74-4DB7-A7F1-9BCC82441E50}" dt="2023-06-05T14:39:11.415" v="12" actId="2696"/>
        <pc:sldMkLst>
          <pc:docMk/>
          <pc:sldMk cId="2084748936" sldId="2145706191"/>
        </pc:sldMkLst>
      </pc:sldChg>
      <pc:sldChg chg="del">
        <pc:chgData name="Devra Barter" userId="c5d157ed-33b3-4d47-9527-7e888207cf58" providerId="ADAL" clId="{127301DB-0C74-4DB7-A7F1-9BCC82441E50}" dt="2023-06-05T14:39:26.979" v="14" actId="2696"/>
        <pc:sldMkLst>
          <pc:docMk/>
          <pc:sldMk cId="2603973419" sldId="2145706192"/>
        </pc:sldMkLst>
      </pc:sldChg>
      <pc:sldChg chg="modSp add del mod">
        <pc:chgData name="Devra Barter" userId="c5d157ed-33b3-4d47-9527-7e888207cf58" providerId="ADAL" clId="{127301DB-0C74-4DB7-A7F1-9BCC82441E50}" dt="2023-06-06T15:27:09.222" v="293" actId="47"/>
        <pc:sldMkLst>
          <pc:docMk/>
          <pc:sldMk cId="2136974990" sldId="2145706195"/>
        </pc:sldMkLst>
        <pc:spChg chg="mod">
          <ac:chgData name="Devra Barter" userId="c5d157ed-33b3-4d47-9527-7e888207cf58" providerId="ADAL" clId="{127301DB-0C74-4DB7-A7F1-9BCC82441E50}" dt="2023-06-05T14:53:41.261" v="231" actId="207"/>
          <ac:spMkLst>
            <pc:docMk/>
            <pc:sldMk cId="2136974990" sldId="2145706195"/>
            <ac:spMk id="3" creationId="{2CF1A084-F0DE-DEFA-E9C8-AC99C9715738}"/>
          </ac:spMkLst>
        </pc:spChg>
      </pc:sldChg>
      <pc:sldChg chg="modSp add del mod setBg">
        <pc:chgData name="Devra Barter" userId="c5d157ed-33b3-4d47-9527-7e888207cf58" providerId="ADAL" clId="{127301DB-0C74-4DB7-A7F1-9BCC82441E50}" dt="2023-06-05T14:55:08.822" v="238" actId="207"/>
        <pc:sldMkLst>
          <pc:docMk/>
          <pc:sldMk cId="1264415305" sldId="2145706196"/>
        </pc:sldMkLst>
        <pc:spChg chg="mod">
          <ac:chgData name="Devra Barter" userId="c5d157ed-33b3-4d47-9527-7e888207cf58" providerId="ADAL" clId="{127301DB-0C74-4DB7-A7F1-9BCC82441E50}" dt="2023-06-05T14:55:08.822" v="238" actId="207"/>
          <ac:spMkLst>
            <pc:docMk/>
            <pc:sldMk cId="1264415305" sldId="2145706196"/>
            <ac:spMk id="2" creationId="{588DD0DE-F609-0A4A-8439-DD451D86120E}"/>
          </ac:spMkLst>
        </pc:spChg>
        <pc:spChg chg="mod">
          <ac:chgData name="Devra Barter" userId="c5d157ed-33b3-4d47-9527-7e888207cf58" providerId="ADAL" clId="{127301DB-0C74-4DB7-A7F1-9BCC82441E50}" dt="2023-06-05T14:55:05.668" v="237" actId="207"/>
          <ac:spMkLst>
            <pc:docMk/>
            <pc:sldMk cId="1264415305" sldId="2145706196"/>
            <ac:spMk id="4" creationId="{57692F68-DF5B-A64A-6796-B7BD2CB512E0}"/>
          </ac:spMkLst>
        </pc:spChg>
      </pc:sldChg>
      <pc:sldChg chg="modSp add del mod setBg">
        <pc:chgData name="Devra Barter" userId="c5d157ed-33b3-4d47-9527-7e888207cf58" providerId="ADAL" clId="{127301DB-0C74-4DB7-A7F1-9BCC82441E50}" dt="2023-06-05T14:54:58.753" v="236" actId="207"/>
        <pc:sldMkLst>
          <pc:docMk/>
          <pc:sldMk cId="4094171358" sldId="2145706197"/>
        </pc:sldMkLst>
        <pc:spChg chg="mod">
          <ac:chgData name="Devra Barter" userId="c5d157ed-33b3-4d47-9527-7e888207cf58" providerId="ADAL" clId="{127301DB-0C74-4DB7-A7F1-9BCC82441E50}" dt="2023-06-05T14:54:58.753" v="236" actId="207"/>
          <ac:spMkLst>
            <pc:docMk/>
            <pc:sldMk cId="4094171358" sldId="2145706197"/>
            <ac:spMk id="2" creationId="{588DD0DE-F609-0A4A-8439-DD451D86120E}"/>
          </ac:spMkLst>
        </pc:spChg>
        <pc:spChg chg="mod">
          <ac:chgData name="Devra Barter" userId="c5d157ed-33b3-4d47-9527-7e888207cf58" providerId="ADAL" clId="{127301DB-0C74-4DB7-A7F1-9BCC82441E50}" dt="2023-06-05T14:54:58.753" v="236" actId="207"/>
          <ac:spMkLst>
            <pc:docMk/>
            <pc:sldMk cId="4094171358" sldId="2145706197"/>
            <ac:spMk id="3" creationId="{2DBAA403-D6A2-9672-26CE-CCD870427E59}"/>
          </ac:spMkLst>
        </pc:spChg>
      </pc:sldChg>
      <pc:sldChg chg="modSp add del mod setBg">
        <pc:chgData name="Devra Barter" userId="c5d157ed-33b3-4d47-9527-7e888207cf58" providerId="ADAL" clId="{127301DB-0C74-4DB7-A7F1-9BCC82441E50}" dt="2023-06-05T15:03:31.023" v="270" actId="20577"/>
        <pc:sldMkLst>
          <pc:docMk/>
          <pc:sldMk cId="1637322277" sldId="2145706198"/>
        </pc:sldMkLst>
        <pc:spChg chg="mod">
          <ac:chgData name="Devra Barter" userId="c5d157ed-33b3-4d47-9527-7e888207cf58" providerId="ADAL" clId="{127301DB-0C74-4DB7-A7F1-9BCC82441E50}" dt="2023-06-05T14:54:38.653" v="234" actId="207"/>
          <ac:spMkLst>
            <pc:docMk/>
            <pc:sldMk cId="1637322277" sldId="2145706198"/>
            <ac:spMk id="2" creationId="{588DD0DE-F609-0A4A-8439-DD451D86120E}"/>
          </ac:spMkLst>
        </pc:spChg>
        <pc:spChg chg="mod">
          <ac:chgData name="Devra Barter" userId="c5d157ed-33b3-4d47-9527-7e888207cf58" providerId="ADAL" clId="{127301DB-0C74-4DB7-A7F1-9BCC82441E50}" dt="2023-06-05T15:03:31.023" v="270" actId="20577"/>
          <ac:spMkLst>
            <pc:docMk/>
            <pc:sldMk cId="1637322277" sldId="2145706198"/>
            <ac:spMk id="5" creationId="{D5DCD751-4050-125A-4159-B1B22C27E860}"/>
          </ac:spMkLst>
        </pc:spChg>
      </pc:sldChg>
      <pc:sldChg chg="modSp add del mod setBg">
        <pc:chgData name="Devra Barter" userId="c5d157ed-33b3-4d47-9527-7e888207cf58" providerId="ADAL" clId="{127301DB-0C74-4DB7-A7F1-9BCC82441E50}" dt="2023-06-05T14:54:45.578" v="235" actId="207"/>
        <pc:sldMkLst>
          <pc:docMk/>
          <pc:sldMk cId="1833108629" sldId="2145706199"/>
        </pc:sldMkLst>
        <pc:spChg chg="mod">
          <ac:chgData name="Devra Barter" userId="c5d157ed-33b3-4d47-9527-7e888207cf58" providerId="ADAL" clId="{127301DB-0C74-4DB7-A7F1-9BCC82441E50}" dt="2023-06-05T14:54:45.578" v="235" actId="207"/>
          <ac:spMkLst>
            <pc:docMk/>
            <pc:sldMk cId="1833108629" sldId="2145706199"/>
            <ac:spMk id="2" creationId="{588DD0DE-F609-0A4A-8439-DD451D86120E}"/>
          </ac:spMkLst>
        </pc:spChg>
        <pc:graphicFrameChg chg="modGraphic">
          <ac:chgData name="Devra Barter" userId="c5d157ed-33b3-4d47-9527-7e888207cf58" providerId="ADAL" clId="{127301DB-0C74-4DB7-A7F1-9BCC82441E50}" dt="2023-06-05T14:54:04.591" v="233" actId="207"/>
          <ac:graphicFrameMkLst>
            <pc:docMk/>
            <pc:sldMk cId="1833108629" sldId="2145706199"/>
            <ac:graphicFrameMk id="9" creationId="{FCF91AEC-D7A7-AE94-7136-F390BC69FE57}"/>
          </ac:graphicFrameMkLst>
        </pc:graphicFrameChg>
      </pc:sldChg>
      <pc:sldChg chg="add del">
        <pc:chgData name="Devra Barter" userId="c5d157ed-33b3-4d47-9527-7e888207cf58" providerId="ADAL" clId="{127301DB-0C74-4DB7-A7F1-9BCC82441E50}" dt="2023-06-05T14:37:02.700" v="5"/>
        <pc:sldMkLst>
          <pc:docMk/>
          <pc:sldMk cId="1758266992" sldId="2145706200"/>
        </pc:sldMkLst>
      </pc:sldChg>
      <pc:sldChg chg="modSp add mod">
        <pc:chgData name="Devra Barter" userId="c5d157ed-33b3-4d47-9527-7e888207cf58" providerId="ADAL" clId="{127301DB-0C74-4DB7-A7F1-9BCC82441E50}" dt="2023-06-05T14:55:19.038" v="239" actId="207"/>
        <pc:sldMkLst>
          <pc:docMk/>
          <pc:sldMk cId="3952734519" sldId="2145706200"/>
        </pc:sldMkLst>
        <pc:spChg chg="mod">
          <ac:chgData name="Devra Barter" userId="c5d157ed-33b3-4d47-9527-7e888207cf58" providerId="ADAL" clId="{127301DB-0C74-4DB7-A7F1-9BCC82441E50}" dt="2023-06-05T14:55:19.038" v="239" actId="207"/>
          <ac:spMkLst>
            <pc:docMk/>
            <pc:sldMk cId="3952734519" sldId="2145706200"/>
            <ac:spMk id="3" creationId="{9862689D-9E70-39D0-DEA5-4EBD2395B663}"/>
          </ac:spMkLst>
        </pc:spChg>
      </pc:sldChg>
      <pc:sldChg chg="modSp add del mod ord">
        <pc:chgData name="Devra Barter" userId="c5d157ed-33b3-4d47-9527-7e888207cf58" providerId="ADAL" clId="{127301DB-0C74-4DB7-A7F1-9BCC82441E50}" dt="2023-06-05T14:48:31.139" v="62" actId="9"/>
        <pc:sldMkLst>
          <pc:docMk/>
          <pc:sldMk cId="1542947394" sldId="2145706201"/>
        </pc:sldMkLst>
        <pc:spChg chg="mod">
          <ac:chgData name="Devra Barter" userId="c5d157ed-33b3-4d47-9527-7e888207cf58" providerId="ADAL" clId="{127301DB-0C74-4DB7-A7F1-9BCC82441E50}" dt="2023-06-05T14:48:31.139" v="62" actId="9"/>
          <ac:spMkLst>
            <pc:docMk/>
            <pc:sldMk cId="1542947394" sldId="2145706201"/>
            <ac:spMk id="6" creationId="{A41126A7-1B5F-A684-927B-6AFED5817C1C}"/>
          </ac:spMkLst>
        </pc:spChg>
      </pc:sldChg>
      <pc:sldChg chg="modSp add del mod">
        <pc:chgData name="Devra Barter" userId="c5d157ed-33b3-4d47-9527-7e888207cf58" providerId="ADAL" clId="{127301DB-0C74-4DB7-A7F1-9BCC82441E50}" dt="2023-06-05T14:36:38.209" v="3"/>
        <pc:sldMkLst>
          <pc:docMk/>
          <pc:sldMk cId="1055265367" sldId="2145706202"/>
        </pc:sldMkLst>
        <pc:spChg chg="mod">
          <ac:chgData name="Devra Barter" userId="c5d157ed-33b3-4d47-9527-7e888207cf58" providerId="ADAL" clId="{127301DB-0C74-4DB7-A7F1-9BCC82441E50}" dt="2023-06-05T14:36:38.209" v="3"/>
          <ac:spMkLst>
            <pc:docMk/>
            <pc:sldMk cId="1055265367" sldId="2145706202"/>
            <ac:spMk id="3" creationId="{B28EE5B6-B843-4C54-8A6A-C4CC64E6B311}"/>
          </ac:spMkLst>
        </pc:spChg>
      </pc:sldChg>
      <pc:sldChg chg="modSp add del mod addCm">
        <pc:chgData name="Devra Barter" userId="c5d157ed-33b3-4d47-9527-7e888207cf58" providerId="ADAL" clId="{127301DB-0C74-4DB7-A7F1-9BCC82441E50}" dt="2023-06-05T17:32:39.019" v="275" actId="2696"/>
        <pc:sldMkLst>
          <pc:docMk/>
          <pc:sldMk cId="1568391517" sldId="2145706203"/>
        </pc:sldMkLst>
        <pc:spChg chg="mod">
          <ac:chgData name="Devra Barter" userId="c5d157ed-33b3-4d47-9527-7e888207cf58" providerId="ADAL" clId="{127301DB-0C74-4DB7-A7F1-9BCC82441E50}" dt="2023-06-05T14:55:46.436" v="252" actId="20577"/>
          <ac:spMkLst>
            <pc:docMk/>
            <pc:sldMk cId="1568391517" sldId="2145706203"/>
            <ac:spMk id="2" creationId="{7A81C5CE-6888-2955-E80B-073DBF753CA3}"/>
          </ac:spMkLst>
        </pc:spChg>
        <pc:spChg chg="mod">
          <ac:chgData name="Devra Barter" userId="c5d157ed-33b3-4d47-9527-7e888207cf58" providerId="ADAL" clId="{127301DB-0C74-4DB7-A7F1-9BCC82441E50}" dt="2023-06-05T14:55:38.662" v="243" actId="5793"/>
          <ac:spMkLst>
            <pc:docMk/>
            <pc:sldMk cId="1568391517" sldId="2145706203"/>
            <ac:spMk id="3" creationId="{57A346F5-9F3F-CBEC-8A2E-4687ADA65FC7}"/>
          </ac:spMkLst>
        </pc:spChg>
        <pc:extLst>
          <p:ext xmlns:p="http://schemas.openxmlformats.org/presentationml/2006/main" uri="{D6D511B9-2390-475A-947B-AFAB55BFBCF1}">
            <pc226:cmChg xmlns:pc226="http://schemas.microsoft.com/office/powerpoint/2022/06/main/command" chg="add">
              <pc226:chgData name="Devra Barter" userId="c5d157ed-33b3-4d47-9527-7e888207cf58" providerId="ADAL" clId="{127301DB-0C74-4DB7-A7F1-9BCC82441E50}" dt="2023-06-05T14:56:22.331" v="253"/>
              <pc2:cmMkLst xmlns:pc2="http://schemas.microsoft.com/office/powerpoint/2019/9/main/command">
                <pc:docMk/>
                <pc:sldMk cId="1568391517" sldId="2145706203"/>
                <pc2:cmMk id="{664FD550-FFD7-425F-AC47-932D842F9200}"/>
              </pc2:cmMkLst>
            </pc226:cmChg>
          </p:ext>
        </pc:extLst>
      </pc:sldChg>
      <pc:sldChg chg="modSp add mod">
        <pc:chgData name="Devra Barter" userId="c5d157ed-33b3-4d47-9527-7e888207cf58" providerId="ADAL" clId="{127301DB-0C74-4DB7-A7F1-9BCC82441E50}" dt="2023-06-06T16:54:19.438" v="304" actId="20577"/>
        <pc:sldMkLst>
          <pc:docMk/>
          <pc:sldMk cId="2627929301" sldId="2145706204"/>
        </pc:sldMkLst>
        <pc:spChg chg="mod">
          <ac:chgData name="Devra Barter" userId="c5d157ed-33b3-4d47-9527-7e888207cf58" providerId="ADAL" clId="{127301DB-0C74-4DB7-A7F1-9BCC82441E50}" dt="2023-06-06T16:54:19.438" v="304" actId="20577"/>
          <ac:spMkLst>
            <pc:docMk/>
            <pc:sldMk cId="2627929301" sldId="2145706204"/>
            <ac:spMk id="3" creationId="{B28EE5B6-B843-4C54-8A6A-C4CC64E6B311}"/>
          </ac:spMkLst>
        </pc:spChg>
        <pc:spChg chg="mod">
          <ac:chgData name="Devra Barter" userId="c5d157ed-33b3-4d47-9527-7e888207cf58" providerId="ADAL" clId="{127301DB-0C74-4DB7-A7F1-9BCC82441E50}" dt="2023-06-05T16:56:54.203" v="274" actId="20577"/>
          <ac:spMkLst>
            <pc:docMk/>
            <pc:sldMk cId="2627929301" sldId="2145706204"/>
            <ac:spMk id="4" creationId="{85F59CF3-A00C-4D93-A785-653657C125C0}"/>
          </ac:spMkLst>
        </pc:spChg>
      </pc:sldChg>
    </pc:docChg>
  </pc:docChgLst>
  <pc:docChgLst>
    <pc:chgData name="Shaily Krishan" userId="S::skrishan@cste.org::1e3edf21-baaa-444b-bc49-18940c99443d" providerId="AD" clId="Web-{DD4CB57E-AFC4-FA25-4681-AD266878FD55}"/>
    <pc:docChg chg="mod">
      <pc:chgData name="Shaily Krishan" userId="S::skrishan@cste.org::1e3edf21-baaa-444b-bc49-18940c99443d" providerId="AD" clId="Web-{DD4CB57E-AFC4-FA25-4681-AD266878FD55}" dt="2023-06-05T17:22:34.142" v="1"/>
      <pc:docMkLst>
        <pc:docMk/>
      </pc:docMkLst>
      <pc:sldChg chg="modCm">
        <pc:chgData name="Shaily Krishan" userId="S::skrishan@cste.org::1e3edf21-baaa-444b-bc49-18940c99443d" providerId="AD" clId="Web-{DD4CB57E-AFC4-FA25-4681-AD266878FD55}" dt="2023-06-05T17:22:34.142" v="1"/>
        <pc:sldMkLst>
          <pc:docMk/>
          <pc:sldMk cId="1568391517" sldId="2145706203"/>
        </pc:sldMkLst>
        <pc:extLst>
          <p:ext xmlns:p="http://schemas.openxmlformats.org/presentationml/2006/main" uri="{D6D511B9-2390-475A-947B-AFAB55BFBCF1}">
            <pc226:cmChg xmlns:pc226="http://schemas.microsoft.com/office/powerpoint/2022/06/main/command" chg="">
              <pc226:chgData name="Shaily Krishan" userId="S::skrishan@cste.org::1e3edf21-baaa-444b-bc49-18940c99443d" providerId="AD" clId="Web-{DD4CB57E-AFC4-FA25-4681-AD266878FD55}" dt="2023-06-05T17:22:34.142" v="1"/>
              <pc2:cmMkLst xmlns:pc2="http://schemas.microsoft.com/office/powerpoint/2019/9/main/command">
                <pc:docMk/>
                <pc:sldMk cId="1568391517" sldId="2145706203"/>
                <pc2:cmMk id="{664FD550-FFD7-425F-AC47-932D842F9200}"/>
              </pc2:cmMkLst>
              <pc226:cmRplyChg chg="add">
                <pc226:chgData name="Shaily Krishan" userId="S::skrishan@cste.org::1e3edf21-baaa-444b-bc49-18940c99443d" providerId="AD" clId="Web-{DD4CB57E-AFC4-FA25-4681-AD266878FD55}" dt="2023-06-05T17:22:34.142" v="1"/>
                <pc2:cmRplyMkLst xmlns:pc2="http://schemas.microsoft.com/office/powerpoint/2019/9/main/command">
                  <pc:docMk/>
                  <pc:sldMk cId="1568391517" sldId="2145706203"/>
                  <pc2:cmMk id="{664FD550-FFD7-425F-AC47-932D842F9200}"/>
                  <pc2:cmRplyMk id="{F1342E78-2C3A-4D23-90AF-02A3366E992A}"/>
                </pc2:cmRplyMkLst>
              </pc226:cmRplyChg>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97AB30-DF32-4C99-81EC-915F508EC951}" type="datetimeFigureOut">
              <a:rPr lang="en-US" smtClean="0"/>
              <a:t>6/6/2023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A06CCD-423D-489E-B63C-D01435C36752}" type="slidenum">
              <a:rPr lang="en-US" smtClean="0"/>
              <a:t>‹#›</a:t>
            </a:fld>
            <a:endParaRPr lang="en-US"/>
          </a:p>
        </p:txBody>
      </p:sp>
    </p:spTree>
    <p:extLst>
      <p:ext uri="{BB962C8B-B14F-4D97-AF65-F5344CB8AC3E}">
        <p14:creationId xmlns:p14="http://schemas.microsoft.com/office/powerpoint/2010/main" val="2711015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t>Welcome to the June ELR Call! Please introduce yourself in the chat by stating your name &amp; organizational affiliation.</a:t>
            </a:r>
          </a:p>
          <a:p>
            <a:endParaRPr lang="en-US" sz="1800"/>
          </a:p>
          <a:p>
            <a:r>
              <a:rPr lang="en-US" sz="1800"/>
              <a:t>We are recording the call for internal note-taking purposes only!</a:t>
            </a:r>
          </a:p>
          <a:p>
            <a:endParaRPr lang="en-US" sz="1800">
              <a:solidFill>
                <a:srgbClr val="606060"/>
              </a:solidFill>
              <a:effectLst/>
              <a:latin typeface="Helvetica Neue"/>
              <a:ea typeface="Times New Roman" panose="02020603050405020304" pitchFamily="18" charset="0"/>
              <a:cs typeface="Helvetica"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1</a:t>
            </a:fld>
            <a:endParaRPr lang="en-US"/>
          </a:p>
        </p:txBody>
      </p:sp>
    </p:spTree>
    <p:extLst>
      <p:ext uri="{BB962C8B-B14F-4D97-AF65-F5344CB8AC3E}">
        <p14:creationId xmlns:p14="http://schemas.microsoft.com/office/powerpoint/2010/main" val="34762317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 CSTE Annual Conference is just a few weeks away! We're looking forward to seeing many of you in Salt Lake City, Utah June 25-29th. Conference registration remains open. The daily agenda is now available on the </a:t>
            </a:r>
            <a:r>
              <a:rPr lang="en-US" err="1">
                <a:ea typeface="Calibri"/>
                <a:cs typeface="Calibri"/>
              </a:rPr>
              <a:t>cste</a:t>
            </a:r>
            <a:r>
              <a:rPr lang="en-US">
                <a:ea typeface="Calibri"/>
                <a:cs typeface="Calibri"/>
              </a:rPr>
              <a:t> conference website so you can start planning which sessions you'd like to attend each day. The </a:t>
            </a:r>
            <a:r>
              <a:rPr lang="en-US" err="1">
                <a:ea typeface="Calibri"/>
                <a:cs typeface="Calibri"/>
              </a:rPr>
              <a:t>cste</a:t>
            </a:r>
            <a:r>
              <a:rPr lang="en-US">
                <a:ea typeface="Calibri"/>
                <a:cs typeface="Calibri"/>
              </a:rPr>
              <a:t> conference app will be available soon – prior to the event. </a:t>
            </a:r>
          </a:p>
          <a:p>
            <a:endParaRPr lang="en-US">
              <a:ea typeface="Calibri"/>
              <a:cs typeface="Calibri"/>
            </a:endParaRPr>
          </a:p>
          <a:p>
            <a:r>
              <a:rPr lang="en-US">
                <a:ea typeface="Calibri"/>
                <a:cs typeface="Calibri"/>
              </a:rPr>
              <a:t>We wanted to highlight a few sessions that we hope you can join us for during the conference. The S/I Sunday workshop is at capacity and those that have been moved from the waitlist have been notified. There are many exciting roundtable and breakout sessions in the S/I Committee this year on topics such as data modernization, electronic case reporting, electronic lab reporting, syndromic surveillance, data quality, automation, etc. We wanted to highlight 4 roundtable sessions that provide an opportunity for our various workgroups and communities to come together in person to discuss priorities for the year ahead. The ELR Workgroup meet and greet is on 6/26 at 515 pm, the NSSP CoP and SI Steering Committee have roundtable sessions on 6/27 and the eCR/RCKMS CoP meets on 6/28. In addition, there will be plenary sessions, evening and networking receptions, posters and exhibitor/sponsors to visit with.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8BA679-2E03-44F4-BE36-E6398CC43D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8930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b="1"/>
              <a:t>“</a:t>
            </a:r>
            <a:r>
              <a:rPr lang="en-US" b="0"/>
              <a:t>The 2023 position statement process is now live! At this year's annual conference and in the conference agenda, position statement-related sessions can be found in the new position statement track. </a:t>
            </a:r>
            <a:r>
              <a:rPr lang="en-US"/>
              <a:t>There are 11 position statements under consideration (10 infectious disease and 1 maternal/child health) – all are now available on CSTE’s website for review. At the conference, there will be 6 roundtable discussions to provide authors the opportunity to present and receive feedback on proposed surveillance changes. There will then be 4 voting sessions to move position statements out of committee and up to a full Council vote. Please note the new Monday infectious disease voting session. More information on topic-specific position statement schedules will be provided </a:t>
            </a:r>
            <a:r>
              <a:rPr lang="en-US" b="0"/>
              <a:t>in the conference app and agenda prior to your arrival </a:t>
            </a:r>
            <a:r>
              <a:rPr lang="en-US"/>
              <a:t>in Salt Lake City. ”</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7755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a:p>
            <a:r>
              <a:rPr lang="en-US"/>
              <a:t>“Prior to the conference, we will also hold </a:t>
            </a:r>
            <a:r>
              <a:rPr lang="en-US" b="0"/>
              <a:t>at least </a:t>
            </a:r>
            <a:r>
              <a:rPr lang="en-US"/>
              <a:t>5 discussion webinars, that we encourage all members to participate </a:t>
            </a:r>
            <a:r>
              <a:rPr lang="en-US" b="0"/>
              <a:t>in to share feedback and ask questions of the authors. </a:t>
            </a:r>
            <a:r>
              <a:rPr lang="en-US"/>
              <a:t>These webinars will be structured as they have been in years past. More information (including Zoom information) can be found on the position statement website. The webinars that have taken place were recorded and have been posted to the same position statement website for member viewing.</a:t>
            </a:r>
            <a:endParaRPr lang="en-US">
              <a:cs typeface="Calibri"/>
            </a:endParaRPr>
          </a:p>
          <a:p>
            <a:endParaRPr lang="en-US" b="1"/>
          </a:p>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148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p>
          <a:p>
            <a:r>
              <a:rPr lang="en-US"/>
              <a:t>“And new this year, we will be hosting discussion threads on CSTE Connect, CSTE’s new online engagement portal. If you are already a CSTE member with up-to-date dues, you already have access to CSTE Connect. Threads have been started for each position statement under consideration and we encourage all members to discuss position statement content directly with the authors on this 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443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“And lastly, we ask that members do not widely distribute these position statements while they are still in draft form. If there are inquiries from members of the press about the position statement process or any draft position statement, please forward those along to the national office so that they can be appropriately triaged and responded to.”</a:t>
            </a:r>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E5B61C-9975-4A20-9AC7-AA821E6D2B6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0585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time to cast your vote in CSTE Executive Board Run-off elections! Thank you to our members who participated in this year’s CSTE Executive Board elections. Preliminary Results indicate the need for a Secondary (run-off) Election in two races:</a:t>
            </a:r>
          </a:p>
          <a:p>
            <a:pPr marL="285750" indent="-285750">
              <a:buFont typeface="Arial"/>
              <a:buChar char="•"/>
            </a:pPr>
            <a:r>
              <a:rPr lang="en-US" b="1"/>
              <a:t>Member-At-Large Slate II</a:t>
            </a:r>
            <a:endParaRPr lang="en-US"/>
          </a:p>
          <a:p>
            <a:pPr marL="285750" indent="-285750">
              <a:buFont typeface="Arial"/>
              <a:buChar char="•"/>
            </a:pPr>
            <a:r>
              <a:rPr lang="en-US" b="1"/>
              <a:t>Member-At-Large Slate III</a:t>
            </a:r>
            <a:endParaRPr lang="en-US"/>
          </a:p>
          <a:p>
            <a:r>
              <a:rPr lang="en-US"/>
              <a:t>Per CSTE bylaws, run-offs in these two races are needed as no single candidate received a majority of votes. In these run-off elections, only the top two scoring candidates from the initial ballot are moved forward. The Secondary Election is open from</a:t>
            </a:r>
            <a:r>
              <a:rPr lang="en-US" b="1"/>
              <a:t> May 25</a:t>
            </a:r>
            <a:r>
              <a:rPr lang="en-US"/>
              <a:t> through </a:t>
            </a:r>
            <a:r>
              <a:rPr lang="en-US" b="1"/>
              <a:t>Thursday, June 8, 2023</a:t>
            </a:r>
            <a:r>
              <a:rPr lang="en-US"/>
              <a:t>. All Active Members can vote in the run-off, even if the member did not vote in the prior election.</a:t>
            </a:r>
            <a:br>
              <a:rPr lang="en-US">
                <a:cs typeface="+mn-lt"/>
              </a:rPr>
            </a:br>
            <a:r>
              <a:rPr lang="en-US"/>
              <a:t> </a:t>
            </a:r>
            <a:br>
              <a:rPr lang="en-US">
                <a:cs typeface="+mn-lt"/>
              </a:rPr>
            </a:br>
            <a:r>
              <a:rPr lang="en-US"/>
              <a:t>Note: The entire slate of winners will be announced following the close of the Secondary Election. Results will be emailed to the full membership on Thursday, June 15, 2023</a:t>
            </a: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8BA679-2E03-44F4-BE36-E6398CC43D1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282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Quick look at the upcoming CSTE S/I calls in June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8BA679-2E03-44F4-BE36-E6398CC43D1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307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a:t>Welcome to the March </a:t>
            </a:r>
            <a:r>
              <a:rPr lang="en-US" sz="1800">
                <a:latin typeface="Arial"/>
                <a:cs typeface="Arial"/>
              </a:rPr>
              <a:t>CSTE Surveillance Practice and Implementation Subcommittee </a:t>
            </a:r>
            <a:r>
              <a:rPr lang="en-US" sz="1800"/>
              <a:t>Call! Please introduce yourself in the chat by stating your name &amp; organizational affiliation.</a:t>
            </a:r>
          </a:p>
          <a:p>
            <a:endParaRPr lang="en-US" sz="1800"/>
          </a:p>
          <a:p>
            <a:r>
              <a:rPr lang="en-US" sz="1800"/>
              <a:t>We are recording the call for internal note-taking purposes only!</a:t>
            </a:r>
          </a:p>
          <a:p>
            <a:endParaRPr lang="en-US" sz="1800">
              <a:solidFill>
                <a:srgbClr val="606060"/>
              </a:solidFill>
              <a:effectLst/>
              <a:latin typeface="Helvetica Neue"/>
              <a:ea typeface="Times New Roman" panose="02020603050405020304" pitchFamily="18" charset="0"/>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606060"/>
                </a:solidFill>
                <a:effectLst/>
                <a:latin typeface="Helvetica Neue"/>
                <a:ea typeface="Times New Roman" panose="02020603050405020304" pitchFamily="18" charset="0"/>
                <a:cs typeface="Helvetica" panose="020B0604020202020204" pitchFamily="34" charset="0"/>
              </a:rPr>
              <a:t>Please note your attendance on today’s call by clicking on this link: https://cste.co1.qualtrics.com/jfe/form/SV_4UXGlKNghPXNAq1</a:t>
            </a:r>
            <a:endParaRPr lang="en-US" sz="1800">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DE8BA679-2E03-44F4-BE36-E6398CC43D1F}" type="slidenum">
              <a:rPr lang="en-US" smtClean="0"/>
              <a:t>9</a:t>
            </a:fld>
            <a:endParaRPr lang="en-US"/>
          </a:p>
        </p:txBody>
      </p:sp>
    </p:spTree>
    <p:extLst>
      <p:ext uri="{BB962C8B-B14F-4D97-AF65-F5344CB8AC3E}">
        <p14:creationId xmlns:p14="http://schemas.microsoft.com/office/powerpoint/2010/main" val="1429377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08768-A3A6-E1A0-845F-365AC32F5D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737D6E6-27ED-C17F-A841-5AEA6B0832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A3D7C3-17E6-1B29-4C10-665799A627D6}"/>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5" name="Footer Placeholder 4">
            <a:extLst>
              <a:ext uri="{FF2B5EF4-FFF2-40B4-BE49-F238E27FC236}">
                <a16:creationId xmlns:a16="http://schemas.microsoft.com/office/drawing/2014/main" id="{33B917F4-7537-8403-2A22-23EDA7BDC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349E9E-35DF-901A-A879-559953BBBB5B}"/>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543240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49264-AFCF-CC9E-5BD8-9F58FC7D6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94CBA-B5FD-6A7D-0427-EF263369C1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D7FAA7-415E-B6DF-15E1-54C09BE77F07}"/>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5" name="Footer Placeholder 4">
            <a:extLst>
              <a:ext uri="{FF2B5EF4-FFF2-40B4-BE49-F238E27FC236}">
                <a16:creationId xmlns:a16="http://schemas.microsoft.com/office/drawing/2014/main" id="{6100D1B0-D372-CE93-5ECE-693B30F520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B3C32-3605-55F5-EF58-B4174327A0B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40105407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E9B9-65B7-4AD5-8BFC-4AAC209E62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5724E9-BED7-81A6-420C-89D654B4574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210EC6-3C16-B928-0CDF-E3103D0F81D0}"/>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5" name="Footer Placeholder 4">
            <a:extLst>
              <a:ext uri="{FF2B5EF4-FFF2-40B4-BE49-F238E27FC236}">
                <a16:creationId xmlns:a16="http://schemas.microsoft.com/office/drawing/2014/main" id="{11FD415E-5164-07A0-D541-8D4399C401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0765F7-9878-E816-7C3C-4DAD6F01C56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441289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5BB5-3499-1E2C-6AD0-B68D9E73543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F0BA75-037A-A45C-EC60-596850843D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FF397-DA04-BF1E-5BB0-5724C5B52B5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A7C149-A3C4-997A-A647-5FFEF2D52B0D}"/>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6" name="Footer Placeholder 5">
            <a:extLst>
              <a:ext uri="{FF2B5EF4-FFF2-40B4-BE49-F238E27FC236}">
                <a16:creationId xmlns:a16="http://schemas.microsoft.com/office/drawing/2014/main" id="{E53C5450-FCBB-4C63-F94C-EBC01E7AEB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956BE7-8274-1A2A-237E-A57C2FA978A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960369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6F9E5-59D4-CF52-5033-0BA33F4742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76E19A-44D0-A685-5613-3E335BBEC6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D05BCF-12BB-DED9-6E30-0D2C1AB44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B0CCF0-C36A-285B-E5CA-5C8743B747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11C3EE-303D-053B-0EEE-3CD5164C3A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72726B-C610-0535-915E-0A8305BFE466}"/>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8" name="Footer Placeholder 7">
            <a:extLst>
              <a:ext uri="{FF2B5EF4-FFF2-40B4-BE49-F238E27FC236}">
                <a16:creationId xmlns:a16="http://schemas.microsoft.com/office/drawing/2014/main" id="{061CE226-3123-64E4-8E4F-6E48194E0D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79627B3-8C64-1876-721B-C9C8A28C8E53}"/>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8302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8A102-62EE-9886-F1D5-88C0840F42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8DDCBF-65CF-237F-2404-731861AE7139}"/>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4" name="Footer Placeholder 3">
            <a:extLst>
              <a:ext uri="{FF2B5EF4-FFF2-40B4-BE49-F238E27FC236}">
                <a16:creationId xmlns:a16="http://schemas.microsoft.com/office/drawing/2014/main" id="{259FF1FE-5223-6BD6-594A-1163F47313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1D623E-F181-D3F4-FE1E-70D7F6BF874E}"/>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08437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B5B5F9-BCDE-F29C-3272-716A31D4B816}"/>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3" name="Footer Placeholder 2">
            <a:extLst>
              <a:ext uri="{FF2B5EF4-FFF2-40B4-BE49-F238E27FC236}">
                <a16:creationId xmlns:a16="http://schemas.microsoft.com/office/drawing/2014/main" id="{8522BB89-8349-C81F-4235-24BA188B47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CFB970-6CB5-F376-2785-FFC6FBF5AFD7}"/>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137154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4F8E-9ED1-5E48-280E-B27FBE52A0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AEA3940-7678-14CF-6F6B-B40141DEFC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6D822E-C20C-1E54-6F49-97FE6498C2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F12BCA-3726-7361-D0A3-C9C6A2DBC1DC}"/>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6" name="Footer Placeholder 5">
            <a:extLst>
              <a:ext uri="{FF2B5EF4-FFF2-40B4-BE49-F238E27FC236}">
                <a16:creationId xmlns:a16="http://schemas.microsoft.com/office/drawing/2014/main" id="{95D7EC7C-A372-F0B3-82AA-203195B9F4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9751A8-6BFC-14F8-E0F6-8F10AA4F9904}"/>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297767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FEB55-CA0B-9F24-FD29-8F7578092B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C0C848-AF1C-564B-2AE3-51730CA858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2099B9-6256-A8D3-F49F-2A2AB14E33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2AA6C9-A115-1F49-381E-D5ABA99E8812}"/>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6" name="Footer Placeholder 5">
            <a:extLst>
              <a:ext uri="{FF2B5EF4-FFF2-40B4-BE49-F238E27FC236}">
                <a16:creationId xmlns:a16="http://schemas.microsoft.com/office/drawing/2014/main" id="{D0A2A965-3032-40A1-E256-D77639EB4A1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15334-2483-1AB6-2983-1526046C82E9}"/>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72352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45AC-A38B-6ABD-36A5-36977435F9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E8E7F-8F3B-196E-4396-05A77B53C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208932-35C1-878F-0F45-EAD793AF524D}"/>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5" name="Footer Placeholder 4">
            <a:extLst>
              <a:ext uri="{FF2B5EF4-FFF2-40B4-BE49-F238E27FC236}">
                <a16:creationId xmlns:a16="http://schemas.microsoft.com/office/drawing/2014/main" id="{CA4D89CB-0CD4-96BD-7FA6-27F2C3C5E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20D8F-A573-3477-4C15-6B7E649D0E06}"/>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3569856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E78CCF-4F35-1D64-13D6-4A481E2CC4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D0E4C9-B170-7F44-CD55-ADE329798BA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13B03D-41E1-90C4-7549-69F356B67661}"/>
              </a:ext>
            </a:extLst>
          </p:cNvPr>
          <p:cNvSpPr>
            <a:spLocks noGrp="1"/>
          </p:cNvSpPr>
          <p:nvPr>
            <p:ph type="dt" sz="half" idx="10"/>
          </p:nvPr>
        </p:nvSpPr>
        <p:spPr/>
        <p:txBody>
          <a:bodyPr/>
          <a:lstStyle/>
          <a:p>
            <a:fld id="{3D6999EE-E164-436A-AE3F-D7D8CC9F3078}" type="datetimeFigureOut">
              <a:rPr lang="en-US" smtClean="0"/>
              <a:t>6/6/2023</a:t>
            </a:fld>
            <a:endParaRPr lang="en-US"/>
          </a:p>
        </p:txBody>
      </p:sp>
      <p:sp>
        <p:nvSpPr>
          <p:cNvPr id="5" name="Footer Placeholder 4">
            <a:extLst>
              <a:ext uri="{FF2B5EF4-FFF2-40B4-BE49-F238E27FC236}">
                <a16:creationId xmlns:a16="http://schemas.microsoft.com/office/drawing/2014/main" id="{FF9E79CE-E53E-B119-DA06-F8AED2355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CBFBC3-4B4F-DA8E-C5B3-99DE0D7F72E2}"/>
              </a:ext>
            </a:extLst>
          </p:cNvPr>
          <p:cNvSpPr>
            <a:spLocks noGrp="1"/>
          </p:cNvSpPr>
          <p:nvPr>
            <p:ph type="sldNum" sz="quarter" idx="12"/>
          </p:nvPr>
        </p:nvSpPr>
        <p:spPr/>
        <p:txBody>
          <a:bodyPr/>
          <a:lstStyle/>
          <a:p>
            <a:fld id="{67CBA0AE-B406-43A6-A5FC-97C8A04E85D7}" type="slidenum">
              <a:rPr lang="en-US" smtClean="0"/>
              <a:t>‹#›</a:t>
            </a:fld>
            <a:endParaRPr lang="en-US"/>
          </a:p>
        </p:txBody>
      </p:sp>
    </p:spTree>
    <p:extLst>
      <p:ext uri="{BB962C8B-B14F-4D97-AF65-F5344CB8AC3E}">
        <p14:creationId xmlns:p14="http://schemas.microsoft.com/office/powerpoint/2010/main" val="2297588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7700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684C2A6-470E-88E3-974E-5C09F7B8E240}"/>
              </a:ext>
            </a:extLst>
          </p:cNvPr>
          <p:cNvSpPr>
            <a:spLocks/>
          </p:cNvSpPr>
          <p:nvPr userDrawn="1"/>
        </p:nvSpPr>
        <p:spPr bwMode="auto">
          <a:xfrm>
            <a:off x="296863" y="4530725"/>
            <a:ext cx="11598275" cy="2098675"/>
          </a:xfrm>
          <a:custGeom>
            <a:avLst/>
            <a:gdLst>
              <a:gd name="T0" fmla="*/ 0 w 11599295"/>
              <a:gd name="T1" fmla="*/ 574623 h 2098540"/>
              <a:gd name="T2" fmla="*/ 5909977 w 11599295"/>
              <a:gd name="T3" fmla="*/ 119 h 2098540"/>
              <a:gd name="T4" fmla="*/ 11597255 w 11599295"/>
              <a:gd name="T5" fmla="*/ 574623 h 2098540"/>
              <a:gd name="T6" fmla="*/ 11597255 w 11599295"/>
              <a:gd name="T7" fmla="*/ 2098810 h 2098540"/>
              <a:gd name="T8" fmla="*/ 0 w 11599295"/>
              <a:gd name="T9" fmla="*/ 2098810 h 2098540"/>
              <a:gd name="T10" fmla="*/ 0 w 11599295"/>
              <a:gd name="T11" fmla="*/ 574623 h 20985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599295" h="2098540">
                <a:moveTo>
                  <a:pt x="0" y="574549"/>
                </a:moveTo>
                <a:cubicBezTo>
                  <a:pt x="1991832" y="205272"/>
                  <a:pt x="2899278" y="-5743"/>
                  <a:pt x="5911017" y="119"/>
                </a:cubicBezTo>
                <a:cubicBezTo>
                  <a:pt x="8993094" y="58735"/>
                  <a:pt x="9730556" y="199410"/>
                  <a:pt x="11599295" y="574549"/>
                </a:cubicBezTo>
                <a:lnTo>
                  <a:pt x="11599295" y="2098540"/>
                </a:lnTo>
                <a:lnTo>
                  <a:pt x="0" y="2098540"/>
                </a:lnTo>
                <a:lnTo>
                  <a:pt x="0" y="574549"/>
                </a:lnTo>
                <a:close/>
              </a:path>
            </a:pathLst>
          </a:custGeom>
          <a:solidFill>
            <a:schemeClr val="accent1">
              <a:alpha val="30196"/>
            </a:schemeClr>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cxnSp>
        <p:nvCxnSpPr>
          <p:cNvPr id="3" name="Straight Connector 12">
            <a:extLst>
              <a:ext uri="{FF2B5EF4-FFF2-40B4-BE49-F238E27FC236}">
                <a16:creationId xmlns:a16="http://schemas.microsoft.com/office/drawing/2014/main" id="{C72AAA82-DD7B-6631-B060-0D69F5C36A1C}"/>
              </a:ext>
            </a:extLst>
          </p:cNvPr>
          <p:cNvCxnSpPr>
            <a:cxnSpLocks noChangeShapeType="1"/>
          </p:cNvCxnSpPr>
          <p:nvPr userDrawn="1"/>
        </p:nvCxnSpPr>
        <p:spPr bwMode="auto">
          <a:xfrm flipH="1">
            <a:off x="287338" y="6662738"/>
            <a:ext cx="11599862"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13">
            <a:extLst>
              <a:ext uri="{FF2B5EF4-FFF2-40B4-BE49-F238E27FC236}">
                <a16:creationId xmlns:a16="http://schemas.microsoft.com/office/drawing/2014/main" id="{9712BA28-FEDB-1908-5F99-7440A753AE75}"/>
              </a:ext>
            </a:extLst>
          </p:cNvPr>
          <p:cNvCxnSpPr>
            <a:cxnSpLocks noChangeShapeType="1"/>
          </p:cNvCxnSpPr>
          <p:nvPr userDrawn="1"/>
        </p:nvCxnSpPr>
        <p:spPr bwMode="auto">
          <a:xfrm flipH="1">
            <a:off x="296863" y="228600"/>
            <a:ext cx="11598275" cy="0"/>
          </a:xfrm>
          <a:prstGeom prst="line">
            <a:avLst/>
          </a:prstGeom>
          <a:noFill/>
          <a:ln w="28575"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5" name="Picture 14" descr="Logo&#10;&#10;Description automatically generated">
            <a:extLst>
              <a:ext uri="{FF2B5EF4-FFF2-40B4-BE49-F238E27FC236}">
                <a16:creationId xmlns:a16="http://schemas.microsoft.com/office/drawing/2014/main" id="{E301E5AB-245E-7B6C-B7F2-CA66FC1BE8C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24400" y="4914900"/>
            <a:ext cx="25908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Rectangle 2"/>
          <p:cNvSpPr>
            <a:spLocks noGrp="1" noChangeArrowheads="1"/>
          </p:cNvSpPr>
          <p:nvPr>
            <p:ph type="ctrTitle"/>
          </p:nvPr>
        </p:nvSpPr>
        <p:spPr>
          <a:xfrm>
            <a:off x="914400" y="682626"/>
            <a:ext cx="10363200" cy="1470025"/>
          </a:xfrm>
        </p:spPr>
        <p:txBody>
          <a:bodyPr/>
          <a:lstStyle>
            <a:lvl1pPr algn="ctr">
              <a:defRPr/>
            </a:lvl1pPr>
          </a:lstStyle>
          <a:p>
            <a:pPr lvl="0"/>
            <a:r>
              <a:rPr lang="en-US" altLang="en-US" noProof="0"/>
              <a:t>Title</a:t>
            </a:r>
          </a:p>
        </p:txBody>
      </p:sp>
      <p:sp>
        <p:nvSpPr>
          <p:cNvPr id="6147" name="Rectangle 3"/>
          <p:cNvSpPr>
            <a:spLocks noGrp="1" noChangeArrowheads="1"/>
          </p:cNvSpPr>
          <p:nvPr>
            <p:ph type="subTitle" idx="1"/>
          </p:nvPr>
        </p:nvSpPr>
        <p:spPr>
          <a:xfrm>
            <a:off x="1828800" y="2438400"/>
            <a:ext cx="8534400" cy="1752600"/>
          </a:xfrm>
        </p:spPr>
        <p:txBody>
          <a:bodyPr/>
          <a:lstStyle>
            <a:lvl1pPr marL="0" indent="0" algn="ctr">
              <a:buFontTx/>
              <a:buNone/>
              <a:defRPr sz="1400"/>
            </a:lvl1pPr>
          </a:lstStyle>
          <a:p>
            <a:pPr lvl="0"/>
            <a:r>
              <a:rPr lang="en-US" altLang="en-US" noProof="0"/>
              <a:t>Click to edit Master subtitle style</a:t>
            </a:r>
          </a:p>
        </p:txBody>
      </p:sp>
      <p:sp>
        <p:nvSpPr>
          <p:cNvPr id="6" name="Footer Placeholder 5">
            <a:extLst>
              <a:ext uri="{FF2B5EF4-FFF2-40B4-BE49-F238E27FC236}">
                <a16:creationId xmlns:a16="http://schemas.microsoft.com/office/drawing/2014/main" id="{FC11DFEB-85D5-60C2-CD1C-E70A8310E4A4}"/>
              </a:ext>
            </a:extLst>
          </p:cNvPr>
          <p:cNvSpPr>
            <a:spLocks noGrp="1" noChangeArrowheads="1"/>
          </p:cNvSpPr>
          <p:nvPr>
            <p:ph type="ftr" sz="quarter" idx="10"/>
          </p:nvPr>
        </p:nvSpPr>
        <p:spPr>
          <a:xfrm>
            <a:off x="4572000" y="5970588"/>
            <a:ext cx="3860800" cy="476250"/>
          </a:xfrm>
        </p:spPr>
        <p:txBody>
          <a:bodyPr/>
          <a:lstStyle>
            <a:lvl1pPr algn="l" eaLnBrk="0" hangingPunct="0">
              <a:spcBef>
                <a:spcPct val="50000"/>
              </a:spcBef>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Tree>
    <p:extLst>
      <p:ext uri="{BB962C8B-B14F-4D97-AF65-F5344CB8AC3E}">
        <p14:creationId xmlns:p14="http://schemas.microsoft.com/office/powerpoint/2010/main" val="2157935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2E28261-1323-F358-A58D-B85269795A7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925F2164-3D08-0784-9302-F58C306121CA}"/>
              </a:ext>
            </a:extLst>
          </p:cNvPr>
          <p:cNvSpPr>
            <a:spLocks noGrp="1" noChangeArrowheads="1"/>
          </p:cNvSpPr>
          <p:nvPr>
            <p:ph type="sldNum" sz="quarter" idx="11"/>
          </p:nvPr>
        </p:nvSpPr>
        <p:spPr>
          <a:ln/>
        </p:spPr>
        <p:txBody>
          <a:bodyPr/>
          <a:lstStyle>
            <a:lvl1pPr>
              <a:defRPr/>
            </a:lvl1pPr>
          </a:lstStyle>
          <a:p>
            <a:pPr>
              <a:defRPr/>
            </a:pPr>
            <a:fld id="{3FD44A4A-26EF-413B-8E13-E6AC35AE7846}" type="slidenum">
              <a:rPr lang="en-US" altLang="en-US"/>
              <a:pPr>
                <a:defRPr/>
              </a:pPr>
              <a:t>‹#›</a:t>
            </a:fld>
            <a:endParaRPr lang="en-US" altLang="en-US"/>
          </a:p>
        </p:txBody>
      </p:sp>
      <p:sp>
        <p:nvSpPr>
          <p:cNvPr id="6" name="Rectangle 10">
            <a:extLst>
              <a:ext uri="{FF2B5EF4-FFF2-40B4-BE49-F238E27FC236}">
                <a16:creationId xmlns:a16="http://schemas.microsoft.com/office/drawing/2014/main" id="{3DBE7467-1B21-6FFC-380D-10EB1D399E6D}"/>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3623483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4">
            <a:extLst>
              <a:ext uri="{FF2B5EF4-FFF2-40B4-BE49-F238E27FC236}">
                <a16:creationId xmlns:a16="http://schemas.microsoft.com/office/drawing/2014/main" id="{1EFFB10C-7A16-4B8A-C35B-70263B2741F9}"/>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55D75470-0223-A4CA-F54C-8616F27049FE}"/>
              </a:ext>
            </a:extLst>
          </p:cNvPr>
          <p:cNvSpPr>
            <a:spLocks noGrp="1" noChangeArrowheads="1"/>
          </p:cNvSpPr>
          <p:nvPr>
            <p:ph type="sldNum" sz="quarter" idx="11"/>
          </p:nvPr>
        </p:nvSpPr>
        <p:spPr>
          <a:ln/>
        </p:spPr>
        <p:txBody>
          <a:bodyPr/>
          <a:lstStyle>
            <a:lvl1pPr>
              <a:defRPr/>
            </a:lvl1pPr>
          </a:lstStyle>
          <a:p>
            <a:pPr>
              <a:defRPr/>
            </a:pPr>
            <a:fld id="{18FFE014-CDC8-4717-97F3-1A6685D565CF}" type="slidenum">
              <a:rPr lang="en-US" altLang="en-US"/>
              <a:pPr>
                <a:defRPr/>
              </a:pPr>
              <a:t>‹#›</a:t>
            </a:fld>
            <a:endParaRPr lang="en-US" altLang="en-US"/>
          </a:p>
        </p:txBody>
      </p:sp>
      <p:sp>
        <p:nvSpPr>
          <p:cNvPr id="6" name="Rectangle 10">
            <a:extLst>
              <a:ext uri="{FF2B5EF4-FFF2-40B4-BE49-F238E27FC236}">
                <a16:creationId xmlns:a16="http://schemas.microsoft.com/office/drawing/2014/main" id="{373DE6E4-7365-D04C-422C-E6B7437E35E0}"/>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860401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9376139A-1205-80AB-0D14-7F6DA1CA45FC}"/>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BF8EFF80-9E16-4482-1D5D-582F6617853B}"/>
              </a:ext>
            </a:extLst>
          </p:cNvPr>
          <p:cNvSpPr>
            <a:spLocks noGrp="1" noChangeArrowheads="1"/>
          </p:cNvSpPr>
          <p:nvPr>
            <p:ph type="sldNum" sz="quarter" idx="11"/>
          </p:nvPr>
        </p:nvSpPr>
        <p:spPr>
          <a:ln/>
        </p:spPr>
        <p:txBody>
          <a:bodyPr/>
          <a:lstStyle>
            <a:lvl1pPr>
              <a:defRPr/>
            </a:lvl1pPr>
          </a:lstStyle>
          <a:p>
            <a:pPr>
              <a:defRPr/>
            </a:pPr>
            <a:fld id="{F3A55149-DF89-469E-857B-46684699B4AD}" type="slidenum">
              <a:rPr lang="en-US" altLang="en-US"/>
              <a:pPr>
                <a:defRPr/>
              </a:pPr>
              <a:t>‹#›</a:t>
            </a:fld>
            <a:endParaRPr lang="en-US" altLang="en-US"/>
          </a:p>
        </p:txBody>
      </p:sp>
      <p:sp>
        <p:nvSpPr>
          <p:cNvPr id="7" name="Rectangle 10">
            <a:extLst>
              <a:ext uri="{FF2B5EF4-FFF2-40B4-BE49-F238E27FC236}">
                <a16:creationId xmlns:a16="http://schemas.microsoft.com/office/drawing/2014/main" id="{31165C89-02F3-B5B2-2C6F-2CABF58E756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9793582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308483E0-D285-1CC3-6F97-7573DE99F87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8" name="Rectangle 8">
            <a:extLst>
              <a:ext uri="{FF2B5EF4-FFF2-40B4-BE49-F238E27FC236}">
                <a16:creationId xmlns:a16="http://schemas.microsoft.com/office/drawing/2014/main" id="{F9C53D97-CFB0-24F6-D534-DD9C96E07107}"/>
              </a:ext>
            </a:extLst>
          </p:cNvPr>
          <p:cNvSpPr>
            <a:spLocks noGrp="1" noChangeArrowheads="1"/>
          </p:cNvSpPr>
          <p:nvPr>
            <p:ph type="sldNum" sz="quarter" idx="11"/>
          </p:nvPr>
        </p:nvSpPr>
        <p:spPr>
          <a:ln/>
        </p:spPr>
        <p:txBody>
          <a:bodyPr/>
          <a:lstStyle>
            <a:lvl1pPr>
              <a:defRPr/>
            </a:lvl1pPr>
          </a:lstStyle>
          <a:p>
            <a:pPr>
              <a:defRPr/>
            </a:pPr>
            <a:fld id="{98A7BFB8-1754-4DDA-8B57-60087449D7E4}" type="slidenum">
              <a:rPr lang="en-US" altLang="en-US"/>
              <a:pPr>
                <a:defRPr/>
              </a:pPr>
              <a:t>‹#›</a:t>
            </a:fld>
            <a:endParaRPr lang="en-US" altLang="en-US"/>
          </a:p>
        </p:txBody>
      </p:sp>
      <p:sp>
        <p:nvSpPr>
          <p:cNvPr id="9" name="Rectangle 10">
            <a:extLst>
              <a:ext uri="{FF2B5EF4-FFF2-40B4-BE49-F238E27FC236}">
                <a16:creationId xmlns:a16="http://schemas.microsoft.com/office/drawing/2014/main" id="{863EA921-BCFD-9C80-703A-27ED2080EE6F}"/>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936329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2349CF-C88B-C86A-8B9D-2EDB259686D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4" name="Rectangle 8">
            <a:extLst>
              <a:ext uri="{FF2B5EF4-FFF2-40B4-BE49-F238E27FC236}">
                <a16:creationId xmlns:a16="http://schemas.microsoft.com/office/drawing/2014/main" id="{DE5B1495-91B5-9C76-95ED-693152BAA1BE}"/>
              </a:ext>
            </a:extLst>
          </p:cNvPr>
          <p:cNvSpPr>
            <a:spLocks noGrp="1" noChangeArrowheads="1"/>
          </p:cNvSpPr>
          <p:nvPr>
            <p:ph type="sldNum" sz="quarter" idx="11"/>
          </p:nvPr>
        </p:nvSpPr>
        <p:spPr>
          <a:ln/>
        </p:spPr>
        <p:txBody>
          <a:bodyPr/>
          <a:lstStyle>
            <a:lvl1pPr>
              <a:defRPr/>
            </a:lvl1pPr>
          </a:lstStyle>
          <a:p>
            <a:pPr>
              <a:defRPr/>
            </a:pPr>
            <a:fld id="{2107D51E-DF39-419A-9651-66B63F53B5A5}" type="slidenum">
              <a:rPr lang="en-US" altLang="en-US"/>
              <a:pPr>
                <a:defRPr/>
              </a:pPr>
              <a:t>‹#›</a:t>
            </a:fld>
            <a:endParaRPr lang="en-US" altLang="en-US"/>
          </a:p>
        </p:txBody>
      </p:sp>
      <p:sp>
        <p:nvSpPr>
          <p:cNvPr id="5" name="Rectangle 10">
            <a:extLst>
              <a:ext uri="{FF2B5EF4-FFF2-40B4-BE49-F238E27FC236}">
                <a16:creationId xmlns:a16="http://schemas.microsoft.com/office/drawing/2014/main" id="{98E7BE3D-1EA8-D0B6-75E6-97E2FDDEEA51}"/>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515639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3016F017-2442-D34D-F79B-726888CC73A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3" name="Rectangle 8">
            <a:extLst>
              <a:ext uri="{FF2B5EF4-FFF2-40B4-BE49-F238E27FC236}">
                <a16:creationId xmlns:a16="http://schemas.microsoft.com/office/drawing/2014/main" id="{F70C6F61-713F-BBFE-656A-29BEF0F65B8A}"/>
              </a:ext>
            </a:extLst>
          </p:cNvPr>
          <p:cNvSpPr>
            <a:spLocks noGrp="1" noChangeArrowheads="1"/>
          </p:cNvSpPr>
          <p:nvPr>
            <p:ph type="sldNum" sz="quarter" idx="11"/>
          </p:nvPr>
        </p:nvSpPr>
        <p:spPr>
          <a:ln/>
        </p:spPr>
        <p:txBody>
          <a:bodyPr/>
          <a:lstStyle>
            <a:lvl1pPr>
              <a:defRPr/>
            </a:lvl1pPr>
          </a:lstStyle>
          <a:p>
            <a:pPr>
              <a:defRPr/>
            </a:pPr>
            <a:fld id="{F69B9527-CA18-48DA-8AFF-C2EABD467E48}" type="slidenum">
              <a:rPr lang="en-US" altLang="en-US"/>
              <a:pPr>
                <a:defRPr/>
              </a:pPr>
              <a:t>‹#›</a:t>
            </a:fld>
            <a:endParaRPr lang="en-US" altLang="en-US"/>
          </a:p>
        </p:txBody>
      </p:sp>
      <p:sp>
        <p:nvSpPr>
          <p:cNvPr id="4" name="Rectangle 10">
            <a:extLst>
              <a:ext uri="{FF2B5EF4-FFF2-40B4-BE49-F238E27FC236}">
                <a16:creationId xmlns:a16="http://schemas.microsoft.com/office/drawing/2014/main" id="{6341A79F-3037-60EF-5CDD-CF18042F19C7}"/>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102395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1B64D745-05A1-37BC-4F76-7897F0EED1CA}"/>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5873BBA5-E77B-15EC-CB5F-3140E8C1BC01}"/>
              </a:ext>
            </a:extLst>
          </p:cNvPr>
          <p:cNvSpPr>
            <a:spLocks noGrp="1" noChangeArrowheads="1"/>
          </p:cNvSpPr>
          <p:nvPr>
            <p:ph type="sldNum" sz="quarter" idx="11"/>
          </p:nvPr>
        </p:nvSpPr>
        <p:spPr>
          <a:ln/>
        </p:spPr>
        <p:txBody>
          <a:bodyPr/>
          <a:lstStyle>
            <a:lvl1pPr>
              <a:defRPr/>
            </a:lvl1pPr>
          </a:lstStyle>
          <a:p>
            <a:pPr>
              <a:defRPr/>
            </a:pPr>
            <a:fld id="{FE5B0BAC-0CAD-4386-8778-9DC817BFF0CE}" type="slidenum">
              <a:rPr lang="en-US" altLang="en-US"/>
              <a:pPr>
                <a:defRPr/>
              </a:pPr>
              <a:t>‹#›</a:t>
            </a:fld>
            <a:endParaRPr lang="en-US" altLang="en-US"/>
          </a:p>
        </p:txBody>
      </p:sp>
      <p:sp>
        <p:nvSpPr>
          <p:cNvPr id="7" name="Rectangle 10">
            <a:extLst>
              <a:ext uri="{FF2B5EF4-FFF2-40B4-BE49-F238E27FC236}">
                <a16:creationId xmlns:a16="http://schemas.microsoft.com/office/drawing/2014/main" id="{EE4AD3AF-67A7-A574-D94F-8116D6B7030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549724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4">
            <a:extLst>
              <a:ext uri="{FF2B5EF4-FFF2-40B4-BE49-F238E27FC236}">
                <a16:creationId xmlns:a16="http://schemas.microsoft.com/office/drawing/2014/main" id="{4F7B1D38-454A-9747-842B-5475D3B6D094}"/>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6" name="Rectangle 8">
            <a:extLst>
              <a:ext uri="{FF2B5EF4-FFF2-40B4-BE49-F238E27FC236}">
                <a16:creationId xmlns:a16="http://schemas.microsoft.com/office/drawing/2014/main" id="{FDE0C727-CF14-5B09-D278-795F53F26B9C}"/>
              </a:ext>
            </a:extLst>
          </p:cNvPr>
          <p:cNvSpPr>
            <a:spLocks noGrp="1" noChangeArrowheads="1"/>
          </p:cNvSpPr>
          <p:nvPr>
            <p:ph type="sldNum" sz="quarter" idx="11"/>
          </p:nvPr>
        </p:nvSpPr>
        <p:spPr>
          <a:ln/>
        </p:spPr>
        <p:txBody>
          <a:bodyPr/>
          <a:lstStyle>
            <a:lvl1pPr>
              <a:defRPr/>
            </a:lvl1pPr>
          </a:lstStyle>
          <a:p>
            <a:pPr>
              <a:defRPr/>
            </a:pPr>
            <a:fld id="{33DACF65-F1C0-4A7E-A05D-BA01BAB73AC8}" type="slidenum">
              <a:rPr lang="en-US" altLang="en-US"/>
              <a:pPr>
                <a:defRPr/>
              </a:pPr>
              <a:t>‹#›</a:t>
            </a:fld>
            <a:endParaRPr lang="en-US" altLang="en-US"/>
          </a:p>
        </p:txBody>
      </p:sp>
      <p:sp>
        <p:nvSpPr>
          <p:cNvPr id="7" name="Rectangle 10">
            <a:extLst>
              <a:ext uri="{FF2B5EF4-FFF2-40B4-BE49-F238E27FC236}">
                <a16:creationId xmlns:a16="http://schemas.microsoft.com/office/drawing/2014/main" id="{A9337CA7-837F-1172-BE18-8120494EE565}"/>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1623686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B0EDF03-9417-A469-3FA2-A85CB1F2F50E}"/>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E73ABC34-2935-E925-7AFF-91E70FDF6755}"/>
              </a:ext>
            </a:extLst>
          </p:cNvPr>
          <p:cNvSpPr>
            <a:spLocks noGrp="1" noChangeArrowheads="1"/>
          </p:cNvSpPr>
          <p:nvPr>
            <p:ph type="sldNum" sz="quarter" idx="11"/>
          </p:nvPr>
        </p:nvSpPr>
        <p:spPr>
          <a:ln/>
        </p:spPr>
        <p:txBody>
          <a:bodyPr/>
          <a:lstStyle>
            <a:lvl1pPr>
              <a:defRPr/>
            </a:lvl1pPr>
          </a:lstStyle>
          <a:p>
            <a:pPr>
              <a:defRPr/>
            </a:pPr>
            <a:fld id="{93A080DC-1546-4BE6-9E28-B5435250FDA6}" type="slidenum">
              <a:rPr lang="en-US" altLang="en-US"/>
              <a:pPr>
                <a:defRPr/>
              </a:pPr>
              <a:t>‹#›</a:t>
            </a:fld>
            <a:endParaRPr lang="en-US" altLang="en-US"/>
          </a:p>
        </p:txBody>
      </p:sp>
      <p:sp>
        <p:nvSpPr>
          <p:cNvPr id="6" name="Rectangle 10">
            <a:extLst>
              <a:ext uri="{FF2B5EF4-FFF2-40B4-BE49-F238E27FC236}">
                <a16:creationId xmlns:a16="http://schemas.microsoft.com/office/drawing/2014/main" id="{C919E96A-8C04-32BB-3539-B4EA4E0B1789}"/>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7330512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4403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4403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A14129-CD38-BC94-785C-884123F0E83F}"/>
              </a:ext>
            </a:extLst>
          </p:cNvPr>
          <p:cNvSpPr>
            <a:spLocks noGrp="1" noChangeArrowheads="1"/>
          </p:cNvSpPr>
          <p:nvPr>
            <p:ph type="dt" sz="half" idx="10"/>
          </p:nvPr>
        </p:nvSpPr>
        <p:spPr>
          <a:ln/>
        </p:spPr>
        <p:txBody>
          <a:bodyPr/>
          <a:lstStyle>
            <a:lvl1pPr>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 name="Rectangle 8">
            <a:extLst>
              <a:ext uri="{FF2B5EF4-FFF2-40B4-BE49-F238E27FC236}">
                <a16:creationId xmlns:a16="http://schemas.microsoft.com/office/drawing/2014/main" id="{0877052D-5473-7208-F7F5-43915EEF0A1D}"/>
              </a:ext>
            </a:extLst>
          </p:cNvPr>
          <p:cNvSpPr>
            <a:spLocks noGrp="1" noChangeArrowheads="1"/>
          </p:cNvSpPr>
          <p:nvPr>
            <p:ph type="sldNum" sz="quarter" idx="11"/>
          </p:nvPr>
        </p:nvSpPr>
        <p:spPr>
          <a:ln/>
        </p:spPr>
        <p:txBody>
          <a:bodyPr/>
          <a:lstStyle>
            <a:lvl1pPr>
              <a:defRPr/>
            </a:lvl1pPr>
          </a:lstStyle>
          <a:p>
            <a:pPr>
              <a:defRPr/>
            </a:pPr>
            <a:fld id="{DBEAD887-5DDA-4AD6-8BD7-09036B260CC6}" type="slidenum">
              <a:rPr lang="en-US" altLang="en-US"/>
              <a:pPr>
                <a:defRPr/>
              </a:pPr>
              <a:t>‹#›</a:t>
            </a:fld>
            <a:endParaRPr lang="en-US" altLang="en-US"/>
          </a:p>
        </p:txBody>
      </p:sp>
      <p:sp>
        <p:nvSpPr>
          <p:cNvPr id="6" name="Rectangle 10">
            <a:extLst>
              <a:ext uri="{FF2B5EF4-FFF2-40B4-BE49-F238E27FC236}">
                <a16:creationId xmlns:a16="http://schemas.microsoft.com/office/drawing/2014/main" id="{D415122E-B4C9-78AC-1863-471E30FEB4CE}"/>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546451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C514-5301-F749-BC8D-705089EFB6A4}"/>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9C2C8764-9B0C-664C-B65A-F774A750545A}"/>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E6AF8B2-E57F-8748-9F74-FC3FE141FB7D}"/>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5" name="Footer Placeholder 4">
            <a:extLst>
              <a:ext uri="{FF2B5EF4-FFF2-40B4-BE49-F238E27FC236}">
                <a16:creationId xmlns:a16="http://schemas.microsoft.com/office/drawing/2014/main" id="{39A6FA98-39D9-9348-99CC-1619E87CCC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315BB-DDA5-164C-8639-4DA78F03653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135885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D83C1-5365-ED46-A04C-76CE1F650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4A715C-F07B-9B45-90E8-6C88CCEA98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5ABFD9-82A7-694C-8923-BFC0E4E71076}"/>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5" name="Footer Placeholder 4">
            <a:extLst>
              <a:ext uri="{FF2B5EF4-FFF2-40B4-BE49-F238E27FC236}">
                <a16:creationId xmlns:a16="http://schemas.microsoft.com/office/drawing/2014/main" id="{27BFD683-AE4E-7D4C-BA57-17C6DDF6E8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ECF370-0AEE-EF4E-B856-B757F9FB74B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691934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1E093-8645-254E-86BD-F9DCFA1A4DA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B9FC64-8A01-BD4D-9C72-D4706B790558}"/>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CF93F6-D793-9444-9499-C748AAB020DB}"/>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5" name="Footer Placeholder 4">
            <a:extLst>
              <a:ext uri="{FF2B5EF4-FFF2-40B4-BE49-F238E27FC236}">
                <a16:creationId xmlns:a16="http://schemas.microsoft.com/office/drawing/2014/main" id="{2C7A4196-6FAD-F14B-B2CC-6F960657F4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C4FE2-C37D-6A41-A970-228E4D38EB4D}"/>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35883714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AC021-FC3F-5843-B922-787771F350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21D999-8FF9-1B47-A72C-99D928A9C3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DA0108-A616-644C-AE5C-B6B6B5803B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95EE83-77D1-EA40-840B-CE6C12B68C90}"/>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6" name="Footer Placeholder 5">
            <a:extLst>
              <a:ext uri="{FF2B5EF4-FFF2-40B4-BE49-F238E27FC236}">
                <a16:creationId xmlns:a16="http://schemas.microsoft.com/office/drawing/2014/main" id="{41C22778-7E14-E848-B7EC-AB92916EC0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AC12F2-24C6-4248-9903-B97BD327ED97}"/>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300641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03F67-0486-784C-BE18-91F6828644B6}"/>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8BE842-4BCB-EE43-874C-6ECA788ED002}"/>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E2B90B7-AFFF-7C41-8BBF-D248A1070925}"/>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1EE115-542D-F840-AAF3-0CF6D746E6B7}"/>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E3C925E-7361-D746-B3DE-3DDDB0E44613}"/>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1B134F-F4A2-3A4B-B76D-EFC794153211}"/>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8" name="Footer Placeholder 7">
            <a:extLst>
              <a:ext uri="{FF2B5EF4-FFF2-40B4-BE49-F238E27FC236}">
                <a16:creationId xmlns:a16="http://schemas.microsoft.com/office/drawing/2014/main" id="{0619D7F5-5DF8-7344-993C-2DA4FAB21B6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F472A8-9587-7E44-BEC7-6862A84EEC27}"/>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38749624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D68EE-D3AE-6448-941A-95078B3333D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7E0BA8-47B7-8A4D-B456-37AE378BC377}"/>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4" name="Footer Placeholder 3">
            <a:extLst>
              <a:ext uri="{FF2B5EF4-FFF2-40B4-BE49-F238E27FC236}">
                <a16:creationId xmlns:a16="http://schemas.microsoft.com/office/drawing/2014/main" id="{949C62AA-02FB-8D4F-8099-31D60A2058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3C6BF0-0AB3-5C44-88AD-CF92C71E785E}"/>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19382553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C893BDE-A6CF-884F-8110-347E98D3B95E}"/>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3" name="Footer Placeholder 2">
            <a:extLst>
              <a:ext uri="{FF2B5EF4-FFF2-40B4-BE49-F238E27FC236}">
                <a16:creationId xmlns:a16="http://schemas.microsoft.com/office/drawing/2014/main" id="{11F00449-D9F0-6448-8D0E-F3E3B1923F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A082B44-7CAA-7044-BD22-F3D2C39909D2}"/>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2073952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11B5-7C25-C047-B381-5310D4730562}"/>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11754DEC-F643-2D4E-8E01-5D3E4DCBDFF4}"/>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7BDB32-0989-E945-B2E6-503D97A33EBD}"/>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46F205B-F059-3943-8016-646FBCC199E1}"/>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6" name="Footer Placeholder 5">
            <a:extLst>
              <a:ext uri="{FF2B5EF4-FFF2-40B4-BE49-F238E27FC236}">
                <a16:creationId xmlns:a16="http://schemas.microsoft.com/office/drawing/2014/main" id="{CCA19DF2-294E-F946-9538-ADBEC322B5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417642-D6B3-E345-98C0-0B7E3B6C399D}"/>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13415816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8EC5-0307-3648-BBDF-A19730562B2F}"/>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505FB93C-787F-9445-AA67-8D22858789FE}"/>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D1CD1B2-CB1F-9F41-9D7D-7E78E34EAB63}"/>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0DFC697-BEAF-2640-AFE6-5FE0FBBB63D2}"/>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6" name="Footer Placeholder 5">
            <a:extLst>
              <a:ext uri="{FF2B5EF4-FFF2-40B4-BE49-F238E27FC236}">
                <a16:creationId xmlns:a16="http://schemas.microsoft.com/office/drawing/2014/main" id="{7AE8F5F3-78BF-5447-9BEF-F990622080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E8A55-BC5E-E947-888C-5882C675C04C}"/>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581343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952B7-7AF1-6B4D-9EB0-8773ED2A8C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C49129-85F6-4245-ABB8-AC85389A81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AE881C-A4A0-A445-AB8D-4107D2E26CA8}"/>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5" name="Footer Placeholder 4">
            <a:extLst>
              <a:ext uri="{FF2B5EF4-FFF2-40B4-BE49-F238E27FC236}">
                <a16:creationId xmlns:a16="http://schemas.microsoft.com/office/drawing/2014/main" id="{C7DB315E-99FE-D44C-95DD-5F4B50A1F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8199A4-5648-B04D-A17E-2BCBD799DB7D}"/>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768126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5C3734-A781-5C4F-B4CC-F8992545BD31}"/>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414F21E-989A-E240-8E3A-16A45C83A960}"/>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EFDC8-B0F8-FC4C-B40B-ED94FAB28B32}"/>
              </a:ext>
            </a:extLst>
          </p:cNvPr>
          <p:cNvSpPr>
            <a:spLocks noGrp="1"/>
          </p:cNvSpPr>
          <p:nvPr>
            <p:ph type="dt" sz="half" idx="10"/>
          </p:nvPr>
        </p:nvSpPr>
        <p:spPr/>
        <p:txBody>
          <a:bodyPr/>
          <a:lstStyle/>
          <a:p>
            <a:fld id="{EAEC9C43-E40B-F24D-B2E9-0902466C3992}" type="datetimeFigureOut">
              <a:rPr lang="en-US" smtClean="0"/>
              <a:t>6/6/2023</a:t>
            </a:fld>
            <a:endParaRPr lang="en-US"/>
          </a:p>
        </p:txBody>
      </p:sp>
      <p:sp>
        <p:nvSpPr>
          <p:cNvPr id="5" name="Footer Placeholder 4">
            <a:extLst>
              <a:ext uri="{FF2B5EF4-FFF2-40B4-BE49-F238E27FC236}">
                <a16:creationId xmlns:a16="http://schemas.microsoft.com/office/drawing/2014/main" id="{A0828395-F749-4E43-9C1E-EEFB509E0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977838-F165-7642-9341-0C31A7BCA7F6}"/>
              </a:ext>
            </a:extLst>
          </p:cNvPr>
          <p:cNvSpPr>
            <a:spLocks noGrp="1"/>
          </p:cNvSpPr>
          <p:nvPr>
            <p:ph type="sldNum" sz="quarter" idx="12"/>
          </p:nvPr>
        </p:nvSpPr>
        <p:spPr/>
        <p:txBody>
          <a:bodyPr/>
          <a:lstStyle/>
          <a:p>
            <a:fld id="{B8236FFD-E9E3-7143-A616-EF0EBBE70E32}" type="slidenum">
              <a:rPr lang="en-US" smtClean="0"/>
              <a:t>‹#›</a:t>
            </a:fld>
            <a:endParaRPr lang="en-US"/>
          </a:p>
        </p:txBody>
      </p:sp>
    </p:spTree>
    <p:extLst>
      <p:ext uri="{BB962C8B-B14F-4D97-AF65-F5344CB8AC3E}">
        <p14:creationId xmlns:p14="http://schemas.microsoft.com/office/powerpoint/2010/main" val="14782272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38514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B77993-A6B5-6F6A-7072-A5AA9DFE8E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9815B-409E-5925-48BE-D0D65373C6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F71715-EEA9-ABA3-C79C-031D11C4B6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6999EE-E164-436A-AE3F-D7D8CC9F3078}" type="datetimeFigureOut">
              <a:rPr lang="en-US" smtClean="0"/>
              <a:t>6/6/2023</a:t>
            </a:fld>
            <a:endParaRPr lang="en-US"/>
          </a:p>
        </p:txBody>
      </p:sp>
      <p:sp>
        <p:nvSpPr>
          <p:cNvPr id="5" name="Footer Placeholder 4">
            <a:extLst>
              <a:ext uri="{FF2B5EF4-FFF2-40B4-BE49-F238E27FC236}">
                <a16:creationId xmlns:a16="http://schemas.microsoft.com/office/drawing/2014/main" id="{827F5594-2DC9-2F88-55F0-60DF58D45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441596-C6CB-B385-0BCC-E3325CE327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CBA0AE-B406-43A6-A5FC-97C8A04E85D7}" type="slidenum">
              <a:rPr lang="en-US" smtClean="0"/>
              <a:t>‹#›</a:t>
            </a:fld>
            <a:endParaRPr lang="en-US"/>
          </a:p>
        </p:txBody>
      </p:sp>
    </p:spTree>
    <p:extLst>
      <p:ext uri="{BB962C8B-B14F-4D97-AF65-F5344CB8AC3E}">
        <p14:creationId xmlns:p14="http://schemas.microsoft.com/office/powerpoint/2010/main" val="2277003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F297F01-E603-B042-9B33-F40C8CD3CF7E}"/>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ECE29FB-2C14-1039-DCC4-BA08D1276D4F}"/>
              </a:ext>
            </a:extLst>
          </p:cNvPr>
          <p:cNvSpPr>
            <a:spLocks noGrp="1" noChangeArrowheads="1"/>
          </p:cNvSpPr>
          <p:nvPr>
            <p:ph type="body" idx="1"/>
          </p:nvPr>
        </p:nvSpPr>
        <p:spPr bwMode="auto">
          <a:xfrm>
            <a:off x="609600" y="1600200"/>
            <a:ext cx="10972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4" name="Rectangle 4">
            <a:extLst>
              <a:ext uri="{FF2B5EF4-FFF2-40B4-BE49-F238E27FC236}">
                <a16:creationId xmlns:a16="http://schemas.microsoft.com/office/drawing/2014/main" id="{AB49C69E-A3B2-D20C-D2FC-91DD87084F53}"/>
              </a:ext>
            </a:extLst>
          </p:cNvPr>
          <p:cNvSpPr>
            <a:spLocks noGrp="1" noChangeArrowheads="1"/>
          </p:cNvSpPr>
          <p:nvPr>
            <p:ph type="dt" sz="half" idx="2"/>
          </p:nvPr>
        </p:nvSpPr>
        <p:spPr bwMode="auto">
          <a:xfrm>
            <a:off x="406400" y="5943600"/>
            <a:ext cx="467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50000"/>
              </a:spcBef>
              <a:defRPr sz="1200">
                <a:solidFill>
                  <a:srgbClr val="005595"/>
                </a:solidFill>
                <a:latin typeface="+mn-lt"/>
              </a:defRPr>
            </a:lvl1pPr>
          </a:lstStyle>
          <a:p>
            <a:pPr>
              <a:defRPr/>
            </a:pPr>
            <a:r>
              <a:rPr lang="en-US" altLang="en-US"/>
              <a:t>(Enter) DEPARTMENT (ALL CAPS)</a:t>
            </a:r>
            <a:br>
              <a:rPr lang="en-US" altLang="en-US"/>
            </a:br>
            <a:r>
              <a:rPr lang="en-US" altLang="en-US"/>
              <a:t>(Enter) Division or Office (Mixed Case)</a:t>
            </a:r>
          </a:p>
          <a:p>
            <a:pPr>
              <a:defRPr/>
            </a:pPr>
            <a:endParaRPr lang="en-US" altLang="en-US"/>
          </a:p>
        </p:txBody>
      </p:sp>
      <p:sp>
        <p:nvSpPr>
          <p:cNvPr id="5128" name="Rectangle 8">
            <a:extLst>
              <a:ext uri="{FF2B5EF4-FFF2-40B4-BE49-F238E27FC236}">
                <a16:creationId xmlns:a16="http://schemas.microsoft.com/office/drawing/2014/main" id="{6051F33D-67C3-B618-4229-6E795C0C0CB1}"/>
              </a:ext>
            </a:extLst>
          </p:cNvPr>
          <p:cNvSpPr>
            <a:spLocks noGrp="1" noChangeArrowheads="1"/>
          </p:cNvSpPr>
          <p:nvPr>
            <p:ph type="sldNum" sz="quarter" idx="4"/>
          </p:nvPr>
        </p:nvSpPr>
        <p:spPr bwMode="auto">
          <a:xfrm>
            <a:off x="406400" y="6477000"/>
            <a:ext cx="2844800" cy="2476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00">
                <a:solidFill>
                  <a:srgbClr val="005595"/>
                </a:solidFill>
                <a:latin typeface="+mn-lt"/>
              </a:defRPr>
            </a:lvl1pPr>
          </a:lstStyle>
          <a:p>
            <a:pPr>
              <a:defRPr/>
            </a:pPr>
            <a:fld id="{0802888F-94BD-4CD1-9CAA-93A1E3E5BD22}" type="slidenum">
              <a:rPr lang="en-US" altLang="en-US"/>
              <a:pPr>
                <a:defRPr/>
              </a:pPr>
              <a:t>‹#›</a:t>
            </a:fld>
            <a:endParaRPr lang="en-US" altLang="en-US"/>
          </a:p>
        </p:txBody>
      </p:sp>
      <p:sp>
        <p:nvSpPr>
          <p:cNvPr id="5130" name="Rectangle 10">
            <a:extLst>
              <a:ext uri="{FF2B5EF4-FFF2-40B4-BE49-F238E27FC236}">
                <a16:creationId xmlns:a16="http://schemas.microsoft.com/office/drawing/2014/main" id="{058BD6B2-8FBB-066D-FF08-AACC5AEDD9D1}"/>
              </a:ext>
            </a:extLst>
          </p:cNvPr>
          <p:cNvSpPr>
            <a:spLocks noGrp="1" noChangeArrowheads="1"/>
          </p:cNvSpPr>
          <p:nvPr>
            <p:ph type="ftr" sz="quarter" idx="3"/>
          </p:nvPr>
        </p:nvSpPr>
        <p:spPr bwMode="auto">
          <a:xfrm>
            <a:off x="4165600" y="6477000"/>
            <a:ext cx="3860800" cy="3238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200">
                <a:solidFill>
                  <a:srgbClr val="005595"/>
                </a:solidFill>
                <a:latin typeface="+mn-lt"/>
              </a:defRPr>
            </a:lvl1pPr>
          </a:lstStyle>
          <a:p>
            <a:pPr>
              <a:defRPr/>
            </a:pPr>
            <a:endParaRPr lang="en-US" altLang="en-US"/>
          </a:p>
        </p:txBody>
      </p:sp>
      <p:pic>
        <p:nvPicPr>
          <p:cNvPr id="1031" name="Picture 8" descr="Logo&#10;&#10;Description automatically generated">
            <a:extLst>
              <a:ext uri="{FF2B5EF4-FFF2-40B4-BE49-F238E27FC236}">
                <a16:creationId xmlns:a16="http://schemas.microsoft.com/office/drawing/2014/main" id="{2A207B86-A953-D513-93B3-FEAC944D7922}"/>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134600" y="5943600"/>
            <a:ext cx="17970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2" name="Straight Connector 9">
            <a:extLst>
              <a:ext uri="{FF2B5EF4-FFF2-40B4-BE49-F238E27FC236}">
                <a16:creationId xmlns:a16="http://schemas.microsoft.com/office/drawing/2014/main" id="{EE9C9FBC-6B7F-AA32-0EDD-C954F4804F71}"/>
              </a:ext>
            </a:extLst>
          </p:cNvPr>
          <p:cNvCxnSpPr>
            <a:cxnSpLocks noChangeShapeType="1"/>
          </p:cNvCxnSpPr>
          <p:nvPr userDrawn="1"/>
        </p:nvCxnSpPr>
        <p:spPr bwMode="auto">
          <a:xfrm flipH="1">
            <a:off x="347663" y="6461125"/>
            <a:ext cx="9712325" cy="0"/>
          </a:xfrm>
          <a:prstGeom prst="line">
            <a:avLst/>
          </a:prstGeom>
          <a:noFill/>
          <a:ln w="19050" algn="ctr">
            <a:solidFill>
              <a:srgbClr val="EC890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a:extLst>
              <a:ext uri="{FF2B5EF4-FFF2-40B4-BE49-F238E27FC236}">
                <a16:creationId xmlns:a16="http://schemas.microsoft.com/office/drawing/2014/main" id="{42C96BD4-6E04-D705-2617-42777802AFC6}"/>
              </a:ext>
            </a:extLst>
          </p:cNvPr>
          <p:cNvSpPr>
            <a:spLocks noChangeArrowheads="1"/>
          </p:cNvSpPr>
          <p:nvPr userDrawn="1"/>
        </p:nvSpPr>
        <p:spPr bwMode="auto">
          <a:xfrm>
            <a:off x="0" y="0"/>
            <a:ext cx="12192000" cy="339725"/>
          </a:xfrm>
          <a:prstGeom prst="rect">
            <a:avLst/>
          </a:prstGeom>
          <a:solidFill>
            <a:srgbClr val="D6E9E1">
              <a:alpha val="30196"/>
            </a:srgbClr>
          </a:solidFill>
          <a:ln>
            <a:noFill/>
          </a:ln>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defRPr/>
            </a:pPr>
            <a:endParaRPr lang="en-US" altLang="en-US"/>
          </a:p>
        </p:txBody>
      </p:sp>
    </p:spTree>
    <p:extLst>
      <p:ext uri="{BB962C8B-B14F-4D97-AF65-F5344CB8AC3E}">
        <p14:creationId xmlns:p14="http://schemas.microsoft.com/office/powerpoint/2010/main" val="6580520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p:txStyles>
    <p:titleStyle>
      <a:lvl1pPr algn="l" rtl="0" eaLnBrk="0" fontAlgn="base" hangingPunct="0">
        <a:spcBef>
          <a:spcPct val="0"/>
        </a:spcBef>
        <a:spcAft>
          <a:spcPct val="0"/>
        </a:spcAft>
        <a:defRPr sz="3200" b="1" kern="1200">
          <a:solidFill>
            <a:srgbClr val="005595"/>
          </a:solidFill>
          <a:latin typeface="+mj-lt"/>
          <a:ea typeface="+mj-ea"/>
          <a:cs typeface="+mj-cs"/>
        </a:defRPr>
      </a:lvl1pPr>
      <a:lvl2pPr algn="l" rtl="0" eaLnBrk="0" fontAlgn="base" hangingPunct="0">
        <a:spcBef>
          <a:spcPct val="0"/>
        </a:spcBef>
        <a:spcAft>
          <a:spcPct val="0"/>
        </a:spcAft>
        <a:defRPr sz="3200" b="1">
          <a:solidFill>
            <a:srgbClr val="005595"/>
          </a:solidFill>
          <a:latin typeface="Arial" panose="020B0604020202020204" pitchFamily="34" charset="0"/>
        </a:defRPr>
      </a:lvl2pPr>
      <a:lvl3pPr algn="l" rtl="0" eaLnBrk="0" fontAlgn="base" hangingPunct="0">
        <a:spcBef>
          <a:spcPct val="0"/>
        </a:spcBef>
        <a:spcAft>
          <a:spcPct val="0"/>
        </a:spcAft>
        <a:defRPr sz="3200" b="1">
          <a:solidFill>
            <a:srgbClr val="005595"/>
          </a:solidFill>
          <a:latin typeface="Arial" panose="020B0604020202020204" pitchFamily="34" charset="0"/>
        </a:defRPr>
      </a:lvl3pPr>
      <a:lvl4pPr algn="l" rtl="0" eaLnBrk="0" fontAlgn="base" hangingPunct="0">
        <a:spcBef>
          <a:spcPct val="0"/>
        </a:spcBef>
        <a:spcAft>
          <a:spcPct val="0"/>
        </a:spcAft>
        <a:defRPr sz="3200" b="1">
          <a:solidFill>
            <a:srgbClr val="005595"/>
          </a:solidFill>
          <a:latin typeface="Arial" panose="020B0604020202020204" pitchFamily="34" charset="0"/>
        </a:defRPr>
      </a:lvl4pPr>
      <a:lvl5pPr algn="l" rtl="0" eaLnBrk="0" fontAlgn="base" hangingPunct="0">
        <a:spcBef>
          <a:spcPct val="0"/>
        </a:spcBef>
        <a:spcAft>
          <a:spcPct val="0"/>
        </a:spcAft>
        <a:defRPr sz="3200" b="1">
          <a:solidFill>
            <a:srgbClr val="005595"/>
          </a:solidFill>
          <a:latin typeface="Arial" panose="020B0604020202020204" pitchFamily="34" charset="0"/>
        </a:defRPr>
      </a:lvl5pPr>
      <a:lvl6pPr marL="457200" algn="l" rtl="0" fontAlgn="base">
        <a:spcBef>
          <a:spcPct val="0"/>
        </a:spcBef>
        <a:spcAft>
          <a:spcPct val="0"/>
        </a:spcAft>
        <a:defRPr sz="3200" b="1">
          <a:solidFill>
            <a:srgbClr val="005595"/>
          </a:solidFill>
          <a:latin typeface="Arial" panose="020B0604020202020204" pitchFamily="34" charset="0"/>
        </a:defRPr>
      </a:lvl6pPr>
      <a:lvl7pPr marL="914400" algn="l" rtl="0" fontAlgn="base">
        <a:spcBef>
          <a:spcPct val="0"/>
        </a:spcBef>
        <a:spcAft>
          <a:spcPct val="0"/>
        </a:spcAft>
        <a:defRPr sz="3200" b="1">
          <a:solidFill>
            <a:srgbClr val="005595"/>
          </a:solidFill>
          <a:latin typeface="Arial" panose="020B0604020202020204" pitchFamily="34" charset="0"/>
        </a:defRPr>
      </a:lvl7pPr>
      <a:lvl8pPr marL="1371600" algn="l" rtl="0" fontAlgn="base">
        <a:spcBef>
          <a:spcPct val="0"/>
        </a:spcBef>
        <a:spcAft>
          <a:spcPct val="0"/>
        </a:spcAft>
        <a:defRPr sz="3200" b="1">
          <a:solidFill>
            <a:srgbClr val="005595"/>
          </a:solidFill>
          <a:latin typeface="Arial" panose="020B0604020202020204" pitchFamily="34" charset="0"/>
        </a:defRPr>
      </a:lvl8pPr>
      <a:lvl9pPr marL="1828800" algn="l" rtl="0" fontAlgn="base">
        <a:spcBef>
          <a:spcPct val="0"/>
        </a:spcBef>
        <a:spcAft>
          <a:spcPct val="0"/>
        </a:spcAft>
        <a:defRPr sz="3200" b="1">
          <a:solidFill>
            <a:srgbClr val="005595"/>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2000" kern="1200">
          <a:solidFill>
            <a:srgbClr val="005595"/>
          </a:solidFill>
          <a:latin typeface="+mn-lt"/>
          <a:ea typeface="+mn-ea"/>
          <a:cs typeface="+mn-cs"/>
        </a:defRPr>
      </a:lvl1pPr>
      <a:lvl2pPr marL="742950" indent="-285750" algn="l" rtl="0" eaLnBrk="0" fontAlgn="base" hangingPunct="0">
        <a:spcBef>
          <a:spcPct val="20000"/>
        </a:spcBef>
        <a:spcAft>
          <a:spcPct val="0"/>
        </a:spcAft>
        <a:buChar char="–"/>
        <a:defRPr kern="1200">
          <a:solidFill>
            <a:srgbClr val="005595"/>
          </a:solidFill>
          <a:latin typeface="+mn-lt"/>
          <a:ea typeface="+mn-ea"/>
          <a:cs typeface="+mn-cs"/>
        </a:defRPr>
      </a:lvl2pPr>
      <a:lvl3pPr marL="1143000" indent="-228600" algn="l" rtl="0" eaLnBrk="0" fontAlgn="base" hangingPunct="0">
        <a:spcBef>
          <a:spcPct val="20000"/>
        </a:spcBef>
        <a:spcAft>
          <a:spcPct val="0"/>
        </a:spcAft>
        <a:buChar char="•"/>
        <a:defRPr sz="1600" kern="1200">
          <a:solidFill>
            <a:srgbClr val="005595"/>
          </a:solidFill>
          <a:latin typeface="+mn-lt"/>
          <a:ea typeface="+mn-ea"/>
          <a:cs typeface="+mn-cs"/>
        </a:defRPr>
      </a:lvl3pPr>
      <a:lvl4pPr marL="1600200" indent="-228600" algn="l" rtl="0" eaLnBrk="0" fontAlgn="base" hangingPunct="0">
        <a:spcBef>
          <a:spcPct val="20000"/>
        </a:spcBef>
        <a:spcAft>
          <a:spcPct val="0"/>
        </a:spcAft>
        <a:buChar char="–"/>
        <a:defRPr sz="1400" kern="1200">
          <a:solidFill>
            <a:srgbClr val="005595"/>
          </a:solidFill>
          <a:latin typeface="+mn-lt"/>
          <a:ea typeface="+mn-ea"/>
          <a:cs typeface="+mn-cs"/>
        </a:defRPr>
      </a:lvl4pPr>
      <a:lvl5pPr marL="2057400" indent="-228600" algn="l" rtl="0" eaLnBrk="0" fontAlgn="base" hangingPunct="0">
        <a:spcBef>
          <a:spcPct val="20000"/>
        </a:spcBef>
        <a:spcAft>
          <a:spcPct val="0"/>
        </a:spcAft>
        <a:buChar char="»"/>
        <a:defRPr sz="1400" kern="1200">
          <a:solidFill>
            <a:srgbClr val="00559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E78022-CD91-194F-A415-9A05437A717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CAC58E-69F0-DC41-BB4D-151F96EB8D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0225E-2917-BB45-BA06-694BA8D0509C}"/>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99C4497-EACF-2A4D-835A-EDD222C4B90F}" type="datetimeFigureOut">
              <a:rPr lang="en-US" smtClean="0"/>
              <a:t>6/6/2023</a:t>
            </a:fld>
            <a:endParaRPr lang="en-US"/>
          </a:p>
        </p:txBody>
      </p:sp>
      <p:sp>
        <p:nvSpPr>
          <p:cNvPr id="5" name="Footer Placeholder 4">
            <a:extLst>
              <a:ext uri="{FF2B5EF4-FFF2-40B4-BE49-F238E27FC236}">
                <a16:creationId xmlns:a16="http://schemas.microsoft.com/office/drawing/2014/main" id="{7A68D77A-F80B-F24C-91AB-76622CD9B0F2}"/>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25EFE6-6AF9-3D4A-A04E-A0252104FFDD}"/>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1AB816D-3FA7-5145-95B4-0A7CD6C82D0D}" type="slidenum">
              <a:rPr lang="en-US" smtClean="0"/>
              <a:t>‹#›</a:t>
            </a:fld>
            <a:endParaRPr lang="en-US"/>
          </a:p>
        </p:txBody>
      </p:sp>
    </p:spTree>
    <p:extLst>
      <p:ext uri="{BB962C8B-B14F-4D97-AF65-F5344CB8AC3E}">
        <p14:creationId xmlns:p14="http://schemas.microsoft.com/office/powerpoint/2010/main" val="233764826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www.csteconference.org/"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hyperlink" Target="https://www.cste.org/page/PSWebina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5.xml"/><Relationship Id="rId5" Type="http://schemas.openxmlformats.org/officeDocument/2006/relationships/image" Target="../media/image5.png"/><Relationship Id="rId4" Type="http://schemas.openxmlformats.org/officeDocument/2006/relationships/hyperlink" Target="https://connect.cste.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hyperlink" Target="mailto:positionstatements@cste.org"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cste.org/general/custom.asp?page=2023-CSTE-Election"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mailto:tpinsent@cste.org"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hyperlink" Target="mailto:dbarter@cste.org"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sz="2800" b="1">
                <a:latin typeface="Arial"/>
                <a:cs typeface="Arial"/>
              </a:rPr>
              <a:t>Welcome to the June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spcBef>
                <a:spcPts val="700"/>
              </a:spcBef>
              <a:spcAft>
                <a:spcPts val="400"/>
              </a:spcAft>
              <a:buNone/>
            </a:pPr>
            <a:r>
              <a:rPr lang="en-US" sz="2400" b="1" u="sng">
                <a:solidFill>
                  <a:schemeClr val="accent1">
                    <a:lumMod val="50000"/>
                  </a:schemeClr>
                </a:solidFill>
                <a:latin typeface="Arial" panose="020B0604020202020204" pitchFamily="34" charset="0"/>
                <a:cs typeface="Arial" panose="020B0604020202020204" pitchFamily="34" charset="0"/>
              </a:rPr>
              <a:t>Agenda</a:t>
            </a:r>
          </a:p>
          <a:p>
            <a:pPr marL="0" indent="0">
              <a:spcBef>
                <a:spcPts val="700"/>
              </a:spcBef>
              <a:spcAft>
                <a:spcPts val="400"/>
              </a:spcAft>
              <a:buNone/>
            </a:pPr>
            <a:endParaRPr lang="en-US" sz="180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Welcome/introductions</a:t>
            </a:r>
            <a:r>
              <a:rPr lang="en-US" sz="240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Nicole Kikuchi (FL)/ Cody McNeese (OR)</a:t>
            </a:r>
          </a:p>
          <a:p>
            <a:pPr marL="457200" indent="-457200">
              <a:spcBef>
                <a:spcPts val="0"/>
              </a:spcBef>
              <a:spcAft>
                <a:spcPts val="600"/>
              </a:spcAft>
              <a:buClr>
                <a:schemeClr val="accent1">
                  <a:lumMod val="50000"/>
                </a:schemeClr>
              </a:buClr>
              <a:buFont typeface="+mj-lt"/>
              <a:buAutoNum type="arabicPeriod"/>
            </a:pPr>
            <a:r>
              <a:rPr lang="en-US" sz="240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Update on APHL Survey of Jurisdiction Plans for CELR after PHE Expiration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Brooke Beaulieu (APHL)</a:t>
            </a: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Update on Systemic Harmonization and Interoperability Enhancement for Laboratory Data (SHIELD) – </a:t>
            </a:r>
            <a:r>
              <a:rPr lang="en-US" sz="2400" b="0" i="1">
                <a:solidFill>
                  <a:schemeClr val="accent1">
                    <a:lumMod val="50000"/>
                  </a:schemeClr>
                </a:solidFill>
                <a:effectLst/>
                <a:latin typeface="Arial" panose="020B0604020202020204" pitchFamily="34" charset="0"/>
                <a:cs typeface="Arial" panose="020B0604020202020204" pitchFamily="34" charset="0"/>
              </a:rPr>
              <a:t>Riki Merrick (APHL)​</a:t>
            </a:r>
            <a:endParaRPr lang="en-US" sz="240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Discussion series: Data Quality Assurance Strategies – </a:t>
            </a:r>
            <a:r>
              <a:rPr lang="en-US" sz="2400" b="0" i="1">
                <a:solidFill>
                  <a:schemeClr val="accent1">
                    <a:lumMod val="50000"/>
                  </a:schemeClr>
                </a:solidFill>
                <a:effectLst/>
                <a:latin typeface="Arial" panose="020B0604020202020204" pitchFamily="34" charset="0"/>
                <a:cs typeface="Arial" panose="020B0604020202020204" pitchFamily="34" charset="0"/>
              </a:rPr>
              <a:t>Garrett Jenkins (CA)​</a:t>
            </a:r>
            <a:endParaRPr lang="en-US" sz="240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DMI Stories from the Field​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Megan Tompkins/Bridget </a:t>
            </a:r>
            <a:r>
              <a:rPr lang="en-US" sz="2400" i="1"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Teevan</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(CSTE)</a:t>
            </a:r>
            <a:endParaRPr lang="en-US" sz="2400" b="0" i="0">
              <a:solidFill>
                <a:schemeClr val="accent1">
                  <a:lumMod val="50000"/>
                </a:schemeClr>
              </a:solidFill>
              <a:effectLst/>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Adjourn –  </a:t>
            </a:r>
            <a:r>
              <a:rPr lang="en-US" sz="2400" b="0" i="0">
                <a:solidFill>
                  <a:schemeClr val="accent1">
                    <a:lumMod val="50000"/>
                  </a:schemeClr>
                </a:solidFill>
                <a:effectLst/>
                <a:highlight>
                  <a:srgbClr val="FFFF00"/>
                </a:highlight>
                <a:latin typeface="Arial" panose="020B0604020202020204" pitchFamily="34" charset="0"/>
                <a:cs typeface="Arial" panose="020B0604020202020204" pitchFamily="34" charset="0"/>
              </a:rPr>
              <a:t>July 4</a:t>
            </a:r>
            <a:r>
              <a:rPr lang="en-US" sz="2400" b="0" i="0" baseline="30000">
                <a:solidFill>
                  <a:schemeClr val="accent1">
                    <a:lumMod val="50000"/>
                  </a:schemeClr>
                </a:solidFill>
                <a:effectLst/>
                <a:highlight>
                  <a:srgbClr val="FFFF00"/>
                </a:highlight>
                <a:latin typeface="Arial" panose="020B0604020202020204" pitchFamily="34" charset="0"/>
                <a:cs typeface="Arial" panose="020B0604020202020204" pitchFamily="34" charset="0"/>
              </a:rPr>
              <a:t>th</a:t>
            </a:r>
            <a:r>
              <a:rPr lang="en-US" sz="2400" b="0" i="0">
                <a:solidFill>
                  <a:schemeClr val="accent1">
                    <a:lumMod val="50000"/>
                  </a:schemeClr>
                </a:solidFill>
                <a:effectLst/>
                <a:highlight>
                  <a:srgbClr val="FFFF00"/>
                </a:highlight>
                <a:latin typeface="Arial" panose="020B0604020202020204" pitchFamily="34" charset="0"/>
                <a:cs typeface="Arial" panose="020B0604020202020204" pitchFamily="34" charset="0"/>
              </a:rPr>
              <a:t> call is cancelled</a:t>
            </a:r>
          </a:p>
          <a:p>
            <a:pPr marL="342900" indent="-342900">
              <a:spcBef>
                <a:spcPts val="0"/>
              </a:spcBef>
              <a:spcAft>
                <a:spcPts val="600"/>
              </a:spcAft>
              <a:buClr>
                <a:srgbClr val="000000"/>
              </a:buClr>
              <a:buAutoNum type="arabicPeriod"/>
            </a:pPr>
            <a:endParaRPr lang="en-US" sz="2200">
              <a:solidFill>
                <a:schemeClr val="accent1">
                  <a:lumMod val="50000"/>
                </a:schemeClr>
              </a:solidFill>
              <a:latin typeface="Arial" panose="020B0604020202020204" pitchFamily="34" charset="0"/>
              <a:ea typeface="+mn-lt"/>
              <a:cs typeface="Arial" panose="020B0604020202020204" pitchFamily="34" charset="0"/>
            </a:endParaRPr>
          </a:p>
          <a:p>
            <a:pPr lvl="1"/>
            <a:endParaRPr lang="en-US">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930722" y="5823667"/>
            <a:ext cx="4261278" cy="369332"/>
          </a:xfrm>
          <a:prstGeom prst="rect">
            <a:avLst/>
          </a:prstGeom>
          <a:noFill/>
        </p:spPr>
        <p:txBody>
          <a:bodyPr wrap="square" lIns="91440" tIns="45720" rIns="91440" bIns="45720" rtlCol="0" anchor="t">
            <a:spAutoFit/>
          </a:bodyPr>
          <a:lstStyle/>
          <a:p>
            <a:r>
              <a:rPr lang="en-US" b="1">
                <a:solidFill>
                  <a:srgbClr val="C00000"/>
                </a:solidFill>
              </a:rPr>
              <a:t>Next Call: August 1, 2023 @ 1 pm ET</a:t>
            </a:r>
            <a:endParaRPr lang="en-US" b="1">
              <a:solidFill>
                <a:srgbClr val="C00000"/>
              </a:solidFill>
              <a:cs typeface="Calibri"/>
            </a:endParaRPr>
          </a:p>
        </p:txBody>
      </p:sp>
      <p:sp>
        <p:nvSpPr>
          <p:cNvPr id="5" name="TextBox 4">
            <a:extLst>
              <a:ext uri="{FF2B5EF4-FFF2-40B4-BE49-F238E27FC236}">
                <a16:creationId xmlns:a16="http://schemas.microsoft.com/office/drawing/2014/main" id="{0B14E524-57FC-7697-5701-39C4015355BB}"/>
              </a:ext>
            </a:extLst>
          </p:cNvPr>
          <p:cNvSpPr txBox="1"/>
          <p:nvPr/>
        </p:nvSpPr>
        <p:spPr>
          <a:xfrm>
            <a:off x="8462211" y="5564605"/>
            <a:ext cx="393031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i="1">
              <a:cs typeface="Calibri"/>
            </a:endParaRPr>
          </a:p>
        </p:txBody>
      </p:sp>
    </p:spTree>
    <p:extLst>
      <p:ext uri="{BB962C8B-B14F-4D97-AF65-F5344CB8AC3E}">
        <p14:creationId xmlns:p14="http://schemas.microsoft.com/office/powerpoint/2010/main" val="1752033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AE130-1FB4-67B0-8A19-F0E39C7DC440}"/>
              </a:ext>
            </a:extLst>
          </p:cNvPr>
          <p:cNvSpPr>
            <a:spLocks noGrp="1"/>
          </p:cNvSpPr>
          <p:nvPr>
            <p:ph type="title"/>
          </p:nvPr>
        </p:nvSpPr>
        <p:spPr/>
        <p:txBody>
          <a:bodyPr/>
          <a:lstStyle/>
          <a:p>
            <a:r>
              <a:rPr lang="en-US">
                <a:latin typeface="Calibri"/>
                <a:cs typeface="Arial"/>
              </a:rPr>
              <a:t>CSTE Announcements</a:t>
            </a:r>
            <a:endParaRPr lang="en-US">
              <a:latin typeface="Calibri"/>
            </a:endParaRPr>
          </a:p>
        </p:txBody>
      </p:sp>
      <p:sp>
        <p:nvSpPr>
          <p:cNvPr id="3" name="Content Placeholder 2">
            <a:extLst>
              <a:ext uri="{FF2B5EF4-FFF2-40B4-BE49-F238E27FC236}">
                <a16:creationId xmlns:a16="http://schemas.microsoft.com/office/drawing/2014/main" id="{2CF1A084-F0DE-DEFA-E9C8-AC99C9715738}"/>
              </a:ext>
            </a:extLst>
          </p:cNvPr>
          <p:cNvSpPr>
            <a:spLocks noGrp="1"/>
          </p:cNvSpPr>
          <p:nvPr>
            <p:ph idx="1"/>
          </p:nvPr>
        </p:nvSpPr>
        <p:spPr>
          <a:xfrm>
            <a:off x="283779" y="1642560"/>
            <a:ext cx="11627913" cy="4270686"/>
          </a:xfrm>
        </p:spPr>
        <p:txBody>
          <a:bodyPr vert="horz" lIns="91440" tIns="45720" rIns="91440" bIns="45720" rtlCol="0" anchor="t">
            <a:normAutofit fontScale="70000" lnSpcReduction="20000"/>
          </a:bodyPr>
          <a:lstStyle/>
          <a:p>
            <a:r>
              <a:rPr lang="en-US" sz="2900">
                <a:solidFill>
                  <a:srgbClr val="002060"/>
                </a:solidFill>
                <a:latin typeface="Arial"/>
                <a:cs typeface="Arial"/>
              </a:rPr>
              <a:t>19 days away!</a:t>
            </a:r>
          </a:p>
          <a:p>
            <a:r>
              <a:rPr lang="en-US" sz="2900">
                <a:solidFill>
                  <a:srgbClr val="002060"/>
                </a:solidFill>
                <a:latin typeface="Arial"/>
                <a:cs typeface="Arial"/>
              </a:rPr>
              <a:t>Conference Theme - </a:t>
            </a:r>
            <a:r>
              <a:rPr lang="en-US" sz="2900" i="1">
                <a:solidFill>
                  <a:srgbClr val="002060"/>
                </a:solidFill>
                <a:latin typeface="Arial"/>
                <a:cs typeface="Arial"/>
              </a:rPr>
              <a:t>Epidemiology Elevated: Supporting People and Places</a:t>
            </a:r>
            <a:endParaRPr lang="en-US" sz="2900">
              <a:solidFill>
                <a:srgbClr val="002060"/>
              </a:solidFill>
              <a:latin typeface="Arial"/>
              <a:cs typeface="Arial"/>
            </a:endParaRPr>
          </a:p>
          <a:p>
            <a:r>
              <a:rPr lang="en-US" sz="2900">
                <a:solidFill>
                  <a:srgbClr val="002060"/>
                </a:solidFill>
                <a:latin typeface="Arial"/>
                <a:cs typeface="Arial"/>
              </a:rPr>
              <a:t>Conference Registration Remains Open</a:t>
            </a:r>
          </a:p>
          <a:p>
            <a:pPr lvl="1"/>
            <a:endParaRPr lang="en-US">
              <a:solidFill>
                <a:srgbClr val="002060"/>
              </a:solidFill>
              <a:latin typeface="Arial"/>
              <a:cs typeface="Arial"/>
            </a:endParaRPr>
          </a:p>
          <a:p>
            <a:r>
              <a:rPr lang="en-US" sz="2900">
                <a:solidFill>
                  <a:srgbClr val="002060"/>
                </a:solidFill>
                <a:latin typeface="Arial"/>
                <a:cs typeface="Arial"/>
              </a:rPr>
              <a:t>Daily Agenda now available </a:t>
            </a:r>
          </a:p>
          <a:p>
            <a:pPr lvl="1"/>
            <a:r>
              <a:rPr lang="en-US">
                <a:solidFill>
                  <a:srgbClr val="002060"/>
                </a:solidFill>
                <a:latin typeface="Arial"/>
                <a:ea typeface="+mn-lt"/>
                <a:cs typeface="Arial"/>
              </a:rPr>
              <a:t>S/I Sunday Workshop</a:t>
            </a:r>
          </a:p>
          <a:p>
            <a:pPr lvl="1"/>
            <a:r>
              <a:rPr lang="en-US">
                <a:solidFill>
                  <a:srgbClr val="002060"/>
                </a:solidFill>
                <a:latin typeface="Arial"/>
                <a:ea typeface="+mn-lt"/>
                <a:cs typeface="Arial"/>
              </a:rPr>
              <a:t>17 Roundtable Sessions (in S/I Committee)</a:t>
            </a:r>
          </a:p>
          <a:p>
            <a:pPr lvl="2"/>
            <a:r>
              <a:rPr lang="en-US">
                <a:solidFill>
                  <a:srgbClr val="002060"/>
                </a:solidFill>
                <a:highlight>
                  <a:srgbClr val="FFFF00"/>
                </a:highlight>
                <a:latin typeface="Arial"/>
                <a:ea typeface="+mn-lt"/>
                <a:cs typeface="Arial"/>
              </a:rPr>
              <a:t>National ELR Workgroup Meet &amp; Greet – 6/26 @ 5:15 pm</a:t>
            </a:r>
          </a:p>
          <a:p>
            <a:pPr lvl="2"/>
            <a:r>
              <a:rPr lang="en-US">
                <a:solidFill>
                  <a:srgbClr val="002060"/>
                </a:solidFill>
                <a:latin typeface="Arial"/>
                <a:ea typeface="+mn-lt"/>
                <a:cs typeface="Arial"/>
              </a:rPr>
              <a:t>NSSP CoP Networking – 6/27 @ 7:30 am</a:t>
            </a:r>
          </a:p>
          <a:p>
            <a:pPr lvl="2"/>
            <a:r>
              <a:rPr lang="en-US">
                <a:solidFill>
                  <a:srgbClr val="002060"/>
                </a:solidFill>
                <a:latin typeface="Arial"/>
                <a:ea typeface="+mn-lt"/>
                <a:cs typeface="Arial"/>
              </a:rPr>
              <a:t>S/I Steering Committee – 6/27 @ 12:45 pm</a:t>
            </a:r>
          </a:p>
          <a:p>
            <a:pPr lvl="2"/>
            <a:r>
              <a:rPr lang="en-US">
                <a:solidFill>
                  <a:srgbClr val="002060"/>
                </a:solidFill>
                <a:latin typeface="Arial"/>
                <a:ea typeface="+mn-lt"/>
                <a:cs typeface="Arial"/>
              </a:rPr>
              <a:t>eCR/RCKMS CoP Roundtable – 6/28 @ 12:45 pm</a:t>
            </a:r>
          </a:p>
          <a:p>
            <a:pPr lvl="1"/>
            <a:r>
              <a:rPr lang="en-US">
                <a:solidFill>
                  <a:srgbClr val="002060"/>
                </a:solidFill>
                <a:latin typeface="Arial"/>
                <a:ea typeface="+mn-lt"/>
                <a:cs typeface="Arial"/>
              </a:rPr>
              <a:t>16 Breakout Sessions (in S/I Committee)</a:t>
            </a:r>
          </a:p>
          <a:p>
            <a:pPr lvl="1"/>
            <a:r>
              <a:rPr lang="en-US">
                <a:solidFill>
                  <a:srgbClr val="002060"/>
                </a:solidFill>
                <a:latin typeface="Arial"/>
                <a:ea typeface="+mn-lt"/>
                <a:cs typeface="Arial"/>
              </a:rPr>
              <a:t>Posters, Evening/Networking Receptions, Plenary Sessions, Exhibitor/Sponsors, Position Statements!</a:t>
            </a:r>
          </a:p>
          <a:p>
            <a:pPr lvl="1"/>
            <a:endParaRPr lang="en-US">
              <a:solidFill>
                <a:srgbClr val="002060"/>
              </a:solidFill>
              <a:latin typeface="Arial"/>
              <a:ea typeface="+mn-lt"/>
              <a:cs typeface="Arial"/>
            </a:endParaRPr>
          </a:p>
          <a:p>
            <a:r>
              <a:rPr lang="en-US" sz="2900">
                <a:solidFill>
                  <a:srgbClr val="002060"/>
                </a:solidFill>
                <a:latin typeface="Arial"/>
                <a:ea typeface="+mn-lt"/>
                <a:cs typeface="Arial"/>
                <a:hlinkClick r:id="rId3">
                  <a:extLst>
                    <a:ext uri="{A12FA001-AC4F-418D-AE19-62706E023703}">
                      <ahyp:hlinkClr xmlns:ahyp="http://schemas.microsoft.com/office/drawing/2018/hyperlinkcolor" val="tx"/>
                    </a:ext>
                  </a:extLst>
                </a:hlinkClick>
              </a:rPr>
              <a:t>https://www.csteconference.org/</a:t>
            </a:r>
            <a:r>
              <a:rPr lang="en-US" sz="2900">
                <a:solidFill>
                  <a:srgbClr val="002060"/>
                </a:solidFill>
                <a:latin typeface="Arial"/>
                <a:ea typeface="+mn-lt"/>
                <a:cs typeface="Arial"/>
              </a:rPr>
              <a:t> </a:t>
            </a:r>
            <a:endParaRPr lang="en-US" sz="2900">
              <a:solidFill>
                <a:srgbClr val="002060"/>
              </a:solidFill>
            </a:endParaRPr>
          </a:p>
          <a:p>
            <a:endParaRPr lang="en-US" sz="2600">
              <a:solidFill>
                <a:schemeClr val="tx1"/>
              </a:solidFill>
              <a:latin typeface="Arial"/>
              <a:ea typeface="+mn-lt"/>
              <a:cs typeface="Arial"/>
            </a:endParaRPr>
          </a:p>
          <a:p>
            <a:endParaRPr lang="en-US" sz="2600">
              <a:ea typeface="+mn-lt"/>
              <a:cs typeface="+mn-lt"/>
            </a:endParaRPr>
          </a:p>
        </p:txBody>
      </p:sp>
      <p:pic>
        <p:nvPicPr>
          <p:cNvPr id="4" name="Picture 4" descr="A picture containing graphical user interface&#10;&#10;Description automatically generated">
            <a:extLst>
              <a:ext uri="{FF2B5EF4-FFF2-40B4-BE49-F238E27FC236}">
                <a16:creationId xmlns:a16="http://schemas.microsoft.com/office/drawing/2014/main" id="{2096F8A1-FB10-2B0B-BFC8-4F0FBE6622D3}"/>
              </a:ext>
            </a:extLst>
          </p:cNvPr>
          <p:cNvPicPr>
            <a:picLocks noChangeAspect="1"/>
          </p:cNvPicPr>
          <p:nvPr/>
        </p:nvPicPr>
        <p:blipFill>
          <a:blip r:embed="rId4"/>
          <a:stretch>
            <a:fillRect/>
          </a:stretch>
        </p:blipFill>
        <p:spPr>
          <a:xfrm>
            <a:off x="84084" y="25694"/>
            <a:ext cx="12016902" cy="1518962"/>
          </a:xfrm>
          <a:prstGeom prst="rect">
            <a:avLst/>
          </a:prstGeom>
        </p:spPr>
      </p:pic>
    </p:spTree>
    <p:extLst>
      <p:ext uri="{BB962C8B-B14F-4D97-AF65-F5344CB8AC3E}">
        <p14:creationId xmlns:p14="http://schemas.microsoft.com/office/powerpoint/2010/main" val="2136974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772930" y="313173"/>
            <a:ext cx="8697643" cy="1325563"/>
          </a:xfrm>
        </p:spPr>
        <p:txBody>
          <a:bodyPr anchor="t">
            <a:normAutofit/>
          </a:bodyPr>
          <a:lstStyle/>
          <a:p>
            <a:r>
              <a:rPr lang="en-US" sz="3600" b="1">
                <a:solidFill>
                  <a:srgbClr val="002060"/>
                </a:solidFill>
              </a:rPr>
              <a:t>Position Statement Track at Annual Conference</a:t>
            </a:r>
          </a:p>
        </p:txBody>
      </p:sp>
      <p:graphicFrame>
        <p:nvGraphicFramePr>
          <p:cNvPr id="7" name="Table 7">
            <a:extLst>
              <a:ext uri="{FF2B5EF4-FFF2-40B4-BE49-F238E27FC236}">
                <a16:creationId xmlns:a16="http://schemas.microsoft.com/office/drawing/2014/main" id="{1EC30966-98E0-DE30-4020-0DEEE2416D57}"/>
              </a:ext>
            </a:extLst>
          </p:cNvPr>
          <p:cNvGraphicFramePr>
            <a:graphicFrameLocks noGrp="1"/>
          </p:cNvGraphicFramePr>
          <p:nvPr/>
        </p:nvGraphicFramePr>
        <p:xfrm>
          <a:off x="1652077" y="1133606"/>
          <a:ext cx="3725165" cy="3931920"/>
        </p:xfrm>
        <a:graphic>
          <a:graphicData uri="http://schemas.openxmlformats.org/drawingml/2006/table">
            <a:tbl>
              <a:tblPr firstRow="1" bandRow="1">
                <a:tableStyleId>{85BE263C-DBD7-4A20-BB59-AAB30ACAA65A}</a:tableStyleId>
              </a:tblPr>
              <a:tblGrid>
                <a:gridCol w="884392">
                  <a:extLst>
                    <a:ext uri="{9D8B030D-6E8A-4147-A177-3AD203B41FA5}">
                      <a16:colId xmlns:a16="http://schemas.microsoft.com/office/drawing/2014/main" val="3068303204"/>
                    </a:ext>
                  </a:extLst>
                </a:gridCol>
                <a:gridCol w="2840773">
                  <a:extLst>
                    <a:ext uri="{9D8B030D-6E8A-4147-A177-3AD203B41FA5}">
                      <a16:colId xmlns:a16="http://schemas.microsoft.com/office/drawing/2014/main" val="2177439583"/>
                    </a:ext>
                  </a:extLst>
                </a:gridCol>
              </a:tblGrid>
              <a:tr h="334839">
                <a:tc gridSpan="2">
                  <a:txBody>
                    <a:bodyPr/>
                    <a:lstStyle/>
                    <a:p>
                      <a:pPr algn="l"/>
                      <a:r>
                        <a:rPr lang="en-US" sz="1800"/>
                        <a:t>11 Position Statements</a:t>
                      </a:r>
                    </a:p>
                  </a:txBody>
                  <a:tcPr>
                    <a:solidFill>
                      <a:srgbClr val="7CACA5"/>
                    </a:solidFill>
                  </a:tcPr>
                </a:tc>
                <a:tc hMerge="1">
                  <a:txBody>
                    <a:bodyPr/>
                    <a:lstStyle/>
                    <a:p>
                      <a:pPr algn="ctr"/>
                      <a:r>
                        <a:rPr lang="en-US" sz="1600"/>
                        <a:t>11 Position Statements (10 ID + </a:t>
                      </a:r>
                    </a:p>
                    <a:p>
                      <a:pPr algn="ctr"/>
                      <a:r>
                        <a:rPr lang="en-US" sz="1600"/>
                        <a:t>1 CD/MCH)</a:t>
                      </a:r>
                    </a:p>
                  </a:txBody>
                  <a:tcPr/>
                </a:tc>
                <a:extLst>
                  <a:ext uri="{0D108BD9-81ED-4DB2-BD59-A6C34878D82A}">
                    <a16:rowId xmlns:a16="http://schemas.microsoft.com/office/drawing/2014/main" val="1672413605"/>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Anaplasmosis​</a:t>
                      </a:r>
                      <a:endParaRPr lang="en-US" sz="1400" b="0" i="0">
                        <a:solidFill>
                          <a:srgbClr val="000000"/>
                        </a:solidFill>
                        <a:effectLst/>
                      </a:endParaRPr>
                    </a:p>
                  </a:txBody>
                  <a:tcPr/>
                </a:tc>
                <a:extLst>
                  <a:ext uri="{0D108BD9-81ED-4DB2-BD59-A6C34878D82A}">
                    <a16:rowId xmlns:a16="http://schemas.microsoft.com/office/drawing/2014/main" val="1467438753"/>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Congenital Cytomegalovirus (</a:t>
                      </a:r>
                      <a:r>
                        <a:rPr lang="en-US" sz="1400" b="0" err="1">
                          <a:solidFill>
                            <a:srgbClr val="000000"/>
                          </a:solidFill>
                          <a:effectLst/>
                        </a:rPr>
                        <a:t>cCMV</a:t>
                      </a:r>
                      <a:r>
                        <a:rPr lang="en-US" sz="1400" b="0">
                          <a:solidFill>
                            <a:srgbClr val="000000"/>
                          </a:solidFill>
                          <a:effectLst/>
                        </a:rPr>
                        <a:t>) ​</a:t>
                      </a:r>
                      <a:endParaRPr lang="en-US" sz="1400" b="0" i="0">
                        <a:solidFill>
                          <a:srgbClr val="000000"/>
                        </a:solidFill>
                        <a:effectLst/>
                      </a:endParaRPr>
                    </a:p>
                  </a:txBody>
                  <a:tcPr/>
                </a:tc>
                <a:extLst>
                  <a:ext uri="{0D108BD9-81ED-4DB2-BD59-A6C34878D82A}">
                    <a16:rowId xmlns:a16="http://schemas.microsoft.com/office/drawing/2014/main" val="1488219769"/>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Cronobacter​ infection in infants</a:t>
                      </a:r>
                      <a:endParaRPr lang="en-US" sz="1400" b="0" i="0">
                        <a:solidFill>
                          <a:srgbClr val="000000"/>
                        </a:solidFill>
                        <a:effectLst/>
                      </a:endParaRPr>
                    </a:p>
                  </a:txBody>
                  <a:tcPr/>
                </a:tc>
                <a:extLst>
                  <a:ext uri="{0D108BD9-81ED-4DB2-BD59-A6C34878D82A}">
                    <a16:rowId xmlns:a16="http://schemas.microsoft.com/office/drawing/2014/main" val="3281659167"/>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Ehrlichiosis​</a:t>
                      </a:r>
                      <a:endParaRPr lang="en-US" sz="1400" b="0" i="0">
                        <a:solidFill>
                          <a:srgbClr val="000000"/>
                        </a:solidFill>
                        <a:effectLst/>
                      </a:endParaRPr>
                    </a:p>
                  </a:txBody>
                  <a:tcPr/>
                </a:tc>
                <a:extLst>
                  <a:ext uri="{0D108BD9-81ED-4DB2-BD59-A6C34878D82A}">
                    <a16:rowId xmlns:a16="http://schemas.microsoft.com/office/drawing/2014/main" val="3576805990"/>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Hepatitis B – Acute and Chronic​</a:t>
                      </a:r>
                      <a:endParaRPr lang="en-US" sz="1400" b="0" i="0">
                        <a:solidFill>
                          <a:srgbClr val="000000"/>
                        </a:solidFill>
                        <a:effectLst/>
                      </a:endParaRPr>
                    </a:p>
                  </a:txBody>
                  <a:tcPr/>
                </a:tc>
                <a:extLst>
                  <a:ext uri="{0D108BD9-81ED-4DB2-BD59-A6C34878D82A}">
                    <a16:rowId xmlns:a16="http://schemas.microsoft.com/office/drawing/2014/main" val="3733512097"/>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Mumps​</a:t>
                      </a:r>
                      <a:endParaRPr lang="en-US" sz="1400" b="0" i="0">
                        <a:solidFill>
                          <a:srgbClr val="000000"/>
                        </a:solidFill>
                        <a:effectLst/>
                      </a:endParaRPr>
                    </a:p>
                  </a:txBody>
                  <a:tcPr/>
                </a:tc>
                <a:extLst>
                  <a:ext uri="{0D108BD9-81ED-4DB2-BD59-A6C34878D82A}">
                    <a16:rowId xmlns:a16="http://schemas.microsoft.com/office/drawing/2014/main" val="2729459392"/>
                  </a:ext>
                </a:extLst>
              </a:tr>
              <a:tr h="299847">
                <a:tc>
                  <a:txBody>
                    <a:bodyPr/>
                    <a:lstStyle/>
                    <a:p>
                      <a:pPr algn="l" rtl="0" fontAlgn="base"/>
                      <a:r>
                        <a:rPr lang="en-US" sz="1400" b="0" i="0">
                          <a:solidFill>
                            <a:srgbClr val="000000"/>
                          </a:solidFill>
                          <a:effectLst/>
                        </a:rPr>
                        <a:t>CD/MCH</a:t>
                      </a:r>
                    </a:p>
                  </a:txBody>
                  <a:tcPr/>
                </a:tc>
                <a:tc>
                  <a:txBody>
                    <a:bodyPr/>
                    <a:lstStyle/>
                    <a:p>
                      <a:pPr algn="l" rtl="0" fontAlgn="base"/>
                      <a:r>
                        <a:rPr lang="en-US" sz="1400" b="0" i="0">
                          <a:solidFill>
                            <a:srgbClr val="000000"/>
                          </a:solidFill>
                          <a:effectLst/>
                        </a:rPr>
                        <a:t>Neonatal Abstinence Syndrome</a:t>
                      </a:r>
                    </a:p>
                  </a:txBody>
                  <a:tcPr/>
                </a:tc>
                <a:extLst>
                  <a:ext uri="{0D108BD9-81ED-4DB2-BD59-A6C34878D82A}">
                    <a16:rowId xmlns:a16="http://schemas.microsoft.com/office/drawing/2014/main" val="3625618678"/>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Polio​</a:t>
                      </a:r>
                      <a:endParaRPr lang="en-US" sz="1400" b="0" i="0">
                        <a:solidFill>
                          <a:srgbClr val="000000"/>
                        </a:solidFill>
                        <a:effectLst/>
                      </a:endParaRPr>
                    </a:p>
                  </a:txBody>
                  <a:tcPr/>
                </a:tc>
                <a:extLst>
                  <a:ext uri="{0D108BD9-81ED-4DB2-BD59-A6C34878D82A}">
                    <a16:rowId xmlns:a16="http://schemas.microsoft.com/office/drawing/2014/main" val="201763194"/>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Toxoplasmosis​ and Congenital Toxoplasmosis</a:t>
                      </a:r>
                      <a:endParaRPr lang="en-US" sz="1400" b="0" i="0">
                        <a:solidFill>
                          <a:srgbClr val="000000"/>
                        </a:solidFill>
                        <a:effectLst/>
                      </a:endParaRPr>
                    </a:p>
                  </a:txBody>
                  <a:tcPr/>
                </a:tc>
                <a:extLst>
                  <a:ext uri="{0D108BD9-81ED-4DB2-BD59-A6C34878D82A}">
                    <a16:rowId xmlns:a16="http://schemas.microsoft.com/office/drawing/2014/main" val="1424436817"/>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Varicella​</a:t>
                      </a:r>
                      <a:endParaRPr lang="en-US" sz="1400" b="0" i="0">
                        <a:solidFill>
                          <a:srgbClr val="000000"/>
                        </a:solidFill>
                        <a:effectLst/>
                      </a:endParaRPr>
                    </a:p>
                  </a:txBody>
                  <a:tcPr/>
                </a:tc>
                <a:extLst>
                  <a:ext uri="{0D108BD9-81ED-4DB2-BD59-A6C34878D82A}">
                    <a16:rowId xmlns:a16="http://schemas.microsoft.com/office/drawing/2014/main" val="3246784367"/>
                  </a:ext>
                </a:extLst>
              </a:tr>
              <a:tr h="299847">
                <a:tc>
                  <a:txBody>
                    <a:bodyPr/>
                    <a:lstStyle/>
                    <a:p>
                      <a:pPr algn="l" rtl="0" fontAlgn="base"/>
                      <a:r>
                        <a:rPr lang="en-US" sz="1400" b="0" i="0">
                          <a:solidFill>
                            <a:srgbClr val="000000"/>
                          </a:solidFill>
                          <a:effectLst/>
                        </a:rPr>
                        <a:t>ID</a:t>
                      </a:r>
                    </a:p>
                  </a:txBody>
                  <a:tcPr/>
                </a:tc>
                <a:tc>
                  <a:txBody>
                    <a:bodyPr/>
                    <a:lstStyle/>
                    <a:p>
                      <a:pPr algn="l" rtl="0" fontAlgn="base"/>
                      <a:r>
                        <a:rPr lang="en-US" sz="1400" b="0">
                          <a:solidFill>
                            <a:srgbClr val="000000"/>
                          </a:solidFill>
                          <a:effectLst/>
                        </a:rPr>
                        <a:t>Zika Virus Disease​</a:t>
                      </a:r>
                      <a:endParaRPr lang="en-US" sz="1400" b="0" i="0">
                        <a:solidFill>
                          <a:srgbClr val="000000"/>
                        </a:solidFill>
                        <a:effectLst/>
                      </a:endParaRPr>
                    </a:p>
                  </a:txBody>
                  <a:tcPr/>
                </a:tc>
                <a:extLst>
                  <a:ext uri="{0D108BD9-81ED-4DB2-BD59-A6C34878D82A}">
                    <a16:rowId xmlns:a16="http://schemas.microsoft.com/office/drawing/2014/main" val="1138353577"/>
                  </a:ext>
                </a:extLst>
              </a:tr>
            </a:tbl>
          </a:graphicData>
        </a:graphic>
      </p:graphicFrame>
      <p:graphicFrame>
        <p:nvGraphicFramePr>
          <p:cNvPr id="8" name="Table 8">
            <a:extLst>
              <a:ext uri="{FF2B5EF4-FFF2-40B4-BE49-F238E27FC236}">
                <a16:creationId xmlns:a16="http://schemas.microsoft.com/office/drawing/2014/main" id="{6E6D606F-7BE8-830B-F8F6-E3F7C1A62957}"/>
              </a:ext>
            </a:extLst>
          </p:cNvPr>
          <p:cNvGraphicFramePr>
            <a:graphicFrameLocks noGrp="1"/>
          </p:cNvGraphicFramePr>
          <p:nvPr/>
        </p:nvGraphicFramePr>
        <p:xfrm>
          <a:off x="6182184" y="975953"/>
          <a:ext cx="4332964" cy="2334864"/>
        </p:xfrm>
        <a:graphic>
          <a:graphicData uri="http://schemas.openxmlformats.org/drawingml/2006/table">
            <a:tbl>
              <a:tblPr firstRow="1" bandRow="1">
                <a:tableStyleId>{85BE263C-DBD7-4A20-BB59-AAB30ACAA65A}</a:tableStyleId>
              </a:tblPr>
              <a:tblGrid>
                <a:gridCol w="972683">
                  <a:extLst>
                    <a:ext uri="{9D8B030D-6E8A-4147-A177-3AD203B41FA5}">
                      <a16:colId xmlns:a16="http://schemas.microsoft.com/office/drawing/2014/main" val="2000512741"/>
                    </a:ext>
                  </a:extLst>
                </a:gridCol>
                <a:gridCol w="1579162">
                  <a:extLst>
                    <a:ext uri="{9D8B030D-6E8A-4147-A177-3AD203B41FA5}">
                      <a16:colId xmlns:a16="http://schemas.microsoft.com/office/drawing/2014/main" val="166055503"/>
                    </a:ext>
                  </a:extLst>
                </a:gridCol>
                <a:gridCol w="1781119">
                  <a:extLst>
                    <a:ext uri="{9D8B030D-6E8A-4147-A177-3AD203B41FA5}">
                      <a16:colId xmlns:a16="http://schemas.microsoft.com/office/drawing/2014/main" val="2482202741"/>
                    </a:ext>
                  </a:extLst>
                </a:gridCol>
              </a:tblGrid>
              <a:tr h="231659">
                <a:tc gridSpan="3">
                  <a:txBody>
                    <a:bodyPr/>
                    <a:lstStyle/>
                    <a:p>
                      <a:pPr algn="l"/>
                      <a:r>
                        <a:rPr lang="en-US" sz="1800"/>
                        <a:t>6 Roundtable Sessions</a:t>
                      </a:r>
                    </a:p>
                  </a:txBody>
                  <a:tcPr>
                    <a:solidFill>
                      <a:srgbClr val="7CACA5"/>
                    </a:solidFill>
                  </a:tcPr>
                </a:tc>
                <a:tc hMerge="1">
                  <a:txBody>
                    <a:bodyPr/>
                    <a:lstStyle/>
                    <a:p>
                      <a:r>
                        <a:rPr lang="en-US" sz="1600"/>
                        <a:t>6 Roundtable Sessions (5 ID + 1 CD/MCH)</a:t>
                      </a:r>
                    </a:p>
                  </a:txBody>
                  <a:tcPr/>
                </a:tc>
                <a:tc hMerge="1">
                  <a:txBody>
                    <a:bodyPr/>
                    <a:lstStyle/>
                    <a:p>
                      <a:pPr algn="l"/>
                      <a:endParaRPr lang="en-US" sz="1600"/>
                    </a:p>
                  </a:txBody>
                  <a:tcPr>
                    <a:solidFill>
                      <a:srgbClr val="7CACA5"/>
                    </a:solidFill>
                  </a:tcPr>
                </a:tc>
                <a:extLst>
                  <a:ext uri="{0D108BD9-81ED-4DB2-BD59-A6C34878D82A}">
                    <a16:rowId xmlns:a16="http://schemas.microsoft.com/office/drawing/2014/main" val="232227599"/>
                  </a:ext>
                </a:extLst>
              </a:tr>
              <a:tr h="328184">
                <a:tc>
                  <a:txBody>
                    <a:bodyPr/>
                    <a:lstStyle/>
                    <a:p>
                      <a:r>
                        <a:rPr lang="en-US" sz="1400"/>
                        <a:t>ID</a:t>
                      </a:r>
                    </a:p>
                  </a:txBody>
                  <a:tcPr/>
                </a:tc>
                <a:tc>
                  <a:txBody>
                    <a:bodyPr/>
                    <a:lstStyle/>
                    <a:p>
                      <a:r>
                        <a:rPr lang="en-US" sz="1400"/>
                        <a:t>Monday, 6/26</a:t>
                      </a:r>
                    </a:p>
                  </a:txBody>
                  <a:tcPr/>
                </a:tc>
                <a:tc>
                  <a:txBody>
                    <a:bodyPr/>
                    <a:lstStyle/>
                    <a:p>
                      <a:r>
                        <a:rPr lang="en-US" sz="1400"/>
                        <a:t>7:30am to 8:15am </a:t>
                      </a:r>
                    </a:p>
                  </a:txBody>
                  <a:tcPr/>
                </a:tc>
                <a:extLst>
                  <a:ext uri="{0D108BD9-81ED-4DB2-BD59-A6C34878D82A}">
                    <a16:rowId xmlns:a16="http://schemas.microsoft.com/office/drawing/2014/main" val="1078628952"/>
                  </a:ext>
                </a:extLst>
              </a:tr>
              <a:tr h="328184">
                <a:tc>
                  <a:txBody>
                    <a:bodyPr/>
                    <a:lstStyle/>
                    <a:p>
                      <a:r>
                        <a:rPr lang="en-US" sz="1400"/>
                        <a:t>ID</a:t>
                      </a:r>
                    </a:p>
                  </a:txBody>
                  <a:tcPr/>
                </a:tc>
                <a:tc>
                  <a:txBody>
                    <a:bodyPr/>
                    <a:lstStyle/>
                    <a:p>
                      <a:r>
                        <a:rPr lang="en-US" sz="1400"/>
                        <a:t>Monday, 6/26</a:t>
                      </a:r>
                    </a:p>
                  </a:txBody>
                  <a:tcPr/>
                </a:tc>
                <a:tc>
                  <a:txBody>
                    <a:bodyPr/>
                    <a:lstStyle/>
                    <a:p>
                      <a:r>
                        <a:rPr lang="en-US" sz="1400"/>
                        <a:t>12:45pm to 1:30pm </a:t>
                      </a:r>
                    </a:p>
                  </a:txBody>
                  <a:tcPr/>
                </a:tc>
                <a:extLst>
                  <a:ext uri="{0D108BD9-81ED-4DB2-BD59-A6C34878D82A}">
                    <a16:rowId xmlns:a16="http://schemas.microsoft.com/office/drawing/2014/main" val="2869707194"/>
                  </a:ext>
                </a:extLst>
              </a:tr>
              <a:tr h="328184">
                <a:tc>
                  <a:txBody>
                    <a:bodyPr/>
                    <a:lstStyle/>
                    <a:p>
                      <a:r>
                        <a:rPr lang="en-US" sz="1400"/>
                        <a:t>CD/MCH</a:t>
                      </a:r>
                    </a:p>
                  </a:txBody>
                  <a:tcPr/>
                </a:tc>
                <a:tc>
                  <a:txBody>
                    <a:bodyPr/>
                    <a:lstStyle/>
                    <a:p>
                      <a:r>
                        <a:rPr lang="en-US" sz="1400"/>
                        <a:t>Monday, 6/26</a:t>
                      </a:r>
                    </a:p>
                  </a:txBody>
                  <a:tcPr/>
                </a:tc>
                <a:tc>
                  <a:txBody>
                    <a:bodyPr/>
                    <a:lstStyle/>
                    <a:p>
                      <a:r>
                        <a:rPr lang="en-US" sz="1400"/>
                        <a:t>5:15pm to 6:00pm</a:t>
                      </a:r>
                    </a:p>
                  </a:txBody>
                  <a:tcPr/>
                </a:tc>
                <a:extLst>
                  <a:ext uri="{0D108BD9-81ED-4DB2-BD59-A6C34878D82A}">
                    <a16:rowId xmlns:a16="http://schemas.microsoft.com/office/drawing/2014/main" val="1635616917"/>
                  </a:ext>
                </a:extLst>
              </a:tr>
              <a:tr h="328184">
                <a:tc>
                  <a:txBody>
                    <a:bodyPr/>
                    <a:lstStyle/>
                    <a:p>
                      <a:r>
                        <a:rPr lang="en-US" sz="1400"/>
                        <a:t>ID</a:t>
                      </a:r>
                    </a:p>
                  </a:txBody>
                  <a:tcPr/>
                </a:tc>
                <a:tc>
                  <a:txBody>
                    <a:bodyPr/>
                    <a:lstStyle/>
                    <a:p>
                      <a:r>
                        <a:rPr lang="en-US" sz="1400"/>
                        <a:t>Tuesday, 6/27</a:t>
                      </a:r>
                    </a:p>
                  </a:txBody>
                  <a:tcPr/>
                </a:tc>
                <a:tc>
                  <a:txBody>
                    <a:bodyPr/>
                    <a:lstStyle/>
                    <a:p>
                      <a:r>
                        <a:rPr lang="en-US" sz="1400"/>
                        <a:t>7:30am to 8:15am</a:t>
                      </a:r>
                    </a:p>
                  </a:txBody>
                  <a:tcPr/>
                </a:tc>
                <a:extLst>
                  <a:ext uri="{0D108BD9-81ED-4DB2-BD59-A6C34878D82A}">
                    <a16:rowId xmlns:a16="http://schemas.microsoft.com/office/drawing/2014/main" val="3589714231"/>
                  </a:ext>
                </a:extLst>
              </a:tr>
              <a:tr h="328184">
                <a:tc>
                  <a:txBody>
                    <a:bodyPr/>
                    <a:lstStyle/>
                    <a:p>
                      <a:r>
                        <a:rPr lang="en-US" sz="1400"/>
                        <a:t>ID</a:t>
                      </a:r>
                    </a:p>
                  </a:txBody>
                  <a:tcPr/>
                </a:tc>
                <a:tc>
                  <a:txBody>
                    <a:bodyPr/>
                    <a:lstStyle/>
                    <a:p>
                      <a:r>
                        <a:rPr lang="en-US" sz="1400"/>
                        <a:t>Tuesday, 6/27</a:t>
                      </a:r>
                    </a:p>
                  </a:txBody>
                  <a:tcPr/>
                </a:tc>
                <a:tc>
                  <a:txBody>
                    <a:bodyPr/>
                    <a:lstStyle/>
                    <a:p>
                      <a:r>
                        <a:rPr lang="en-US" sz="1400"/>
                        <a:t>12:45pm to 1:30pm</a:t>
                      </a:r>
                    </a:p>
                  </a:txBody>
                  <a:tcPr/>
                </a:tc>
                <a:extLst>
                  <a:ext uri="{0D108BD9-81ED-4DB2-BD59-A6C34878D82A}">
                    <a16:rowId xmlns:a16="http://schemas.microsoft.com/office/drawing/2014/main" val="3183821390"/>
                  </a:ext>
                </a:extLst>
              </a:tr>
              <a:tr h="328184">
                <a:tc>
                  <a:txBody>
                    <a:bodyPr/>
                    <a:lstStyle/>
                    <a:p>
                      <a:r>
                        <a:rPr lang="en-US" sz="1400"/>
                        <a:t>ID</a:t>
                      </a:r>
                    </a:p>
                  </a:txBody>
                  <a:tcPr/>
                </a:tc>
                <a:tc>
                  <a:txBody>
                    <a:bodyPr/>
                    <a:lstStyle/>
                    <a:p>
                      <a:r>
                        <a:rPr lang="en-US" sz="1400"/>
                        <a:t>Wednesday, 6/28</a:t>
                      </a:r>
                    </a:p>
                  </a:txBody>
                  <a:tcPr/>
                </a:tc>
                <a:tc>
                  <a:txBody>
                    <a:bodyPr/>
                    <a:lstStyle/>
                    <a:p>
                      <a:r>
                        <a:rPr lang="en-US" sz="1400"/>
                        <a:t>7:30am to 8:15am</a:t>
                      </a:r>
                    </a:p>
                  </a:txBody>
                  <a:tcPr/>
                </a:tc>
                <a:extLst>
                  <a:ext uri="{0D108BD9-81ED-4DB2-BD59-A6C34878D82A}">
                    <a16:rowId xmlns:a16="http://schemas.microsoft.com/office/drawing/2014/main" val="2998845547"/>
                  </a:ext>
                </a:extLst>
              </a:tr>
            </a:tbl>
          </a:graphicData>
        </a:graphic>
      </p:graphicFrame>
      <p:graphicFrame>
        <p:nvGraphicFramePr>
          <p:cNvPr id="9" name="Table 9">
            <a:extLst>
              <a:ext uri="{FF2B5EF4-FFF2-40B4-BE49-F238E27FC236}">
                <a16:creationId xmlns:a16="http://schemas.microsoft.com/office/drawing/2014/main" id="{FCF91AEC-D7A7-AE94-7136-F390BC69FE57}"/>
              </a:ext>
            </a:extLst>
          </p:cNvPr>
          <p:cNvGraphicFramePr>
            <a:graphicFrameLocks noGrp="1"/>
          </p:cNvGraphicFramePr>
          <p:nvPr>
            <p:extLst>
              <p:ext uri="{D42A27DB-BD31-4B8C-83A1-F6EECF244321}">
                <p14:modId xmlns:p14="http://schemas.microsoft.com/office/powerpoint/2010/main" val="2633795774"/>
              </p:ext>
            </p:extLst>
          </p:nvPr>
        </p:nvGraphicFramePr>
        <p:xfrm>
          <a:off x="6197951" y="3429000"/>
          <a:ext cx="4332965" cy="1679884"/>
        </p:xfrm>
        <a:graphic>
          <a:graphicData uri="http://schemas.openxmlformats.org/drawingml/2006/table">
            <a:tbl>
              <a:tblPr firstRow="1" bandRow="1">
                <a:tableStyleId>{85BE263C-DBD7-4A20-BB59-AAB30ACAA65A}</a:tableStyleId>
              </a:tblPr>
              <a:tblGrid>
                <a:gridCol w="913152">
                  <a:extLst>
                    <a:ext uri="{9D8B030D-6E8A-4147-A177-3AD203B41FA5}">
                      <a16:colId xmlns:a16="http://schemas.microsoft.com/office/drawing/2014/main" val="2619012883"/>
                    </a:ext>
                  </a:extLst>
                </a:gridCol>
                <a:gridCol w="1786955">
                  <a:extLst>
                    <a:ext uri="{9D8B030D-6E8A-4147-A177-3AD203B41FA5}">
                      <a16:colId xmlns:a16="http://schemas.microsoft.com/office/drawing/2014/main" val="716992800"/>
                    </a:ext>
                  </a:extLst>
                </a:gridCol>
                <a:gridCol w="1632858">
                  <a:extLst>
                    <a:ext uri="{9D8B030D-6E8A-4147-A177-3AD203B41FA5}">
                      <a16:colId xmlns:a16="http://schemas.microsoft.com/office/drawing/2014/main" val="1729101028"/>
                    </a:ext>
                  </a:extLst>
                </a:gridCol>
              </a:tblGrid>
              <a:tr h="321722">
                <a:tc gridSpan="2">
                  <a:txBody>
                    <a:bodyPr/>
                    <a:lstStyle/>
                    <a:p>
                      <a:r>
                        <a:rPr lang="en-US" sz="1800"/>
                        <a:t>4 Voting Sessions</a:t>
                      </a:r>
                    </a:p>
                  </a:txBody>
                  <a:tcPr>
                    <a:solidFill>
                      <a:srgbClr val="7CACA5"/>
                    </a:solidFill>
                  </a:tcPr>
                </a:tc>
                <a:tc hMerge="1">
                  <a:txBody>
                    <a:bodyPr/>
                    <a:lstStyle/>
                    <a:p>
                      <a:r>
                        <a:rPr lang="en-US" sz="1800"/>
                        <a:t>4 Voting Sessions (3 ID + 1 CD/MCH)</a:t>
                      </a:r>
                    </a:p>
                  </a:txBody>
                  <a:tcPr/>
                </a:tc>
                <a:tc>
                  <a:txBody>
                    <a:bodyPr/>
                    <a:lstStyle/>
                    <a:p>
                      <a:endParaRPr lang="en-US" sz="1600"/>
                    </a:p>
                  </a:txBody>
                  <a:tcPr>
                    <a:solidFill>
                      <a:srgbClr val="7CACA5"/>
                    </a:solidFill>
                  </a:tcPr>
                </a:tc>
                <a:extLst>
                  <a:ext uri="{0D108BD9-81ED-4DB2-BD59-A6C34878D82A}">
                    <a16:rowId xmlns:a16="http://schemas.microsoft.com/office/drawing/2014/main" val="1988059527"/>
                  </a:ext>
                </a:extLst>
              </a:tr>
              <a:tr h="321722">
                <a:tc>
                  <a:txBody>
                    <a:bodyPr/>
                    <a:lstStyle/>
                    <a:p>
                      <a:r>
                        <a:rPr lang="en-US" sz="1400"/>
                        <a:t>ID</a:t>
                      </a:r>
                    </a:p>
                  </a:txBody>
                  <a:tcPr/>
                </a:tc>
                <a:tc>
                  <a:txBody>
                    <a:bodyPr/>
                    <a:lstStyle/>
                    <a:p>
                      <a:r>
                        <a:rPr lang="en-US" sz="1400" b="1">
                          <a:highlight>
                            <a:srgbClr val="FFFF00"/>
                          </a:highlight>
                        </a:rPr>
                        <a:t>*NEW* </a:t>
                      </a:r>
                      <a:r>
                        <a:rPr lang="en-US" sz="1400">
                          <a:highlight>
                            <a:srgbClr val="FFFF00"/>
                          </a:highlight>
                        </a:rPr>
                        <a:t>Monday, 6/26</a:t>
                      </a:r>
                    </a:p>
                  </a:txBody>
                  <a:tcPr/>
                </a:tc>
                <a:tc>
                  <a:txBody>
                    <a:bodyPr/>
                    <a:lstStyle/>
                    <a:p>
                      <a:r>
                        <a:rPr lang="en-US" sz="1400">
                          <a:highlight>
                            <a:srgbClr val="FFFF00"/>
                          </a:highlight>
                        </a:rPr>
                        <a:t>3:15pm to 5:00pm</a:t>
                      </a:r>
                    </a:p>
                  </a:txBody>
                  <a:tcPr/>
                </a:tc>
                <a:extLst>
                  <a:ext uri="{0D108BD9-81ED-4DB2-BD59-A6C34878D82A}">
                    <a16:rowId xmlns:a16="http://schemas.microsoft.com/office/drawing/2014/main" val="1432602637"/>
                  </a:ext>
                </a:extLst>
              </a:tr>
              <a:tr h="321722">
                <a:tc>
                  <a:txBody>
                    <a:bodyPr/>
                    <a:lstStyle/>
                    <a:p>
                      <a:r>
                        <a:rPr lang="en-US" sz="1400"/>
                        <a:t>ID</a:t>
                      </a:r>
                    </a:p>
                  </a:txBody>
                  <a:tcPr/>
                </a:tc>
                <a:tc>
                  <a:txBody>
                    <a:bodyPr/>
                    <a:lstStyle/>
                    <a:p>
                      <a:r>
                        <a:rPr lang="en-US" sz="1400"/>
                        <a:t>Tuesday, 6/27</a:t>
                      </a:r>
                    </a:p>
                  </a:txBody>
                  <a:tcPr/>
                </a:tc>
                <a:tc>
                  <a:txBody>
                    <a:bodyPr/>
                    <a:lstStyle/>
                    <a:p>
                      <a:r>
                        <a:rPr lang="en-US" sz="1400"/>
                        <a:t>3:15pm to 5:00pm</a:t>
                      </a:r>
                    </a:p>
                  </a:txBody>
                  <a:tcPr/>
                </a:tc>
                <a:extLst>
                  <a:ext uri="{0D108BD9-81ED-4DB2-BD59-A6C34878D82A}">
                    <a16:rowId xmlns:a16="http://schemas.microsoft.com/office/drawing/2014/main" val="1166645376"/>
                  </a:ext>
                </a:extLst>
              </a:tr>
              <a:tr h="348958">
                <a:tc>
                  <a:txBody>
                    <a:bodyPr/>
                    <a:lstStyle/>
                    <a:p>
                      <a:r>
                        <a:rPr lang="en-US" sz="1400"/>
                        <a:t>CD/MCH</a:t>
                      </a:r>
                    </a:p>
                  </a:txBody>
                  <a:tcPr/>
                </a:tc>
                <a:tc>
                  <a:txBody>
                    <a:bodyPr/>
                    <a:lstStyle/>
                    <a:p>
                      <a:r>
                        <a:rPr lang="en-US" sz="1400"/>
                        <a:t>Wednesday, 6/28</a:t>
                      </a:r>
                    </a:p>
                  </a:txBody>
                  <a:tcPr/>
                </a:tc>
                <a:tc>
                  <a:txBody>
                    <a:bodyPr/>
                    <a:lstStyle/>
                    <a:p>
                      <a:r>
                        <a:rPr lang="en-US" sz="1400"/>
                        <a:t>2:00pm to 3:15pm </a:t>
                      </a:r>
                    </a:p>
                  </a:txBody>
                  <a:tcPr/>
                </a:tc>
                <a:extLst>
                  <a:ext uri="{0D108BD9-81ED-4DB2-BD59-A6C34878D82A}">
                    <a16:rowId xmlns:a16="http://schemas.microsoft.com/office/drawing/2014/main" val="2967698344"/>
                  </a:ext>
                </a:extLst>
              </a:tr>
              <a:tr h="321722">
                <a:tc>
                  <a:txBody>
                    <a:bodyPr/>
                    <a:lstStyle/>
                    <a:p>
                      <a:r>
                        <a:rPr lang="en-US" sz="1400"/>
                        <a:t>ID</a:t>
                      </a:r>
                    </a:p>
                  </a:txBody>
                  <a:tcPr/>
                </a:tc>
                <a:tc>
                  <a:txBody>
                    <a:bodyPr/>
                    <a:lstStyle/>
                    <a:p>
                      <a:r>
                        <a:rPr lang="en-US" sz="1400"/>
                        <a:t>Wednesday, 6/28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a:t>4:00pm to 6:30pm</a:t>
                      </a:r>
                    </a:p>
                  </a:txBody>
                  <a:tcPr/>
                </a:tc>
                <a:extLst>
                  <a:ext uri="{0D108BD9-81ED-4DB2-BD59-A6C34878D82A}">
                    <a16:rowId xmlns:a16="http://schemas.microsoft.com/office/drawing/2014/main" val="3582460795"/>
                  </a:ext>
                </a:extLst>
              </a:tr>
            </a:tbl>
          </a:graphicData>
        </a:graphic>
      </p:graphicFrame>
      <p:cxnSp>
        <p:nvCxnSpPr>
          <p:cNvPr id="67" name="Connector: Elbow 66">
            <a:extLst>
              <a:ext uri="{FF2B5EF4-FFF2-40B4-BE49-F238E27FC236}">
                <a16:creationId xmlns:a16="http://schemas.microsoft.com/office/drawing/2014/main" id="{6D118282-5556-6119-E23A-694FC5555A8A}"/>
              </a:ext>
            </a:extLst>
          </p:cNvPr>
          <p:cNvCxnSpPr>
            <a:endCxn id="8" idx="1"/>
          </p:cNvCxnSpPr>
          <p:nvPr/>
        </p:nvCxnSpPr>
        <p:spPr>
          <a:xfrm flipV="1">
            <a:off x="5377242" y="2143386"/>
            <a:ext cx="804943" cy="802515"/>
          </a:xfrm>
          <a:prstGeom prst="bentConnector3">
            <a:avLst/>
          </a:prstGeom>
          <a:ln w="12700">
            <a:tailEnd type="triangle"/>
          </a:ln>
        </p:spPr>
        <p:style>
          <a:lnRef idx="1">
            <a:schemeClr val="dk1"/>
          </a:lnRef>
          <a:fillRef idx="0">
            <a:schemeClr val="dk1"/>
          </a:fillRef>
          <a:effectRef idx="0">
            <a:schemeClr val="dk1"/>
          </a:effectRef>
          <a:fontRef idx="minor">
            <a:schemeClr val="tx1"/>
          </a:fontRef>
        </p:style>
      </p:cxnSp>
      <p:cxnSp>
        <p:nvCxnSpPr>
          <p:cNvPr id="71" name="Connector: Elbow 70">
            <a:extLst>
              <a:ext uri="{FF2B5EF4-FFF2-40B4-BE49-F238E27FC236}">
                <a16:creationId xmlns:a16="http://schemas.microsoft.com/office/drawing/2014/main" id="{A33BE5EC-E4EF-06DF-B943-0D779804867E}"/>
              </a:ext>
            </a:extLst>
          </p:cNvPr>
          <p:cNvCxnSpPr>
            <a:cxnSpLocks/>
          </p:cNvCxnSpPr>
          <p:nvPr/>
        </p:nvCxnSpPr>
        <p:spPr>
          <a:xfrm>
            <a:off x="5377242" y="3113821"/>
            <a:ext cx="804943" cy="798281"/>
          </a:xfrm>
          <a:prstGeom prst="bentConnector3">
            <a:avLst>
              <a:gd name="adj1" fmla="val 50000"/>
            </a:avLst>
          </a:prstGeom>
          <a:ln w="127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33108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772930" y="313173"/>
            <a:ext cx="8697643" cy="1325563"/>
          </a:xfrm>
        </p:spPr>
        <p:txBody>
          <a:bodyPr anchor="t">
            <a:normAutofit/>
          </a:bodyPr>
          <a:lstStyle/>
          <a:p>
            <a:r>
              <a:rPr lang="en-US" sz="3600" b="1">
                <a:solidFill>
                  <a:srgbClr val="002060"/>
                </a:solidFill>
              </a:rPr>
              <a:t>Upcoming Position Statement Webinars</a:t>
            </a:r>
          </a:p>
        </p:txBody>
      </p:sp>
      <p:sp>
        <p:nvSpPr>
          <p:cNvPr id="5" name="TextBox 4">
            <a:extLst>
              <a:ext uri="{FF2B5EF4-FFF2-40B4-BE49-F238E27FC236}">
                <a16:creationId xmlns:a16="http://schemas.microsoft.com/office/drawing/2014/main" id="{D5DCD751-4050-125A-4159-B1B22C27E860}"/>
              </a:ext>
            </a:extLst>
          </p:cNvPr>
          <p:cNvSpPr txBox="1"/>
          <p:nvPr/>
        </p:nvSpPr>
        <p:spPr>
          <a:xfrm>
            <a:off x="2075793" y="1126108"/>
            <a:ext cx="8040414" cy="4278094"/>
          </a:xfrm>
          <a:prstGeom prst="rect">
            <a:avLst/>
          </a:prstGeom>
          <a:noFill/>
        </p:spPr>
        <p:txBody>
          <a:bodyPr wrap="square" lIns="91440" tIns="45720" rIns="91440" bIns="45720" anchor="t">
            <a:spAutoFit/>
          </a:bodyPr>
          <a:lstStyle/>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sngStrike" kern="1200" cap="none" spc="0" normalizeH="0" baseline="0" noProof="0">
                <a:ln>
                  <a:noFill/>
                </a:ln>
                <a:solidFill>
                  <a:srgbClr val="002060"/>
                </a:solidFill>
                <a:effectLst/>
                <a:uLnTx/>
                <a:uFillTx/>
                <a:latin typeface="Calibri"/>
                <a:ea typeface="+mn-ea"/>
                <a:cs typeface="Calibri"/>
              </a:rPr>
              <a:t>Tuesday, May 30 at 4:00-5:30pm EDT </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sngStrike" kern="1200" cap="none" spc="0" normalizeH="0" baseline="0" noProof="0">
                <a:ln>
                  <a:noFill/>
                </a:ln>
                <a:solidFill>
                  <a:srgbClr val="002060"/>
                </a:solidFill>
                <a:effectLst/>
                <a:uLnTx/>
                <a:uFillTx/>
                <a:latin typeface="Calibri"/>
                <a:ea typeface="+mn-ea"/>
                <a:cs typeface="Calibri"/>
              </a:rPr>
              <a:t>Mumps, Varicella, Polio</a:t>
            </a:r>
            <a:endParaRPr kumimoji="0" lang="en-US" sz="2000" b="0" i="0" u="none" strike="sngStrike" kern="1200" cap="none" spc="0" normalizeH="0" baseline="0" noProof="0">
              <a:ln>
                <a:noFill/>
              </a:ln>
              <a:solidFill>
                <a:srgbClr val="002060"/>
              </a:solidFill>
              <a:effectLst/>
              <a:uLnTx/>
              <a:uFillTx/>
              <a:latin typeface="Calibri"/>
              <a:ea typeface="+mn-ea"/>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sngStrike" kern="1200" cap="none" spc="0" normalizeH="0" baseline="0" noProof="0">
                <a:ln>
                  <a:noFill/>
                </a:ln>
                <a:solidFill>
                  <a:srgbClr val="002060"/>
                </a:solidFill>
                <a:effectLst/>
                <a:uLnTx/>
                <a:uFillTx/>
                <a:latin typeface="Calibri"/>
                <a:ea typeface="+mn-ea"/>
                <a:cs typeface="Calibri"/>
              </a:rPr>
              <a:t>Wednesday, May 31 at 3:00-4:00pm EDT </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sngStrike" kern="1200" cap="none" spc="0" normalizeH="0" baseline="0" noProof="0">
                <a:ln>
                  <a:noFill/>
                </a:ln>
                <a:solidFill>
                  <a:srgbClr val="002060"/>
                </a:solidFill>
                <a:effectLst/>
                <a:uLnTx/>
                <a:uFillTx/>
                <a:latin typeface="Calibri"/>
                <a:ea typeface="+mn-ea"/>
                <a:cs typeface="Calibri"/>
              </a:rPr>
              <a:t>NAS, </a:t>
            </a:r>
            <a:r>
              <a:rPr kumimoji="0" lang="en-US" sz="1600" b="0" i="0" u="none" strike="sngStrike" kern="1200" cap="none" spc="0" normalizeH="0" baseline="0" noProof="0" err="1">
                <a:ln>
                  <a:noFill/>
                </a:ln>
                <a:solidFill>
                  <a:srgbClr val="002060"/>
                </a:solidFill>
                <a:effectLst/>
                <a:uLnTx/>
                <a:uFillTx/>
                <a:latin typeface="Calibri"/>
                <a:ea typeface="+mn-ea"/>
                <a:cs typeface="Calibri"/>
              </a:rPr>
              <a:t>Cronobacter</a:t>
            </a:r>
            <a:r>
              <a:rPr kumimoji="0" lang="en-US" sz="1600" b="0" i="0" u="none" strike="sngStrike" kern="1200" cap="none" spc="0" normalizeH="0" baseline="0" noProof="0">
                <a:ln>
                  <a:noFill/>
                </a:ln>
                <a:solidFill>
                  <a:srgbClr val="002060"/>
                </a:solidFill>
                <a:effectLst/>
                <a:uLnTx/>
                <a:uFillTx/>
                <a:latin typeface="Calibri"/>
                <a:ea typeface="+mn-ea"/>
                <a:cs typeface="Calibri"/>
              </a:rPr>
              <a:t> infection in infants</a:t>
            </a:r>
            <a:endParaRPr kumimoji="0" lang="en-US" sz="1600" b="0" i="0" u="none" strike="sngStrike" kern="1200" cap="none" spc="0" normalizeH="0" baseline="0" noProof="0">
              <a:ln>
                <a:noFill/>
              </a:ln>
              <a:solidFill>
                <a:srgbClr val="002060"/>
              </a:solidFill>
              <a:effectLst/>
              <a:uLnTx/>
              <a:uFillTx/>
              <a:latin typeface="Calibri" panose="020F0502020204030204" pitchFamily="34" charset="0"/>
              <a:ea typeface="+mn-ea"/>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sngStrike" kern="1200" cap="none" spc="0" normalizeH="0" noProof="0">
                <a:ln>
                  <a:noFill/>
                </a:ln>
                <a:solidFill>
                  <a:srgbClr val="002060"/>
                </a:solidFill>
                <a:effectLst/>
                <a:uLnTx/>
                <a:uFillTx/>
                <a:latin typeface="Calibri"/>
                <a:ea typeface="+mn-ea"/>
                <a:cs typeface="Calibri"/>
              </a:rPr>
              <a:t>Friday, June 2 at 3:00-4:00pm EDT </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sngStrike" kern="1200" cap="none" spc="0" normalizeH="0" noProof="0" err="1">
                <a:ln>
                  <a:noFill/>
                </a:ln>
                <a:solidFill>
                  <a:srgbClr val="002060"/>
                </a:solidFill>
                <a:effectLst/>
                <a:uLnTx/>
                <a:uFillTx/>
                <a:latin typeface="Calibri"/>
                <a:ea typeface="+mn-ea"/>
                <a:cs typeface="Calibri"/>
              </a:rPr>
              <a:t>cCMV</a:t>
            </a:r>
            <a:r>
              <a:rPr kumimoji="0" lang="en-US" sz="1600" b="0" i="0" u="none" strike="sngStrike" kern="1200" cap="none" spc="0" normalizeH="0" noProof="0">
                <a:ln>
                  <a:noFill/>
                </a:ln>
                <a:solidFill>
                  <a:srgbClr val="002060"/>
                </a:solidFill>
                <a:effectLst/>
                <a:uLnTx/>
                <a:uFillTx/>
                <a:latin typeface="Calibri"/>
                <a:ea typeface="+mn-ea"/>
                <a:cs typeface="Calibri"/>
              </a:rPr>
              <a:t>, Zika virus disease</a:t>
            </a:r>
            <a:endParaRPr kumimoji="0" lang="en-US" sz="2000" b="0" i="0" u="none" strike="sngStrike" kern="1200" cap="none" spc="0" normalizeH="0" noProof="0">
              <a:ln>
                <a:noFill/>
              </a:ln>
              <a:solidFill>
                <a:srgbClr val="002060"/>
              </a:solidFill>
              <a:effectLst/>
              <a:uLnTx/>
              <a:uFillTx/>
              <a:latin typeface="Calibri" panose="020F0502020204030204" pitchFamily="34" charset="0"/>
              <a:ea typeface="+mn-ea"/>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2060"/>
                </a:solidFill>
                <a:effectLst/>
                <a:uLnTx/>
                <a:uFillTx/>
                <a:latin typeface="Calibri"/>
                <a:ea typeface="+mn-ea"/>
                <a:cs typeface="Calibri"/>
              </a:rPr>
              <a:t>Tuesday, June 6 at 4:00-5:00pm EDT </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2060"/>
                </a:solidFill>
                <a:effectLst/>
                <a:uLnTx/>
                <a:uFillTx/>
                <a:latin typeface="Calibri"/>
                <a:ea typeface="+mn-ea"/>
                <a:cs typeface="Calibri"/>
              </a:rPr>
              <a:t>Anaplasmosis, Ehrlichiosis</a:t>
            </a:r>
            <a:endParaRPr kumimoji="0" lang="en-US" sz="2400" b="0" i="0" u="none" strike="noStrike" kern="1200" cap="none" spc="0" normalizeH="0" baseline="0" noProof="0">
              <a:ln>
                <a:noFill/>
              </a:ln>
              <a:solidFill>
                <a:srgbClr val="002060"/>
              </a:solidFill>
              <a:effectLst/>
              <a:uLnTx/>
              <a:uFillTx/>
              <a:latin typeface="Calibri"/>
              <a:ea typeface="+mn-ea"/>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2060"/>
                </a:solidFill>
                <a:effectLst/>
                <a:uLnTx/>
                <a:uFillTx/>
                <a:latin typeface="Calibri"/>
                <a:ea typeface="+mn-ea"/>
                <a:cs typeface="Calibri"/>
              </a:rPr>
              <a:t>Thursday, June 8 at 4:00-5:00pm EDT </a:t>
            </a:r>
          </a:p>
          <a:p>
            <a:pPr marL="800100" marR="0" lvl="1"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02060"/>
                </a:solidFill>
                <a:effectLst/>
                <a:uLnTx/>
                <a:uFillTx/>
                <a:latin typeface="Calibri"/>
                <a:ea typeface="+mn-ea"/>
                <a:cs typeface="Calibri"/>
              </a:rPr>
              <a:t>Hep B – Acute and Chronic, Toxoplasmosis and Congenital Toxoplasmosis</a:t>
            </a:r>
            <a:endParaRPr kumimoji="0" lang="en-US" sz="2400" b="0" i="0" u="none" strike="noStrike" kern="1200" cap="none" spc="0" normalizeH="0" baseline="0" noProof="0">
              <a:ln>
                <a:noFill/>
              </a:ln>
              <a:solidFill>
                <a:srgbClr val="002060"/>
              </a:solidFill>
              <a:effectLst/>
              <a:uLnTx/>
              <a:uFillTx/>
              <a:latin typeface="Calibri"/>
              <a:ea typeface="+mn-ea"/>
              <a:cs typeface="Calibri"/>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Recordings and more information here: </a:t>
            </a: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https://www.cste.org/page/PSWebinar</a:t>
            </a: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637322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772930" y="313173"/>
            <a:ext cx="8697643" cy="1325563"/>
          </a:xfrm>
        </p:spPr>
        <p:txBody>
          <a:bodyPr anchor="t">
            <a:normAutofit/>
          </a:bodyPr>
          <a:lstStyle/>
          <a:p>
            <a:r>
              <a:rPr lang="en-US" sz="3600" b="1">
                <a:solidFill>
                  <a:srgbClr val="002060"/>
                </a:solidFill>
              </a:rPr>
              <a:t>*NEW* CSTE Connect Discussion Threads</a:t>
            </a:r>
          </a:p>
        </p:txBody>
      </p:sp>
      <p:sp>
        <p:nvSpPr>
          <p:cNvPr id="3" name="TextBox 2">
            <a:extLst>
              <a:ext uri="{FF2B5EF4-FFF2-40B4-BE49-F238E27FC236}">
                <a16:creationId xmlns:a16="http://schemas.microsoft.com/office/drawing/2014/main" id="{2DBAA403-D6A2-9672-26CE-CCD870427E59}"/>
              </a:ext>
            </a:extLst>
          </p:cNvPr>
          <p:cNvSpPr txBox="1"/>
          <p:nvPr/>
        </p:nvSpPr>
        <p:spPr>
          <a:xfrm>
            <a:off x="2075793" y="1006941"/>
            <a:ext cx="8040414" cy="461665"/>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Link: </a:t>
            </a: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https://connect.cste.org/</a:t>
            </a: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 </a:t>
            </a:r>
          </a:p>
        </p:txBody>
      </p:sp>
      <p:pic>
        <p:nvPicPr>
          <p:cNvPr id="5" name="Picture 4">
            <a:extLst>
              <a:ext uri="{FF2B5EF4-FFF2-40B4-BE49-F238E27FC236}">
                <a16:creationId xmlns:a16="http://schemas.microsoft.com/office/drawing/2014/main" id="{8F3A50DF-915F-4792-3BEA-E5CB3C0B7B80}"/>
              </a:ext>
            </a:extLst>
          </p:cNvPr>
          <p:cNvPicPr>
            <a:picLocks noChangeAspect="1"/>
          </p:cNvPicPr>
          <p:nvPr/>
        </p:nvPicPr>
        <p:blipFill>
          <a:blip r:embed="rId5"/>
          <a:stretch>
            <a:fillRect/>
          </a:stretch>
        </p:blipFill>
        <p:spPr>
          <a:xfrm>
            <a:off x="3223040" y="1499950"/>
            <a:ext cx="5797420" cy="3652569"/>
          </a:xfrm>
          <a:prstGeom prst="rect">
            <a:avLst/>
          </a:prstGeom>
        </p:spPr>
      </p:pic>
    </p:spTree>
    <p:extLst>
      <p:ext uri="{BB962C8B-B14F-4D97-AF65-F5344CB8AC3E}">
        <p14:creationId xmlns:p14="http://schemas.microsoft.com/office/powerpoint/2010/main" val="4094171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DD0DE-F609-0A4A-8439-DD451D86120E}"/>
              </a:ext>
            </a:extLst>
          </p:cNvPr>
          <p:cNvSpPr>
            <a:spLocks noGrp="1"/>
          </p:cNvSpPr>
          <p:nvPr>
            <p:ph type="title"/>
          </p:nvPr>
        </p:nvSpPr>
        <p:spPr>
          <a:xfrm>
            <a:off x="1772930" y="313173"/>
            <a:ext cx="8697643" cy="1325563"/>
          </a:xfrm>
        </p:spPr>
        <p:txBody>
          <a:bodyPr anchor="t">
            <a:normAutofit/>
          </a:bodyPr>
          <a:lstStyle/>
          <a:p>
            <a:r>
              <a:rPr lang="en-US" sz="3600" b="1">
                <a:solidFill>
                  <a:srgbClr val="002060"/>
                </a:solidFill>
              </a:rPr>
              <a:t>Position Statement Disclaimer</a:t>
            </a:r>
          </a:p>
        </p:txBody>
      </p:sp>
      <p:sp>
        <p:nvSpPr>
          <p:cNvPr id="4" name="TextBox 3">
            <a:extLst>
              <a:ext uri="{FF2B5EF4-FFF2-40B4-BE49-F238E27FC236}">
                <a16:creationId xmlns:a16="http://schemas.microsoft.com/office/drawing/2014/main" id="{57692F68-DF5B-A64A-6796-B7BD2CB512E0}"/>
              </a:ext>
            </a:extLst>
          </p:cNvPr>
          <p:cNvSpPr txBox="1"/>
          <p:nvPr/>
        </p:nvSpPr>
        <p:spPr>
          <a:xfrm>
            <a:off x="2238928" y="1140894"/>
            <a:ext cx="7765644" cy="4154984"/>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Position statements are considered to be in DRAFT form until finalized and approved by the Council at the CSTE Annual Business Meeting. Draft position statements are under active review/vetting and discussion. They </a:t>
            </a:r>
            <a:r>
              <a:rPr kumimoji="0" lang="en-US" sz="2400" b="0" i="0" u="sng" strike="noStrike" kern="1200" cap="none" spc="0" normalizeH="0" baseline="0" noProof="0">
                <a:ln>
                  <a:noFill/>
                </a:ln>
                <a:solidFill>
                  <a:srgbClr val="002060"/>
                </a:solidFill>
                <a:effectLst/>
                <a:uLnTx/>
                <a:uFillTx/>
                <a:latin typeface="Calibri" panose="020F0502020204030204" pitchFamily="34" charset="0"/>
                <a:ea typeface="+mn-ea"/>
                <a:cs typeface="+mn-cs"/>
              </a:rPr>
              <a:t>shall not </a:t>
            </a: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be widely distributed and are intended only for official CSTE members, invited disease/condition subject matter experts, and position statement authors and writing groups prior to approval.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Direct all media inquiries related to any draft CSTE position statement to the CSTE National Office at  </a:t>
            </a:r>
            <a:r>
              <a:rPr kumimoji="0" lang="en-US" sz="2400" b="0" i="0" u="sng" strike="noStrike" kern="1200" cap="none" spc="0" normalizeH="0" baseline="0" noProof="0">
                <a:ln>
                  <a:noFill/>
                </a:ln>
                <a:solidFill>
                  <a:srgbClr val="002060"/>
                </a:solidFill>
                <a:effectLst/>
                <a:uLnTx/>
                <a:uFillTx/>
                <a:latin typeface="Calibri" panose="020F0502020204030204" pitchFamily="34" charset="0"/>
                <a:ea typeface="+mn-ea"/>
                <a:cs typeface="+mn-cs"/>
                <a:hlinkClick r:id="rId4">
                  <a:extLst>
                    <a:ext uri="{A12FA001-AC4F-418D-AE19-62706E023703}">
                      <ahyp:hlinkClr xmlns:ahyp="http://schemas.microsoft.com/office/drawing/2018/hyperlinkcolor" val="tx"/>
                    </a:ext>
                  </a:extLst>
                </a:hlinkClick>
              </a:rPr>
              <a:t>positionstatements@cste.org</a:t>
            </a:r>
            <a:r>
              <a:rPr kumimoji="0" lang="en-US" sz="2400" b="0" i="0" u="none" strike="noStrike" kern="1200" cap="none" spc="0" normalizeH="0" baseline="0" noProof="0">
                <a:ln>
                  <a:noFill/>
                </a:ln>
                <a:solidFill>
                  <a:srgbClr val="002060"/>
                </a:solidFill>
                <a:effectLst/>
                <a:uLnTx/>
                <a:uFillTx/>
                <a:latin typeface="Calibri" panose="020F0502020204030204" pitchFamily="34" charset="0"/>
                <a:ea typeface="+mn-ea"/>
                <a:cs typeface="+mn-cs"/>
              </a:rPr>
              <a:t>.   </a:t>
            </a:r>
            <a:endParaRPr kumimoji="0" lang="en-US" sz="2400" b="0" i="0" u="none" strike="noStrike" kern="1200" cap="none" spc="0" normalizeH="0" baseline="0" noProof="0">
              <a:ln>
                <a:noFill/>
              </a:ln>
              <a:solidFill>
                <a:srgbClr val="00206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415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E4A8E-27E6-711D-B9AE-7E9F052A1AD9}"/>
              </a:ext>
            </a:extLst>
          </p:cNvPr>
          <p:cNvSpPr>
            <a:spLocks noGrp="1"/>
          </p:cNvSpPr>
          <p:nvPr>
            <p:ph type="title"/>
          </p:nvPr>
        </p:nvSpPr>
        <p:spPr/>
        <p:txBody>
          <a:bodyPr vert="horz" lIns="91440" tIns="45720" rIns="91440" bIns="45720" rtlCol="0" anchor="ctr">
            <a:noAutofit/>
          </a:bodyPr>
          <a:lstStyle/>
          <a:p>
            <a:r>
              <a:rPr lang="en-US" sz="2800">
                <a:latin typeface="Arial"/>
                <a:cs typeface="Arial"/>
              </a:rPr>
              <a:t>Vote in 2023 CSTE Executive Board Run-off Elections</a:t>
            </a:r>
          </a:p>
        </p:txBody>
      </p:sp>
      <p:sp>
        <p:nvSpPr>
          <p:cNvPr id="3" name="Content Placeholder 2">
            <a:extLst>
              <a:ext uri="{FF2B5EF4-FFF2-40B4-BE49-F238E27FC236}">
                <a16:creationId xmlns:a16="http://schemas.microsoft.com/office/drawing/2014/main" id="{9862689D-9E70-39D0-DEA5-4EBD2395B663}"/>
              </a:ext>
            </a:extLst>
          </p:cNvPr>
          <p:cNvSpPr>
            <a:spLocks noGrp="1"/>
          </p:cNvSpPr>
          <p:nvPr>
            <p:ph idx="1"/>
          </p:nvPr>
        </p:nvSpPr>
        <p:spPr/>
        <p:txBody>
          <a:bodyPr vert="horz" lIns="91440" tIns="45720" rIns="91440" bIns="45720" rtlCol="0" anchor="t">
            <a:normAutofit/>
          </a:bodyPr>
          <a:lstStyle/>
          <a:p>
            <a:r>
              <a:rPr lang="en-US" sz="2400">
                <a:solidFill>
                  <a:srgbClr val="002060"/>
                </a:solidFill>
                <a:latin typeface="Arial"/>
                <a:cs typeface="Arial"/>
              </a:rPr>
              <a:t>Voting in the CSTE Executive Board Run-off Elections: </a:t>
            </a:r>
            <a:r>
              <a:rPr lang="en-US" sz="2400">
                <a:solidFill>
                  <a:srgbClr val="002060"/>
                </a:solidFill>
                <a:highlight>
                  <a:srgbClr val="FFFF00"/>
                </a:highlight>
                <a:latin typeface="Arial"/>
                <a:cs typeface="Arial"/>
              </a:rPr>
              <a:t>May 25 through June 8</a:t>
            </a:r>
            <a:endParaRPr lang="en-US" sz="2400" baseline="30000">
              <a:solidFill>
                <a:srgbClr val="002060"/>
              </a:solidFill>
              <a:highlight>
                <a:srgbClr val="FFFF00"/>
              </a:highlight>
              <a:latin typeface="Arial" panose="020B0604020202020204" pitchFamily="34" charset="0"/>
              <a:cs typeface="Arial" panose="020B0604020202020204" pitchFamily="34" charset="0"/>
            </a:endParaRPr>
          </a:p>
          <a:p>
            <a:r>
              <a:rPr lang="en-US" sz="2400" b="0" i="0">
                <a:solidFill>
                  <a:srgbClr val="002060"/>
                </a:solidFill>
                <a:effectLst/>
                <a:latin typeface="Arial"/>
                <a:cs typeface="Arial"/>
              </a:rPr>
              <a:t>Voting for the CSTE Executive Board is open to ALL Active* Members! </a:t>
            </a:r>
          </a:p>
          <a:p>
            <a:r>
              <a:rPr lang="en-US" sz="2400">
                <a:solidFill>
                  <a:srgbClr val="002060"/>
                </a:solidFill>
                <a:latin typeface="Arial"/>
                <a:cs typeface="Arial"/>
              </a:rPr>
              <a:t>O</a:t>
            </a:r>
            <a:r>
              <a:rPr lang="en-US" sz="2400" b="0" i="0">
                <a:solidFill>
                  <a:srgbClr val="002060"/>
                </a:solidFill>
                <a:effectLst/>
                <a:latin typeface="Arial"/>
                <a:cs typeface="Arial"/>
              </a:rPr>
              <a:t>pen positions</a:t>
            </a:r>
            <a:r>
              <a:rPr lang="en-US" sz="2400">
                <a:solidFill>
                  <a:srgbClr val="002060"/>
                </a:solidFill>
                <a:latin typeface="Arial"/>
                <a:cs typeface="Arial"/>
              </a:rPr>
              <a:t>:</a:t>
            </a:r>
          </a:p>
          <a:p>
            <a:pPr lvl="1"/>
            <a:r>
              <a:rPr lang="en-US" b="0" i="0">
                <a:solidFill>
                  <a:srgbClr val="002060"/>
                </a:solidFill>
                <a:effectLst/>
                <a:latin typeface="Arial"/>
                <a:cs typeface="Arial"/>
              </a:rPr>
              <a:t>At-Large Members</a:t>
            </a:r>
            <a:r>
              <a:rPr lang="en-US">
                <a:solidFill>
                  <a:srgbClr val="002060"/>
                </a:solidFill>
                <a:latin typeface="Arial"/>
                <a:cs typeface="Arial"/>
              </a:rPr>
              <a:t> (2)</a:t>
            </a:r>
            <a:endParaRPr lang="en-US">
              <a:solidFill>
                <a:srgbClr val="002060"/>
              </a:solidFill>
              <a:latin typeface="Arial" panose="020B0604020202020204" pitchFamily="34" charset="0"/>
              <a:cs typeface="Arial" panose="020B0604020202020204" pitchFamily="34" charset="0"/>
            </a:endParaRPr>
          </a:p>
          <a:p>
            <a:r>
              <a:rPr lang="en-US" sz="2400" b="0" i="0">
                <a:solidFill>
                  <a:srgbClr val="002060"/>
                </a:solidFill>
                <a:effectLst/>
                <a:latin typeface="Arial"/>
                <a:cs typeface="Arial"/>
              </a:rPr>
              <a:t>For more information, visit the Election webpage:</a:t>
            </a:r>
            <a:r>
              <a:rPr lang="en-US" sz="2400">
                <a:solidFill>
                  <a:srgbClr val="002060"/>
                </a:solidFill>
                <a:latin typeface="Arial"/>
                <a:cs typeface="Arial"/>
              </a:rPr>
              <a:t> </a:t>
            </a:r>
            <a:r>
              <a:rPr lang="en-US" sz="1800">
                <a:solidFill>
                  <a:srgbClr val="002060"/>
                </a:solidFill>
                <a:latin typeface="Calibri"/>
                <a:ea typeface="Calibri"/>
                <a:cs typeface="Calibri"/>
                <a:hlinkClick r:id="rId3">
                  <a:extLst>
                    <a:ext uri="{A12FA001-AC4F-418D-AE19-62706E023703}">
                      <ahyp:hlinkClr xmlns:ahyp="http://schemas.microsoft.com/office/drawing/2018/hyperlinkcolor" val="tx"/>
                    </a:ext>
                  </a:extLst>
                </a:hlinkClick>
              </a:rPr>
              <a:t>https://www.cste.org/general/custom.asp?page=2023-CSTE-Election</a:t>
            </a:r>
            <a:endParaRPr lang="en-US" sz="1800" b="0" i="0">
              <a:solidFill>
                <a:srgbClr val="002060"/>
              </a:solidFill>
              <a:effectLst/>
              <a:latin typeface="Calibri"/>
              <a:ea typeface="Calibri"/>
              <a:cs typeface="Calibri"/>
            </a:endParaRPr>
          </a:p>
          <a:p>
            <a:endParaRPr lang="en-US" sz="2400">
              <a:solidFill>
                <a:srgbClr val="002060"/>
              </a:solidFill>
              <a:latin typeface="Arial" panose="020B0604020202020204" pitchFamily="34" charset="0"/>
              <a:cs typeface="Arial" panose="020B0604020202020204" pitchFamily="34" charset="0"/>
            </a:endParaRPr>
          </a:p>
          <a:p>
            <a:endParaRPr lang="en-US" sz="2400">
              <a:solidFill>
                <a:srgbClr val="002060"/>
              </a:solidFill>
              <a:latin typeface="Arial" panose="020B0604020202020204" pitchFamily="34" charset="0"/>
              <a:cs typeface="Arial" panose="020B0604020202020204" pitchFamily="34" charset="0"/>
            </a:endParaRPr>
          </a:p>
          <a:p>
            <a:pPr marL="0" indent="0">
              <a:buNone/>
            </a:pPr>
            <a:r>
              <a:rPr lang="en-US" sz="1800">
                <a:solidFill>
                  <a:srgbClr val="002060"/>
                </a:solidFill>
                <a:latin typeface="Arial"/>
                <a:cs typeface="Arial"/>
              </a:rPr>
              <a:t>*Active CSTE Member – State, Territorial, Local, Tribal </a:t>
            </a:r>
            <a:endParaRPr lang="en-US" sz="180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2734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a:latin typeface="Arial"/>
                <a:cs typeface="Arial"/>
              </a:rPr>
              <a:t>Upcoming S/I Call Schedule</a:t>
            </a:r>
            <a:endParaRPr lang="en-US"/>
          </a:p>
        </p:txBody>
      </p:sp>
      <p:sp>
        <p:nvSpPr>
          <p:cNvPr id="6" name="TextBox 1">
            <a:extLst>
              <a:ext uri="{FF2B5EF4-FFF2-40B4-BE49-F238E27FC236}">
                <a16:creationId xmlns:a16="http://schemas.microsoft.com/office/drawing/2014/main" id="{A41126A7-1B5F-A684-927B-6AFED5817C1C}"/>
              </a:ext>
            </a:extLst>
          </p:cNvPr>
          <p:cNvSpPr txBox="1"/>
          <p:nvPr/>
        </p:nvSpPr>
        <p:spPr>
          <a:xfrm>
            <a:off x="653680" y="1284766"/>
            <a:ext cx="11098437" cy="41606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800" b="1">
                <a:solidFill>
                  <a:schemeClr val="accent1">
                    <a:lumMod val="50000"/>
                  </a:schemeClr>
                </a:solidFill>
                <a:latin typeface="Arial"/>
                <a:cs typeface="Arial"/>
              </a:rPr>
              <a:t>Data Release, Presentation, Access, Suppression and Sharing Workgroup (DRPASS) Call</a:t>
            </a:r>
          </a:p>
          <a:p>
            <a:pPr marL="800100" lvl="1" indent="-342900">
              <a:buFont typeface="Arial" panose="020B0604020202020204" pitchFamily="34" charset="0"/>
              <a:buChar char="•"/>
            </a:pPr>
            <a:r>
              <a:rPr lang="en-US" sz="1800">
                <a:solidFill>
                  <a:schemeClr val="accent1">
                    <a:lumMod val="50000"/>
                  </a:schemeClr>
                </a:solidFill>
                <a:latin typeface="Arial"/>
                <a:cs typeface="Arial"/>
              </a:rPr>
              <a:t>6/6 @ 3:05 pm ET </a:t>
            </a:r>
          </a:p>
          <a:p>
            <a:pPr marL="800100" lvl="1" indent="-342900">
              <a:buFont typeface="Arial" panose="020B0604020202020204" pitchFamily="34" charset="0"/>
              <a:buChar char="•"/>
            </a:pPr>
            <a:r>
              <a:rPr lang="en-US" sz="1800">
                <a:solidFill>
                  <a:schemeClr val="accent1">
                    <a:lumMod val="50000"/>
                  </a:schemeClr>
                </a:solidFill>
                <a:latin typeface="Arial"/>
                <a:cs typeface="Arial"/>
                <a:hlinkClick r:id="rId3">
                  <a:extLst>
                    <a:ext uri="{A12FA001-AC4F-418D-AE19-62706E023703}">
                      <ahyp:hlinkClr xmlns:ahyp="http://schemas.microsoft.com/office/drawing/2018/hyperlinkcolor" val="tx"/>
                    </a:ext>
                  </a:extLst>
                </a:hlinkClick>
              </a:rPr>
              <a:t>tpinsent@cste.org</a:t>
            </a:r>
            <a:r>
              <a:rPr lang="en-US" sz="1800">
                <a:solidFill>
                  <a:schemeClr val="accent1">
                    <a:lumMod val="50000"/>
                  </a:schemeClr>
                </a:solidFill>
                <a:latin typeface="Arial"/>
                <a:cs typeface="Arial"/>
              </a:rPr>
              <a:t> </a:t>
            </a:r>
          </a:p>
          <a:p>
            <a:pPr marL="213995" marR="0" lvl="0" indent="-213995" algn="l" defTabSz="914400" rtl="0" eaLnBrk="1" fontAlgn="auto" latinLnBrk="0" hangingPunct="1">
              <a:spcBef>
                <a:spcPts val="1000"/>
              </a:spcBef>
              <a:spcAft>
                <a:spcPts val="0"/>
              </a:spcAft>
              <a:buClrTx/>
              <a:buSzTx/>
              <a:buFont typeface="Arial"/>
              <a:buChar char="•"/>
              <a:tabLst/>
              <a:defRPr/>
            </a:pPr>
            <a:r>
              <a:rPr kumimoji="0" lang="en-US" sz="2000" b="1" i="0" u="none" strike="noStrike" kern="1200" cap="none" spc="0" normalizeH="0" baseline="0" noProof="0">
                <a:ln>
                  <a:noFill/>
                </a:ln>
                <a:solidFill>
                  <a:srgbClr val="15345A"/>
                </a:solidFill>
                <a:effectLst/>
                <a:uLnTx/>
                <a:uFillTx/>
                <a:latin typeface="Arial"/>
                <a:ea typeface="+mn-ea"/>
                <a:cs typeface="Arial"/>
              </a:rPr>
              <a:t>Surveillance Policy Subcommittee Call</a:t>
            </a:r>
            <a:endParaRPr kumimoji="0" lang="en-US" sz="2000" b="1" i="0" u="none" strike="noStrike" kern="1200" cap="none" spc="0" normalizeH="0" baseline="0" noProof="0">
              <a:ln>
                <a:noFill/>
              </a:ln>
              <a:solidFill>
                <a:srgbClr val="15345A"/>
              </a:solidFill>
              <a:effectLst/>
              <a:uLnTx/>
              <a:uFillTx/>
              <a:latin typeface="Arial"/>
              <a:ea typeface="Calibri" panose="020F0502020204030204"/>
              <a:cs typeface="Arial"/>
            </a:endParaRPr>
          </a:p>
          <a:p>
            <a:pPr marL="600075" marR="0" lvl="1" indent="-29972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a:ln>
                  <a:noFill/>
                </a:ln>
                <a:solidFill>
                  <a:srgbClr val="15345A"/>
                </a:solidFill>
                <a:effectLst/>
                <a:uLnTx/>
                <a:uFillTx/>
                <a:latin typeface="Arial"/>
                <a:ea typeface="+mn-ea"/>
                <a:cs typeface="Arial"/>
              </a:rPr>
              <a:t>6/9 @ 2:05 pm ET</a:t>
            </a:r>
            <a:endParaRPr kumimoji="0" lang="en-US" sz="2000" b="0" i="0" u="none" strike="noStrike" kern="1200" cap="none" spc="0" normalizeH="0" baseline="0" noProof="0">
              <a:ln>
                <a:noFill/>
              </a:ln>
              <a:solidFill>
                <a:srgbClr val="15345A"/>
              </a:solidFill>
              <a:effectLst/>
              <a:uLnTx/>
              <a:uFillTx/>
              <a:latin typeface="Arial"/>
              <a:ea typeface="Calibri" panose="020F0502020204030204"/>
              <a:cs typeface="Arial"/>
            </a:endParaRPr>
          </a:p>
          <a:p>
            <a:pPr marL="600075" marR="0" lvl="1" indent="-29972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a:ln>
                  <a:noFill/>
                </a:ln>
                <a:solidFill>
                  <a:srgbClr val="15345A"/>
                </a:solidFill>
                <a:effectLst/>
                <a:uLnTx/>
                <a:uFillTx/>
                <a:latin typeface="Arial"/>
                <a:ea typeface="+mn-ea"/>
                <a:cs typeface="Arial"/>
                <a:hlinkClick r:id="rId3"/>
              </a:rPr>
              <a:t>tpinsent@cste.org</a:t>
            </a:r>
            <a:r>
              <a:rPr kumimoji="0" lang="en-US" sz="2000" b="0" i="0" u="none" strike="noStrike" kern="1200" cap="none" spc="0" normalizeH="0" baseline="0" noProof="0">
                <a:ln>
                  <a:noFill/>
                </a:ln>
                <a:solidFill>
                  <a:srgbClr val="15345A"/>
                </a:solidFill>
                <a:effectLst/>
                <a:uLnTx/>
                <a:uFillTx/>
                <a:latin typeface="Arial"/>
                <a:ea typeface="+mn-ea"/>
                <a:cs typeface="Arial"/>
              </a:rPr>
              <a:t> </a:t>
            </a:r>
            <a:endParaRPr lang="en-US" sz="2000" noProof="0">
              <a:solidFill>
                <a:srgbClr val="15345A"/>
              </a:solidFill>
              <a:latin typeface="Arial"/>
              <a:cs typeface="Arial"/>
            </a:endParaRPr>
          </a:p>
          <a:p>
            <a:pPr marL="600075" marR="0" lvl="1" indent="-299720" algn="l" defTabSz="914400" rtl="0" eaLnBrk="1" fontAlgn="auto" latinLnBrk="0" hangingPunct="1">
              <a:lnSpc>
                <a:spcPct val="90000"/>
              </a:lnSpc>
              <a:spcBef>
                <a:spcPts val="500"/>
              </a:spcBef>
              <a:spcAft>
                <a:spcPts val="0"/>
              </a:spcAft>
              <a:buClrTx/>
              <a:buSzTx/>
              <a:buFont typeface="Arial"/>
              <a:buChar char="•"/>
              <a:tabLst/>
              <a:defRPr/>
            </a:pPr>
            <a:endParaRPr kumimoji="0" lang="en-US" sz="800" b="1" i="0" u="none" strike="noStrike" kern="1200" cap="none" spc="0" normalizeH="0" baseline="0" noProof="0">
              <a:ln>
                <a:noFill/>
              </a:ln>
              <a:solidFill>
                <a:prstClr val="black"/>
              </a:solidFill>
              <a:effectLst/>
              <a:uLnTx/>
              <a:uFillTx/>
              <a:latin typeface="Arial Nova"/>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000" b="1" i="0" u="none" strike="noStrike" kern="1200" cap="none" spc="0" normalizeH="0" baseline="0" noProof="0">
                <a:ln>
                  <a:noFill/>
                </a:ln>
                <a:solidFill>
                  <a:srgbClr val="4472C4">
                    <a:lumMod val="50000"/>
                  </a:srgbClr>
                </a:solidFill>
                <a:effectLst/>
                <a:uLnTx/>
                <a:uFillTx/>
                <a:latin typeface="Arial"/>
                <a:ea typeface="+mn-ea"/>
                <a:cs typeface="Arial"/>
              </a:rPr>
              <a:t>eCR Workgroup Call</a:t>
            </a:r>
            <a:endParaRPr kumimoji="0" lang="en-US" sz="2000" b="0" i="0" u="none" strike="noStrike" kern="1200" cap="none" spc="0" normalizeH="0" baseline="0" noProof="0">
              <a:ln>
                <a:noFill/>
              </a:ln>
              <a:solidFill>
                <a:srgbClr val="4472C4">
                  <a:lumMod val="50000"/>
                </a:srgbClr>
              </a:solidFill>
              <a:effectLst/>
              <a:uLnTx/>
              <a:uFillTx/>
              <a:latin typeface="Arial"/>
              <a:ea typeface="+mn-ea"/>
              <a:cs typeface="Arial"/>
            </a:endParaRPr>
          </a:p>
          <a:p>
            <a:pPr marL="742950" marR="0" lvl="1"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000" b="0" i="0" u="none" strike="noStrike" kern="1200" cap="none" spc="0" normalizeH="0" baseline="0" noProof="0">
                <a:ln>
                  <a:noFill/>
                </a:ln>
                <a:solidFill>
                  <a:srgbClr val="4472C4">
                    <a:lumMod val="50000"/>
                  </a:srgbClr>
                </a:solidFill>
                <a:effectLst/>
                <a:uLnTx/>
                <a:uFillTx/>
                <a:latin typeface="Arial"/>
                <a:ea typeface="+mn-ea"/>
                <a:cs typeface="Arial"/>
              </a:rPr>
              <a:t>6/20 @ 4 pm ET</a:t>
            </a:r>
          </a:p>
          <a:p>
            <a:pPr marL="742950" marR="0" lvl="1"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000" b="0" i="0" u="none" strike="noStrike" kern="1200" cap="none" spc="0" normalizeH="0" baseline="0" noProof="0">
                <a:ln>
                  <a:noFill/>
                </a:ln>
                <a:solidFill>
                  <a:srgbClr val="15345A"/>
                </a:solidFill>
                <a:effectLst/>
                <a:uLnTx/>
                <a:uFillTx/>
                <a:latin typeface="Arial"/>
                <a:ea typeface="+mn-ea"/>
                <a:cs typeface="Arial"/>
                <a:hlinkClick r:id="rId4"/>
              </a:rPr>
              <a:t>dbarter@cste.org</a:t>
            </a:r>
            <a:r>
              <a:rPr kumimoji="0" lang="en-US" sz="2000" b="0" i="0" u="none" strike="noStrike" kern="1200" cap="none" spc="0" normalizeH="0" baseline="0" noProof="0">
                <a:ln>
                  <a:noFill/>
                </a:ln>
                <a:solidFill>
                  <a:srgbClr val="15345A"/>
                </a:solidFill>
                <a:effectLst/>
                <a:uLnTx/>
                <a:uFillTx/>
                <a:latin typeface="Arial"/>
                <a:ea typeface="+mn-ea"/>
                <a:cs typeface="Arial"/>
              </a:rPr>
              <a:t> </a:t>
            </a:r>
            <a:endParaRPr kumimoji="0" lang="en-US" sz="2000" b="0" i="0" u="none" strike="noStrike" kern="1200" cap="none" spc="0" normalizeH="0" baseline="0" noProof="0">
              <a:ln>
                <a:noFill/>
              </a:ln>
              <a:solidFill>
                <a:srgbClr val="4472C4">
                  <a:lumMod val="50000"/>
                </a:srgbClr>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1" i="0" u="none" strike="noStrike" kern="1200" cap="none" spc="0" normalizeH="0" baseline="0" noProof="0">
                <a:ln>
                  <a:noFill/>
                </a:ln>
                <a:solidFill>
                  <a:srgbClr val="15345A"/>
                </a:solidFill>
                <a:effectLst/>
                <a:uLnTx/>
                <a:uFillTx/>
                <a:latin typeface="Arial"/>
                <a:ea typeface="+mn-ea"/>
                <a:cs typeface="Arial"/>
              </a:rPr>
              <a:t>Electronic Laboratory and Disease Reporting Subcommittee Call (ELDRS)</a:t>
            </a:r>
          </a:p>
          <a:p>
            <a:pPr marL="742950" marR="0" lvl="1"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000" b="0" i="0" u="none" strike="noStrike" kern="1200" cap="none" spc="0" normalizeH="0" baseline="0" noProof="0">
                <a:ln>
                  <a:noFill/>
                </a:ln>
                <a:solidFill>
                  <a:srgbClr val="4472C4">
                    <a:lumMod val="50000"/>
                  </a:srgbClr>
                </a:solidFill>
                <a:effectLst/>
                <a:uLnTx/>
                <a:uFillTx/>
                <a:latin typeface="Arial"/>
                <a:ea typeface="+mn-ea"/>
                <a:cs typeface="Arial"/>
              </a:rPr>
              <a:t>6/21 @ 3 pm ET</a:t>
            </a:r>
          </a:p>
          <a:p>
            <a:pPr marL="742950" marR="0" lvl="1" indent="-2857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2000" b="0" i="0" u="none" strike="noStrike" kern="1200" cap="none" spc="0" normalizeH="0" baseline="0" noProof="0">
                <a:ln>
                  <a:noFill/>
                </a:ln>
                <a:solidFill>
                  <a:srgbClr val="15345A"/>
                </a:solidFill>
                <a:effectLst/>
                <a:uLnTx/>
                <a:uFillTx/>
                <a:latin typeface="Arial"/>
                <a:ea typeface="+mn-ea"/>
                <a:cs typeface="Arial"/>
                <a:hlinkClick r:id="rId4"/>
              </a:rPr>
              <a:t>dbarter@cste.org</a:t>
            </a:r>
            <a:r>
              <a:rPr kumimoji="0" lang="en-US" sz="2000" b="0" i="0" u="none" strike="noStrike" kern="1200" cap="none" spc="0" normalizeH="0" baseline="0" noProof="0">
                <a:ln>
                  <a:noFill/>
                </a:ln>
                <a:solidFill>
                  <a:srgbClr val="15345A"/>
                </a:solidFill>
                <a:effectLst/>
                <a:uLnTx/>
                <a:uFillTx/>
                <a:latin typeface="Arial"/>
                <a:ea typeface="+mn-ea"/>
                <a:cs typeface="Arial"/>
              </a:rPr>
              <a:t> </a:t>
            </a:r>
            <a:endParaRPr kumimoji="0" lang="en-US" sz="1800" b="0" i="0" u="none" strike="noStrike" kern="1200" cap="none" spc="0" normalizeH="0" baseline="0" noProof="0">
              <a:ln>
                <a:noFill/>
              </a:ln>
              <a:solidFill>
                <a:srgbClr val="15345A"/>
              </a:solidFill>
              <a:effectLst/>
              <a:uLnTx/>
              <a:uFillTx/>
              <a:latin typeface="Arial"/>
              <a:ea typeface="+mn-ea"/>
              <a:cs typeface="Arial"/>
            </a:endParaRPr>
          </a:p>
        </p:txBody>
      </p:sp>
    </p:spTree>
    <p:extLst>
      <p:ext uri="{BB962C8B-B14F-4D97-AF65-F5344CB8AC3E}">
        <p14:creationId xmlns:p14="http://schemas.microsoft.com/office/powerpoint/2010/main" val="15429473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28EE5B6-B843-4C54-8A6A-C4CC64E6B311}"/>
              </a:ext>
            </a:extLst>
          </p:cNvPr>
          <p:cNvSpPr>
            <a:spLocks noGrp="1"/>
          </p:cNvSpPr>
          <p:nvPr>
            <p:ph type="title"/>
          </p:nvPr>
        </p:nvSpPr>
        <p:spPr/>
        <p:txBody>
          <a:bodyPr lIns="91440" tIns="45720" rIns="91440" bIns="45720" anchor="ctr"/>
          <a:lstStyle/>
          <a:p>
            <a:r>
              <a:rPr lang="en-US" sz="2800" b="1">
                <a:latin typeface="Arial"/>
                <a:cs typeface="Arial"/>
              </a:rPr>
              <a:t>Welcome to the June National ELR Workgroup Call!</a:t>
            </a:r>
          </a:p>
        </p:txBody>
      </p:sp>
      <p:sp>
        <p:nvSpPr>
          <p:cNvPr id="4" name="Content Placeholder 3">
            <a:extLst>
              <a:ext uri="{FF2B5EF4-FFF2-40B4-BE49-F238E27FC236}">
                <a16:creationId xmlns:a16="http://schemas.microsoft.com/office/drawing/2014/main" id="{85F59CF3-A00C-4D93-A785-653657C125C0}"/>
              </a:ext>
            </a:extLst>
          </p:cNvPr>
          <p:cNvSpPr>
            <a:spLocks noGrp="1"/>
          </p:cNvSpPr>
          <p:nvPr>
            <p:ph idx="1"/>
          </p:nvPr>
        </p:nvSpPr>
        <p:spPr>
          <a:xfrm>
            <a:off x="283779" y="1311453"/>
            <a:ext cx="11627913" cy="4515614"/>
          </a:xfrm>
        </p:spPr>
        <p:txBody>
          <a:bodyPr vert="horz" lIns="91440" tIns="45720" rIns="91440" bIns="45720" rtlCol="0" anchor="t">
            <a:normAutofit/>
          </a:bodyPr>
          <a:lstStyle/>
          <a:p>
            <a:pPr marL="0" indent="0">
              <a:spcBef>
                <a:spcPts val="700"/>
              </a:spcBef>
              <a:spcAft>
                <a:spcPts val="400"/>
              </a:spcAft>
              <a:buNone/>
            </a:pPr>
            <a:r>
              <a:rPr lang="en-US" sz="2400" b="1" u="sng">
                <a:solidFill>
                  <a:schemeClr val="accent1">
                    <a:lumMod val="50000"/>
                  </a:schemeClr>
                </a:solidFill>
                <a:latin typeface="Arial" panose="020B0604020202020204" pitchFamily="34" charset="0"/>
                <a:cs typeface="Arial" panose="020B0604020202020204" pitchFamily="34" charset="0"/>
              </a:rPr>
              <a:t>Agenda</a:t>
            </a:r>
          </a:p>
          <a:p>
            <a:pPr marL="0" indent="0">
              <a:spcBef>
                <a:spcPts val="700"/>
              </a:spcBef>
              <a:spcAft>
                <a:spcPts val="400"/>
              </a:spcAft>
              <a:buNone/>
            </a:pPr>
            <a:endParaRPr lang="en-US" sz="180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a:solidFill>
                  <a:schemeClr val="accent1">
                    <a:lumMod val="50000"/>
                  </a:schemeClr>
                </a:solidFill>
                <a:effectLst/>
                <a:latin typeface="Arial" panose="020B0604020202020204" pitchFamily="34" charset="0"/>
                <a:ea typeface="Times New Roman" panose="02020603050405020304" pitchFamily="18" charset="0"/>
                <a:cs typeface="Arial" panose="020B0604020202020204" pitchFamily="34" charset="0"/>
              </a:rPr>
              <a:t>Welcome/introductions</a:t>
            </a:r>
            <a:r>
              <a:rPr lang="en-US" sz="240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Nicole Kikuchi (FL)/ Cody McNeese (OR)</a:t>
            </a:r>
          </a:p>
          <a:p>
            <a:pPr marL="457200" indent="-457200">
              <a:spcBef>
                <a:spcPts val="0"/>
              </a:spcBef>
              <a:spcAft>
                <a:spcPts val="600"/>
              </a:spcAft>
              <a:buClr>
                <a:schemeClr val="accent1">
                  <a:lumMod val="50000"/>
                </a:schemeClr>
              </a:buClr>
              <a:buFont typeface="+mj-lt"/>
              <a:buAutoNum type="arabicPeriod"/>
            </a:pPr>
            <a:r>
              <a:rPr lang="en-US" sz="240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CSTE announcements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Devra Barter (CSTE)</a:t>
            </a:r>
          </a:p>
          <a:p>
            <a:pPr marL="457200" indent="-457200">
              <a:spcBef>
                <a:spcPts val="0"/>
              </a:spcBef>
              <a:spcAft>
                <a:spcPts val="600"/>
              </a:spcAft>
              <a:buClr>
                <a:schemeClr val="accent1">
                  <a:lumMod val="50000"/>
                </a:schemeClr>
              </a:buClr>
              <a:buFont typeface="+mj-lt"/>
              <a:buAutoNum type="arabicPeriod"/>
            </a:pPr>
            <a:r>
              <a:rPr lang="en-US" sz="2400">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Update on APHL Survey of Jurisdiction Plans for CELR after PHE Expiration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Brooke Beaulieu (APHL)</a:t>
            </a: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Update on Systemic Harmonization and Interoperability Enhancement for Laboratory Data (SHIELD) – </a:t>
            </a:r>
            <a:r>
              <a:rPr lang="en-US" sz="2400" b="0" i="1">
                <a:solidFill>
                  <a:schemeClr val="accent1">
                    <a:lumMod val="50000"/>
                  </a:schemeClr>
                </a:solidFill>
                <a:effectLst/>
                <a:latin typeface="Arial" panose="020B0604020202020204" pitchFamily="34" charset="0"/>
                <a:cs typeface="Arial" panose="020B0604020202020204" pitchFamily="34" charset="0"/>
              </a:rPr>
              <a:t>Riki Merrick (APHL)​</a:t>
            </a:r>
            <a:endParaRPr lang="en-US" sz="240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Discussion series: Data Quality Assurance Strategies – </a:t>
            </a:r>
            <a:r>
              <a:rPr lang="en-US" sz="2400" b="0" i="1">
                <a:solidFill>
                  <a:schemeClr val="accent1">
                    <a:lumMod val="50000"/>
                  </a:schemeClr>
                </a:solidFill>
                <a:effectLst/>
                <a:latin typeface="Arial" panose="020B0604020202020204" pitchFamily="34" charset="0"/>
                <a:cs typeface="Arial" panose="020B0604020202020204" pitchFamily="34" charset="0"/>
              </a:rPr>
              <a:t>Garrett Jenkins (CA)​</a:t>
            </a:r>
            <a:endParaRPr lang="en-US" sz="2400">
              <a:solidFill>
                <a:schemeClr val="accent1">
                  <a:lumMod val="50000"/>
                </a:schemeClr>
              </a:solidFill>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DMI Stories from the Field​ – </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Megan Tompkins/Bridget </a:t>
            </a:r>
            <a:r>
              <a:rPr lang="en-US" sz="2400" i="1" err="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Teevan</a:t>
            </a:r>
            <a:r>
              <a:rPr lang="en-US" sz="2400" i="1">
                <a:solidFill>
                  <a:schemeClr val="accent1">
                    <a:lumMod val="50000"/>
                  </a:schemeClr>
                </a:solidFill>
                <a:latin typeface="Arial" panose="020B0604020202020204" pitchFamily="34" charset="0"/>
                <a:ea typeface="Times New Roman" panose="02020603050405020304" pitchFamily="18" charset="0"/>
                <a:cs typeface="Arial" panose="020B0604020202020204" pitchFamily="34" charset="0"/>
              </a:rPr>
              <a:t> (CSTE)</a:t>
            </a:r>
            <a:endParaRPr lang="en-US" sz="2400" b="0" i="0">
              <a:solidFill>
                <a:schemeClr val="accent1">
                  <a:lumMod val="50000"/>
                </a:schemeClr>
              </a:solidFill>
              <a:effectLst/>
              <a:latin typeface="Arial" panose="020B0604020202020204" pitchFamily="34" charset="0"/>
              <a:cs typeface="Arial" panose="020B0604020202020204" pitchFamily="34" charset="0"/>
            </a:endParaRPr>
          </a:p>
          <a:p>
            <a:pPr marL="457200" indent="-457200">
              <a:spcBef>
                <a:spcPts val="0"/>
              </a:spcBef>
              <a:spcAft>
                <a:spcPts val="600"/>
              </a:spcAft>
              <a:buClr>
                <a:schemeClr val="accent1">
                  <a:lumMod val="50000"/>
                </a:schemeClr>
              </a:buClr>
              <a:buFont typeface="+mj-lt"/>
              <a:buAutoNum type="arabicPeriod"/>
            </a:pPr>
            <a:r>
              <a:rPr lang="en-US" sz="2400" b="0" i="0">
                <a:solidFill>
                  <a:schemeClr val="accent1">
                    <a:lumMod val="50000"/>
                  </a:schemeClr>
                </a:solidFill>
                <a:effectLst/>
                <a:latin typeface="Arial" panose="020B0604020202020204" pitchFamily="34" charset="0"/>
                <a:cs typeface="Arial" panose="020B0604020202020204" pitchFamily="34" charset="0"/>
              </a:rPr>
              <a:t>Adjourn </a:t>
            </a:r>
            <a:endParaRPr lang="en-US" sz="2200">
              <a:solidFill>
                <a:schemeClr val="accent1">
                  <a:lumMod val="50000"/>
                </a:schemeClr>
              </a:solidFill>
              <a:latin typeface="Arial" panose="020B0604020202020204" pitchFamily="34" charset="0"/>
              <a:ea typeface="+mn-lt"/>
              <a:cs typeface="Arial" panose="020B0604020202020204" pitchFamily="34" charset="0"/>
            </a:endParaRPr>
          </a:p>
          <a:p>
            <a:pPr lvl="1"/>
            <a:endParaRPr lang="en-US">
              <a:solidFill>
                <a:schemeClr val="accent1">
                  <a:lumMod val="50000"/>
                </a:schemeClr>
              </a:solidFill>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US">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C599B9CC-A33A-4F2C-A210-EC2E5FD92E8E}"/>
              </a:ext>
            </a:extLst>
          </p:cNvPr>
          <p:cNvSpPr txBox="1"/>
          <p:nvPr/>
        </p:nvSpPr>
        <p:spPr>
          <a:xfrm>
            <a:off x="7930722" y="5823667"/>
            <a:ext cx="4261278" cy="369332"/>
          </a:xfrm>
          <a:prstGeom prst="rect">
            <a:avLst/>
          </a:prstGeom>
          <a:noFill/>
        </p:spPr>
        <p:txBody>
          <a:bodyPr wrap="square" lIns="91440" tIns="45720" rIns="91440" bIns="45720" rtlCol="0" anchor="t">
            <a:spAutoFit/>
          </a:bodyPr>
          <a:lstStyle/>
          <a:p>
            <a:r>
              <a:rPr lang="en-US" b="1">
                <a:solidFill>
                  <a:srgbClr val="C00000"/>
                </a:solidFill>
              </a:rPr>
              <a:t>Next Call: August 1, 2023 @ 1 pm ET</a:t>
            </a:r>
            <a:endParaRPr lang="en-US" b="1">
              <a:solidFill>
                <a:srgbClr val="C00000"/>
              </a:solidFill>
              <a:cs typeface="Calibri"/>
            </a:endParaRPr>
          </a:p>
        </p:txBody>
      </p:sp>
      <p:sp>
        <p:nvSpPr>
          <p:cNvPr id="5" name="TextBox 4">
            <a:extLst>
              <a:ext uri="{FF2B5EF4-FFF2-40B4-BE49-F238E27FC236}">
                <a16:creationId xmlns:a16="http://schemas.microsoft.com/office/drawing/2014/main" id="{0B14E524-57FC-7697-5701-39C4015355BB}"/>
              </a:ext>
            </a:extLst>
          </p:cNvPr>
          <p:cNvSpPr txBox="1"/>
          <p:nvPr/>
        </p:nvSpPr>
        <p:spPr>
          <a:xfrm>
            <a:off x="8462211" y="5564605"/>
            <a:ext cx="393031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600" i="1">
              <a:cs typeface="Calibri"/>
            </a:endParaRPr>
          </a:p>
        </p:txBody>
      </p:sp>
    </p:spTree>
    <p:extLst>
      <p:ext uri="{BB962C8B-B14F-4D97-AF65-F5344CB8AC3E}">
        <p14:creationId xmlns:p14="http://schemas.microsoft.com/office/powerpoint/2010/main" val="26279293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Times" panose="02020603050405020304" pitchFamily="18"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Slides>
  <Notes>9</Notes>
  <HiddenSlides>0</HiddenSlides>
  <ScaleCrop>false</ScaleCrop>
  <HeadingPairs>
    <vt:vector size="4" baseType="variant">
      <vt:variant>
        <vt:lpstr>Theme</vt:lpstr>
      </vt:variant>
      <vt:variant>
        <vt:i4>3</vt:i4>
      </vt:variant>
      <vt:variant>
        <vt:lpstr>Slide Titles</vt:lpstr>
      </vt:variant>
      <vt:variant>
        <vt:i4>9</vt:i4>
      </vt:variant>
    </vt:vector>
  </HeadingPairs>
  <TitlesOfParts>
    <vt:vector size="12" baseType="lpstr">
      <vt:lpstr>Office Theme</vt:lpstr>
      <vt:lpstr>Custom Design</vt:lpstr>
      <vt:lpstr>2_Office Theme</vt:lpstr>
      <vt:lpstr>Welcome to the June National ELR Workgroup Call!</vt:lpstr>
      <vt:lpstr>CSTE Announcements</vt:lpstr>
      <vt:lpstr>Position Statement Track at Annual Conference</vt:lpstr>
      <vt:lpstr>Upcoming Position Statement Webinars</vt:lpstr>
      <vt:lpstr>*NEW* CSTE Connect Discussion Threads</vt:lpstr>
      <vt:lpstr>Position Statement Disclaimer</vt:lpstr>
      <vt:lpstr>Vote in 2023 CSTE Executive Board Run-off Elections</vt:lpstr>
      <vt:lpstr>Upcoming S/I Call Schedule</vt:lpstr>
      <vt:lpstr>Welcome to the June National ELR Workgroup Call!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March National ELR Workgroup Call!</dc:title>
  <dc:creator>Devra Barter</dc:creator>
  <cp:revision>1</cp:revision>
  <dcterms:created xsi:type="dcterms:W3CDTF">2023-04-03T16:07:08Z</dcterms:created>
  <dcterms:modified xsi:type="dcterms:W3CDTF">2023-06-06T16:54:21Z</dcterms:modified>
</cp:coreProperties>
</file>