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handoutMasterIdLst>
    <p:handoutMasterId r:id="rId30"/>
  </p:handoutMasterIdLst>
  <p:sldIdLst>
    <p:sldId id="256" r:id="rId5"/>
    <p:sldId id="815" r:id="rId6"/>
    <p:sldId id="260" r:id="rId7"/>
    <p:sldId id="876" r:id="rId8"/>
    <p:sldId id="713" r:id="rId9"/>
    <p:sldId id="868" r:id="rId10"/>
    <p:sldId id="870" r:id="rId11"/>
    <p:sldId id="871" r:id="rId12"/>
    <p:sldId id="872" r:id="rId13"/>
    <p:sldId id="878" r:id="rId14"/>
    <p:sldId id="879" r:id="rId15"/>
    <p:sldId id="869" r:id="rId16"/>
    <p:sldId id="867" r:id="rId17"/>
    <p:sldId id="734" r:id="rId18"/>
    <p:sldId id="873" r:id="rId19"/>
    <p:sldId id="874" r:id="rId20"/>
    <p:sldId id="735" r:id="rId21"/>
    <p:sldId id="737" r:id="rId22"/>
    <p:sldId id="880" r:id="rId23"/>
    <p:sldId id="875" r:id="rId24"/>
    <p:sldId id="736" r:id="rId25"/>
    <p:sldId id="711" r:id="rId26"/>
    <p:sldId id="877" r:id="rId27"/>
    <p:sldId id="712" r:id="rId28"/>
  </p:sldIdLst>
  <p:sldSz cx="9144000" cy="5143500" type="screen16x9"/>
  <p:notesSz cx="7023100" cy="9309100"/>
  <p:defaultTextStyle>
    <a:defPPr>
      <a:defRPr lang="en-US"/>
    </a:defPPr>
    <a:lvl1pPr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1pPr>
    <a:lvl2pPr marL="4572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2pPr>
    <a:lvl3pPr marL="9144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3pPr>
    <a:lvl4pPr marL="13716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4pPr>
    <a:lvl5pPr marL="1828800" algn="l" defTabSz="457200" rtl="0" fontAlgn="base">
      <a:spcBef>
        <a:spcPct val="0"/>
      </a:spcBef>
      <a:spcAft>
        <a:spcPct val="0"/>
      </a:spcAft>
      <a:defRPr kern="1200">
        <a:solidFill>
          <a:schemeClr val="tx1"/>
        </a:solidFill>
        <a:latin typeface="Arial" panose="020B0604020202020204" pitchFamily="34" charset="0"/>
        <a:ea typeface="ヒラギノ角ゴ Pro W3" pitchFamily="-126" charset="-128"/>
        <a:cs typeface="+mn-cs"/>
      </a:defRPr>
    </a:lvl5pPr>
    <a:lvl6pPr marL="22860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6pPr>
    <a:lvl7pPr marL="27432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7pPr>
    <a:lvl8pPr marL="32004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8pPr>
    <a:lvl9pPr marL="3657600" algn="l" defTabSz="914400" rtl="0" eaLnBrk="1" latinLnBrk="0" hangingPunct="1">
      <a:defRPr kern="1200">
        <a:solidFill>
          <a:schemeClr val="tx1"/>
        </a:solidFill>
        <a:latin typeface="Arial" panose="020B0604020202020204" pitchFamily="34" charset="0"/>
        <a:ea typeface="ヒラギノ角ゴ Pro W3" pitchFamily="-126"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Rappleye" initials="LR" lastIdx="2" clrIdx="0"/>
  <p:cmAuthor id="2" name="Audrey Hughes" initials="AH" lastIdx="1" clrIdx="1"/>
  <p:cmAuthor id="3" name="Erin Holt" initials="EH"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029"/>
    <a:srgbClr val="BABCBE"/>
    <a:srgbClr val="747679"/>
    <a:srgbClr val="A7EA52"/>
    <a:srgbClr val="E6E6E6"/>
    <a:srgbClr val="FF8021"/>
    <a:srgbClr val="5ECCF3"/>
    <a:srgbClr val="5DCEAF"/>
    <a:srgbClr val="EC222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2ED1B7-E888-482C-AFEF-3F715F2C5B64}" v="91" dt="2023-07-26T21:13:46.1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21" autoAdjust="0"/>
    <p:restoredTop sz="85985" autoAdjust="0"/>
  </p:normalViewPr>
  <p:slideViewPr>
    <p:cSldViewPr snapToGrid="0" snapToObjects="1">
      <p:cViewPr varScale="1">
        <p:scale>
          <a:sx n="125" d="100"/>
          <a:sy n="125" d="100"/>
        </p:scale>
        <p:origin x="1230" y="10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FCD791-2C7C-482F-921B-AB03C4F6F348}" type="doc">
      <dgm:prSet loTypeId="urn:microsoft.com/office/officeart/2005/8/layout/cycle8" loCatId="cycle" qsTypeId="urn:microsoft.com/office/officeart/2005/8/quickstyle/simple1" qsCatId="simple" csTypeId="urn:microsoft.com/office/officeart/2005/8/colors/accent1_2" csCatId="accent1" phldr="1"/>
      <dgm:spPr/>
    </dgm:pt>
    <dgm:pt modelId="{06012C71-4071-4AC0-87C6-32A06DC3B4E6}">
      <dgm:prSet phldrT="[Text]"/>
      <dgm:spPr>
        <a:solidFill>
          <a:srgbClr val="FF0000"/>
        </a:solidFill>
        <a:ln>
          <a:solidFill>
            <a:schemeClr val="bg1"/>
          </a:solidFill>
        </a:ln>
      </dgm:spPr>
      <dgm:t>
        <a:bodyPr/>
        <a:lstStyle/>
        <a:p>
          <a:r>
            <a:rPr lang="en-US" dirty="0"/>
            <a:t>Balloting</a:t>
          </a:r>
        </a:p>
      </dgm:t>
    </dgm:pt>
    <dgm:pt modelId="{BFC06B21-7086-4C4D-BECA-2E5855373682}" type="parTrans" cxnId="{12DBAA66-B05D-4620-9458-FC8FCA642718}">
      <dgm:prSet/>
      <dgm:spPr/>
      <dgm:t>
        <a:bodyPr/>
        <a:lstStyle/>
        <a:p>
          <a:endParaRPr lang="en-US"/>
        </a:p>
      </dgm:t>
    </dgm:pt>
    <dgm:pt modelId="{E2A4FF0F-45CB-463E-96F3-6616F55F9C0B}" type="sibTrans" cxnId="{12DBAA66-B05D-4620-9458-FC8FCA642718}">
      <dgm:prSet/>
      <dgm:spPr/>
      <dgm:t>
        <a:bodyPr/>
        <a:lstStyle/>
        <a:p>
          <a:endParaRPr lang="en-US"/>
        </a:p>
      </dgm:t>
    </dgm:pt>
    <dgm:pt modelId="{741E1937-8272-466A-8801-89C645C5C66A}">
      <dgm:prSet phldrT="[Text]"/>
      <dgm:spPr>
        <a:solidFill>
          <a:srgbClr val="FF0000"/>
        </a:solidFill>
      </dgm:spPr>
      <dgm:t>
        <a:bodyPr/>
        <a:lstStyle/>
        <a:p>
          <a:r>
            <a:rPr lang="en-US" dirty="0"/>
            <a:t>Implementation &amp; Feedback</a:t>
          </a:r>
        </a:p>
      </dgm:t>
    </dgm:pt>
    <dgm:pt modelId="{286F5FA2-F4D0-4394-93C8-86889628D4E8}" type="parTrans" cxnId="{81EB6D2C-B0A5-4B7C-9CB9-05C480762F3D}">
      <dgm:prSet/>
      <dgm:spPr/>
      <dgm:t>
        <a:bodyPr/>
        <a:lstStyle/>
        <a:p>
          <a:endParaRPr lang="en-US"/>
        </a:p>
      </dgm:t>
    </dgm:pt>
    <dgm:pt modelId="{D9481DC7-16B8-4FDD-AC55-C451D744E218}" type="sibTrans" cxnId="{81EB6D2C-B0A5-4B7C-9CB9-05C480762F3D}">
      <dgm:prSet/>
      <dgm:spPr/>
      <dgm:t>
        <a:bodyPr/>
        <a:lstStyle/>
        <a:p>
          <a:endParaRPr lang="en-US"/>
        </a:p>
      </dgm:t>
    </dgm:pt>
    <dgm:pt modelId="{E2436802-168C-469F-81FA-792249F320BC}">
      <dgm:prSet phldrT="[Text]"/>
      <dgm:spPr>
        <a:solidFill>
          <a:srgbClr val="FF0000"/>
        </a:solidFill>
      </dgm:spPr>
      <dgm:t>
        <a:bodyPr/>
        <a:lstStyle/>
        <a:p>
          <a:r>
            <a:rPr lang="en-US" dirty="0"/>
            <a:t>Content Updates	</a:t>
          </a:r>
        </a:p>
      </dgm:t>
    </dgm:pt>
    <dgm:pt modelId="{EFCA517A-68D4-4FAC-A174-5DDADFD066AC}" type="parTrans" cxnId="{77B765CF-67AA-4FA2-AB7A-FC40E05B8733}">
      <dgm:prSet/>
      <dgm:spPr/>
      <dgm:t>
        <a:bodyPr/>
        <a:lstStyle/>
        <a:p>
          <a:endParaRPr lang="en-US"/>
        </a:p>
      </dgm:t>
    </dgm:pt>
    <dgm:pt modelId="{2F73E97A-1423-455B-B39F-107108AA2572}" type="sibTrans" cxnId="{77B765CF-67AA-4FA2-AB7A-FC40E05B8733}">
      <dgm:prSet/>
      <dgm:spPr/>
      <dgm:t>
        <a:bodyPr/>
        <a:lstStyle/>
        <a:p>
          <a:endParaRPr lang="en-US"/>
        </a:p>
      </dgm:t>
    </dgm:pt>
    <dgm:pt modelId="{AD9909FB-78BB-4052-ABBB-6773509AA5B6}" type="pres">
      <dgm:prSet presAssocID="{D4FCD791-2C7C-482F-921B-AB03C4F6F348}" presName="compositeShape" presStyleCnt="0">
        <dgm:presLayoutVars>
          <dgm:chMax val="7"/>
          <dgm:dir/>
          <dgm:resizeHandles val="exact"/>
        </dgm:presLayoutVars>
      </dgm:prSet>
      <dgm:spPr/>
    </dgm:pt>
    <dgm:pt modelId="{8CE9BCEE-D952-433F-81D4-A892E9393A6C}" type="pres">
      <dgm:prSet presAssocID="{D4FCD791-2C7C-482F-921B-AB03C4F6F348}" presName="wedge1" presStyleLbl="node1" presStyleIdx="0" presStyleCnt="3"/>
      <dgm:spPr/>
    </dgm:pt>
    <dgm:pt modelId="{261EF000-7342-445A-AD8D-46B7CA2AAB4A}" type="pres">
      <dgm:prSet presAssocID="{D4FCD791-2C7C-482F-921B-AB03C4F6F348}" presName="dummy1a" presStyleCnt="0"/>
      <dgm:spPr/>
    </dgm:pt>
    <dgm:pt modelId="{D99B1231-D805-40A7-8C6E-6FC1F2B61D45}" type="pres">
      <dgm:prSet presAssocID="{D4FCD791-2C7C-482F-921B-AB03C4F6F348}" presName="dummy1b" presStyleCnt="0"/>
      <dgm:spPr/>
    </dgm:pt>
    <dgm:pt modelId="{0A369CAB-1757-4F35-AD61-82C93409BEA5}" type="pres">
      <dgm:prSet presAssocID="{D4FCD791-2C7C-482F-921B-AB03C4F6F348}" presName="wedge1Tx" presStyleLbl="node1" presStyleIdx="0" presStyleCnt="3">
        <dgm:presLayoutVars>
          <dgm:chMax val="0"/>
          <dgm:chPref val="0"/>
          <dgm:bulletEnabled val="1"/>
        </dgm:presLayoutVars>
      </dgm:prSet>
      <dgm:spPr/>
    </dgm:pt>
    <dgm:pt modelId="{67D19D6A-896F-42E3-8FFC-002348953665}" type="pres">
      <dgm:prSet presAssocID="{D4FCD791-2C7C-482F-921B-AB03C4F6F348}" presName="wedge2" presStyleLbl="node1" presStyleIdx="1" presStyleCnt="3"/>
      <dgm:spPr/>
    </dgm:pt>
    <dgm:pt modelId="{D26FA475-0E81-4CBD-B6BD-52296E0CF29E}" type="pres">
      <dgm:prSet presAssocID="{D4FCD791-2C7C-482F-921B-AB03C4F6F348}" presName="dummy2a" presStyleCnt="0"/>
      <dgm:spPr/>
    </dgm:pt>
    <dgm:pt modelId="{C1C2D3A1-E4C7-4A29-AD5C-307326D42FD1}" type="pres">
      <dgm:prSet presAssocID="{D4FCD791-2C7C-482F-921B-AB03C4F6F348}" presName="dummy2b" presStyleCnt="0"/>
      <dgm:spPr/>
    </dgm:pt>
    <dgm:pt modelId="{47AF3D2F-C5DB-4883-8760-5E1585792911}" type="pres">
      <dgm:prSet presAssocID="{D4FCD791-2C7C-482F-921B-AB03C4F6F348}" presName="wedge2Tx" presStyleLbl="node1" presStyleIdx="1" presStyleCnt="3">
        <dgm:presLayoutVars>
          <dgm:chMax val="0"/>
          <dgm:chPref val="0"/>
          <dgm:bulletEnabled val="1"/>
        </dgm:presLayoutVars>
      </dgm:prSet>
      <dgm:spPr/>
    </dgm:pt>
    <dgm:pt modelId="{6577086B-694D-4C43-878F-9E678101E53A}" type="pres">
      <dgm:prSet presAssocID="{D4FCD791-2C7C-482F-921B-AB03C4F6F348}" presName="wedge3" presStyleLbl="node1" presStyleIdx="2" presStyleCnt="3"/>
      <dgm:spPr/>
    </dgm:pt>
    <dgm:pt modelId="{BCDEEF84-6C19-4079-B9EE-DC733AA2940F}" type="pres">
      <dgm:prSet presAssocID="{D4FCD791-2C7C-482F-921B-AB03C4F6F348}" presName="dummy3a" presStyleCnt="0"/>
      <dgm:spPr/>
    </dgm:pt>
    <dgm:pt modelId="{1C5BCC10-13DB-4513-955C-B78192A01C77}" type="pres">
      <dgm:prSet presAssocID="{D4FCD791-2C7C-482F-921B-AB03C4F6F348}" presName="dummy3b" presStyleCnt="0"/>
      <dgm:spPr/>
    </dgm:pt>
    <dgm:pt modelId="{9EEEEA36-16C5-422B-BF1C-6AF9379F9D4D}" type="pres">
      <dgm:prSet presAssocID="{D4FCD791-2C7C-482F-921B-AB03C4F6F348}" presName="wedge3Tx" presStyleLbl="node1" presStyleIdx="2" presStyleCnt="3">
        <dgm:presLayoutVars>
          <dgm:chMax val="0"/>
          <dgm:chPref val="0"/>
          <dgm:bulletEnabled val="1"/>
        </dgm:presLayoutVars>
      </dgm:prSet>
      <dgm:spPr/>
    </dgm:pt>
    <dgm:pt modelId="{0130F834-86F1-48A5-BECC-BF9FF432DD8B}" type="pres">
      <dgm:prSet presAssocID="{E2A4FF0F-45CB-463E-96F3-6616F55F9C0B}" presName="arrowWedge1" presStyleLbl="fgSibTrans2D1" presStyleIdx="0" presStyleCnt="3"/>
      <dgm:spPr>
        <a:solidFill>
          <a:schemeClr val="bg1"/>
        </a:solidFill>
      </dgm:spPr>
    </dgm:pt>
    <dgm:pt modelId="{D4A0853D-B7BB-41E5-BC05-4F1AB2C293D2}" type="pres">
      <dgm:prSet presAssocID="{D9481DC7-16B8-4FDD-AC55-C451D744E218}" presName="arrowWedge2" presStyleLbl="fgSibTrans2D1" presStyleIdx="1" presStyleCnt="3"/>
      <dgm:spPr>
        <a:solidFill>
          <a:schemeClr val="bg1"/>
        </a:solidFill>
      </dgm:spPr>
    </dgm:pt>
    <dgm:pt modelId="{9CEA0979-951A-4762-82C2-F4F3E4F523DC}" type="pres">
      <dgm:prSet presAssocID="{2F73E97A-1423-455B-B39F-107108AA2572}" presName="arrowWedge3" presStyleLbl="fgSibTrans2D1" presStyleIdx="2" presStyleCnt="3"/>
      <dgm:spPr>
        <a:solidFill>
          <a:schemeClr val="bg1"/>
        </a:solidFill>
      </dgm:spPr>
    </dgm:pt>
  </dgm:ptLst>
  <dgm:cxnLst>
    <dgm:cxn modelId="{F9CDD312-A438-4D55-8661-69CD79D815AC}" type="presOf" srcId="{06012C71-4071-4AC0-87C6-32A06DC3B4E6}" destId="{0A369CAB-1757-4F35-AD61-82C93409BEA5}" srcOrd="1" destOrd="0" presId="urn:microsoft.com/office/officeart/2005/8/layout/cycle8"/>
    <dgm:cxn modelId="{285CA818-8B55-4C98-9C62-D20E3DA565D1}" type="presOf" srcId="{741E1937-8272-466A-8801-89C645C5C66A}" destId="{47AF3D2F-C5DB-4883-8760-5E1585792911}" srcOrd="1" destOrd="0" presId="urn:microsoft.com/office/officeart/2005/8/layout/cycle8"/>
    <dgm:cxn modelId="{81EB6D2C-B0A5-4B7C-9CB9-05C480762F3D}" srcId="{D4FCD791-2C7C-482F-921B-AB03C4F6F348}" destId="{741E1937-8272-466A-8801-89C645C5C66A}" srcOrd="1" destOrd="0" parTransId="{286F5FA2-F4D0-4394-93C8-86889628D4E8}" sibTransId="{D9481DC7-16B8-4FDD-AC55-C451D744E218}"/>
    <dgm:cxn modelId="{B3DE1646-0509-4E9A-94F4-1A8AED9D032B}" type="presOf" srcId="{E2436802-168C-469F-81FA-792249F320BC}" destId="{6577086B-694D-4C43-878F-9E678101E53A}" srcOrd="0" destOrd="0" presId="urn:microsoft.com/office/officeart/2005/8/layout/cycle8"/>
    <dgm:cxn modelId="{12DBAA66-B05D-4620-9458-FC8FCA642718}" srcId="{D4FCD791-2C7C-482F-921B-AB03C4F6F348}" destId="{06012C71-4071-4AC0-87C6-32A06DC3B4E6}" srcOrd="0" destOrd="0" parTransId="{BFC06B21-7086-4C4D-BECA-2E5855373682}" sibTransId="{E2A4FF0F-45CB-463E-96F3-6616F55F9C0B}"/>
    <dgm:cxn modelId="{C313A37A-7D77-4524-BAC1-F4A892BB24FF}" type="presOf" srcId="{E2436802-168C-469F-81FA-792249F320BC}" destId="{9EEEEA36-16C5-422B-BF1C-6AF9379F9D4D}" srcOrd="1" destOrd="0" presId="urn:microsoft.com/office/officeart/2005/8/layout/cycle8"/>
    <dgm:cxn modelId="{47FC74C6-1339-4C48-AFC1-E6B4B0926B9E}" type="presOf" srcId="{D4FCD791-2C7C-482F-921B-AB03C4F6F348}" destId="{AD9909FB-78BB-4052-ABBB-6773509AA5B6}" srcOrd="0" destOrd="0" presId="urn:microsoft.com/office/officeart/2005/8/layout/cycle8"/>
    <dgm:cxn modelId="{CA2461C8-147A-418A-8E62-1A80F9B3DDA5}" type="presOf" srcId="{06012C71-4071-4AC0-87C6-32A06DC3B4E6}" destId="{8CE9BCEE-D952-433F-81D4-A892E9393A6C}" srcOrd="0" destOrd="0" presId="urn:microsoft.com/office/officeart/2005/8/layout/cycle8"/>
    <dgm:cxn modelId="{77B765CF-67AA-4FA2-AB7A-FC40E05B8733}" srcId="{D4FCD791-2C7C-482F-921B-AB03C4F6F348}" destId="{E2436802-168C-469F-81FA-792249F320BC}" srcOrd="2" destOrd="0" parTransId="{EFCA517A-68D4-4FAC-A174-5DDADFD066AC}" sibTransId="{2F73E97A-1423-455B-B39F-107108AA2572}"/>
    <dgm:cxn modelId="{CBCB4ED4-FB0B-4319-AA6F-35846A6EE233}" type="presOf" srcId="{741E1937-8272-466A-8801-89C645C5C66A}" destId="{67D19D6A-896F-42E3-8FFC-002348953665}" srcOrd="0" destOrd="0" presId="urn:microsoft.com/office/officeart/2005/8/layout/cycle8"/>
    <dgm:cxn modelId="{4E9B410B-E85B-487F-990E-EB240FDC1F16}" type="presParOf" srcId="{AD9909FB-78BB-4052-ABBB-6773509AA5B6}" destId="{8CE9BCEE-D952-433F-81D4-A892E9393A6C}" srcOrd="0" destOrd="0" presId="urn:microsoft.com/office/officeart/2005/8/layout/cycle8"/>
    <dgm:cxn modelId="{09A5A6EA-CB9D-4D5B-8617-BC51498A5E35}" type="presParOf" srcId="{AD9909FB-78BB-4052-ABBB-6773509AA5B6}" destId="{261EF000-7342-445A-AD8D-46B7CA2AAB4A}" srcOrd="1" destOrd="0" presId="urn:microsoft.com/office/officeart/2005/8/layout/cycle8"/>
    <dgm:cxn modelId="{FEE4C92E-3D38-41DE-834A-F525BA5AAE3D}" type="presParOf" srcId="{AD9909FB-78BB-4052-ABBB-6773509AA5B6}" destId="{D99B1231-D805-40A7-8C6E-6FC1F2B61D45}" srcOrd="2" destOrd="0" presId="urn:microsoft.com/office/officeart/2005/8/layout/cycle8"/>
    <dgm:cxn modelId="{9B23040F-B91F-4BEC-B39A-C2D57E0D0DB4}" type="presParOf" srcId="{AD9909FB-78BB-4052-ABBB-6773509AA5B6}" destId="{0A369CAB-1757-4F35-AD61-82C93409BEA5}" srcOrd="3" destOrd="0" presId="urn:microsoft.com/office/officeart/2005/8/layout/cycle8"/>
    <dgm:cxn modelId="{A9E2E2A6-9986-4189-BB35-20C53410E790}" type="presParOf" srcId="{AD9909FB-78BB-4052-ABBB-6773509AA5B6}" destId="{67D19D6A-896F-42E3-8FFC-002348953665}" srcOrd="4" destOrd="0" presId="urn:microsoft.com/office/officeart/2005/8/layout/cycle8"/>
    <dgm:cxn modelId="{44FC1B0F-006D-4E68-9E3C-97F827894D29}" type="presParOf" srcId="{AD9909FB-78BB-4052-ABBB-6773509AA5B6}" destId="{D26FA475-0E81-4CBD-B6BD-52296E0CF29E}" srcOrd="5" destOrd="0" presId="urn:microsoft.com/office/officeart/2005/8/layout/cycle8"/>
    <dgm:cxn modelId="{E5C59360-E4D3-4325-98C1-3C79AA1CB070}" type="presParOf" srcId="{AD9909FB-78BB-4052-ABBB-6773509AA5B6}" destId="{C1C2D3A1-E4C7-4A29-AD5C-307326D42FD1}" srcOrd="6" destOrd="0" presId="urn:microsoft.com/office/officeart/2005/8/layout/cycle8"/>
    <dgm:cxn modelId="{EACF4728-DA53-4BEC-83BA-35EF534C763B}" type="presParOf" srcId="{AD9909FB-78BB-4052-ABBB-6773509AA5B6}" destId="{47AF3D2F-C5DB-4883-8760-5E1585792911}" srcOrd="7" destOrd="0" presId="urn:microsoft.com/office/officeart/2005/8/layout/cycle8"/>
    <dgm:cxn modelId="{6ACC6EA9-6F0F-4F16-807D-847A5BF46F3F}" type="presParOf" srcId="{AD9909FB-78BB-4052-ABBB-6773509AA5B6}" destId="{6577086B-694D-4C43-878F-9E678101E53A}" srcOrd="8" destOrd="0" presId="urn:microsoft.com/office/officeart/2005/8/layout/cycle8"/>
    <dgm:cxn modelId="{52C576FE-481D-4B81-883C-1ED1EF30CDB2}" type="presParOf" srcId="{AD9909FB-78BB-4052-ABBB-6773509AA5B6}" destId="{BCDEEF84-6C19-4079-B9EE-DC733AA2940F}" srcOrd="9" destOrd="0" presId="urn:microsoft.com/office/officeart/2005/8/layout/cycle8"/>
    <dgm:cxn modelId="{A34DEB40-3176-4365-A7CC-439DCF4AC1F6}" type="presParOf" srcId="{AD9909FB-78BB-4052-ABBB-6773509AA5B6}" destId="{1C5BCC10-13DB-4513-955C-B78192A01C77}" srcOrd="10" destOrd="0" presId="urn:microsoft.com/office/officeart/2005/8/layout/cycle8"/>
    <dgm:cxn modelId="{E4171A97-65CF-41B8-BCF1-D311C38FD423}" type="presParOf" srcId="{AD9909FB-78BB-4052-ABBB-6773509AA5B6}" destId="{9EEEEA36-16C5-422B-BF1C-6AF9379F9D4D}" srcOrd="11" destOrd="0" presId="urn:microsoft.com/office/officeart/2005/8/layout/cycle8"/>
    <dgm:cxn modelId="{D5B26F4E-0018-4395-A8BC-5ADC8A722407}" type="presParOf" srcId="{AD9909FB-78BB-4052-ABBB-6773509AA5B6}" destId="{0130F834-86F1-48A5-BECC-BF9FF432DD8B}" srcOrd="12" destOrd="0" presId="urn:microsoft.com/office/officeart/2005/8/layout/cycle8"/>
    <dgm:cxn modelId="{3FCF06EE-56B4-4596-AD7D-9E0CBF0E4152}" type="presParOf" srcId="{AD9909FB-78BB-4052-ABBB-6773509AA5B6}" destId="{D4A0853D-B7BB-41E5-BC05-4F1AB2C293D2}" srcOrd="13" destOrd="0" presId="urn:microsoft.com/office/officeart/2005/8/layout/cycle8"/>
    <dgm:cxn modelId="{AA7038FB-24B0-457D-8839-4C9BD1E0E0B3}" type="presParOf" srcId="{AD9909FB-78BB-4052-ABBB-6773509AA5B6}" destId="{9CEA0979-951A-4762-82C2-F4F3E4F523DC}"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F8B42F-4AAC-4F15-9F63-4F7D9FFFC817}" type="doc">
      <dgm:prSet loTypeId="urn:microsoft.com/office/officeart/2005/8/layout/vList5" loCatId="list" qsTypeId="urn:microsoft.com/office/officeart/2005/8/quickstyle/simple1" qsCatId="simple" csTypeId="urn:microsoft.com/office/officeart/2005/8/colors/accent6_2" csCatId="accent6" phldr="1"/>
      <dgm:spPr/>
      <dgm:t>
        <a:bodyPr/>
        <a:lstStyle/>
        <a:p>
          <a:endParaRPr lang="en-US"/>
        </a:p>
      </dgm:t>
    </dgm:pt>
    <dgm:pt modelId="{4816090A-688D-4D29-AC03-76534CADE3CC}">
      <dgm:prSet phldrT="[Text]"/>
      <dgm:spPr/>
      <dgm:t>
        <a:bodyPr/>
        <a:lstStyle/>
        <a:p>
          <a:r>
            <a:rPr lang="en-US" dirty="0"/>
            <a:t>Change is Expected</a:t>
          </a:r>
        </a:p>
      </dgm:t>
    </dgm:pt>
    <dgm:pt modelId="{0F9ED9F1-55F4-47A3-9786-11F2EF1E85AF}" type="parTrans" cxnId="{6688A287-18E6-4153-9217-2FA0E4516A33}">
      <dgm:prSet/>
      <dgm:spPr/>
      <dgm:t>
        <a:bodyPr/>
        <a:lstStyle/>
        <a:p>
          <a:endParaRPr lang="en-US"/>
        </a:p>
      </dgm:t>
    </dgm:pt>
    <dgm:pt modelId="{F6FDEF7C-E895-4FAE-BBC1-11597C3F59C7}" type="sibTrans" cxnId="{6688A287-18E6-4153-9217-2FA0E4516A33}">
      <dgm:prSet/>
      <dgm:spPr/>
      <dgm:t>
        <a:bodyPr/>
        <a:lstStyle/>
        <a:p>
          <a:endParaRPr lang="en-US"/>
        </a:p>
      </dgm:t>
    </dgm:pt>
    <dgm:pt modelId="{5E76D7DD-247E-416E-A75C-E390ADF01F6E}">
      <dgm:prSet phldrT="[Text]"/>
      <dgm:spPr/>
      <dgm:t>
        <a:bodyPr/>
        <a:lstStyle/>
        <a:p>
          <a:r>
            <a:rPr lang="en-US" dirty="0"/>
            <a:t>Start as Standards for Trial Use (STU)</a:t>
          </a:r>
        </a:p>
      </dgm:t>
    </dgm:pt>
    <dgm:pt modelId="{7B32C874-70B2-4224-9970-C19E775E9303}" type="parTrans" cxnId="{57196553-9972-4B2A-856A-7FB9F46591F2}">
      <dgm:prSet/>
      <dgm:spPr/>
      <dgm:t>
        <a:bodyPr/>
        <a:lstStyle/>
        <a:p>
          <a:endParaRPr lang="en-US"/>
        </a:p>
      </dgm:t>
    </dgm:pt>
    <dgm:pt modelId="{EC95A966-C93D-4471-89CA-976D3A9D50DD}" type="sibTrans" cxnId="{57196553-9972-4B2A-856A-7FB9F46591F2}">
      <dgm:prSet/>
      <dgm:spPr/>
      <dgm:t>
        <a:bodyPr/>
        <a:lstStyle/>
        <a:p>
          <a:endParaRPr lang="en-US"/>
        </a:p>
      </dgm:t>
    </dgm:pt>
    <dgm:pt modelId="{A1138BBC-6E9A-45F7-95C8-C4BEB340D4F5}">
      <dgm:prSet phldrT="[Text]"/>
      <dgm:spPr/>
      <dgm:t>
        <a:bodyPr/>
        <a:lstStyle/>
        <a:p>
          <a:r>
            <a:rPr lang="en-US" dirty="0"/>
            <a:t>Most standards go through multiple versions</a:t>
          </a:r>
        </a:p>
      </dgm:t>
    </dgm:pt>
    <dgm:pt modelId="{55A7C5C6-3B3D-48C6-99DC-01BD5E43DB85}" type="parTrans" cxnId="{DC15E790-52EE-4413-909A-AC7C128962C5}">
      <dgm:prSet/>
      <dgm:spPr/>
      <dgm:t>
        <a:bodyPr/>
        <a:lstStyle/>
        <a:p>
          <a:endParaRPr lang="en-US"/>
        </a:p>
      </dgm:t>
    </dgm:pt>
    <dgm:pt modelId="{CD8FEDE8-5E23-49AA-A938-BDC7D6FEAF3A}" type="sibTrans" cxnId="{DC15E790-52EE-4413-909A-AC7C128962C5}">
      <dgm:prSet/>
      <dgm:spPr/>
      <dgm:t>
        <a:bodyPr/>
        <a:lstStyle/>
        <a:p>
          <a:endParaRPr lang="en-US"/>
        </a:p>
      </dgm:t>
    </dgm:pt>
    <dgm:pt modelId="{DCE771FC-70B7-4265-A5E6-34A102D32B34}">
      <dgm:prSet phldrT="[Text]"/>
      <dgm:spPr/>
      <dgm:t>
        <a:bodyPr/>
        <a:lstStyle/>
        <a:p>
          <a:r>
            <a:rPr lang="en-US" dirty="0"/>
            <a:t>Change by Design</a:t>
          </a:r>
        </a:p>
      </dgm:t>
    </dgm:pt>
    <dgm:pt modelId="{1F1C0677-8AB7-4C26-B6AC-C4550C01DD00}" type="parTrans" cxnId="{EB577C16-90A1-447E-A0D3-7AAC27059495}">
      <dgm:prSet/>
      <dgm:spPr/>
      <dgm:t>
        <a:bodyPr/>
        <a:lstStyle/>
        <a:p>
          <a:endParaRPr lang="en-US"/>
        </a:p>
      </dgm:t>
    </dgm:pt>
    <dgm:pt modelId="{299257D4-4E60-41B9-B3A2-E719839E3EA2}" type="sibTrans" cxnId="{EB577C16-90A1-447E-A0D3-7AAC27059495}">
      <dgm:prSet/>
      <dgm:spPr/>
      <dgm:t>
        <a:bodyPr/>
        <a:lstStyle/>
        <a:p>
          <a:endParaRPr lang="en-US"/>
        </a:p>
      </dgm:t>
    </dgm:pt>
    <dgm:pt modelId="{62F6D12A-D169-4A8E-A2BF-A24D442DF4CF}">
      <dgm:prSet phldrT="[Text]"/>
      <dgm:spPr/>
      <dgm:t>
        <a:bodyPr/>
        <a:lstStyle/>
        <a:p>
          <a:r>
            <a:rPr lang="en-US" dirty="0"/>
            <a:t>Typically start with a smaller, more manageable scope</a:t>
          </a:r>
        </a:p>
      </dgm:t>
    </dgm:pt>
    <dgm:pt modelId="{70F0C387-2ACF-495B-AB0A-613C50390BC0}" type="parTrans" cxnId="{AF55438C-D65E-42BD-8B7B-3DA8172A3C21}">
      <dgm:prSet/>
      <dgm:spPr/>
      <dgm:t>
        <a:bodyPr/>
        <a:lstStyle/>
        <a:p>
          <a:endParaRPr lang="en-US"/>
        </a:p>
      </dgm:t>
    </dgm:pt>
    <dgm:pt modelId="{4D16B2F5-D677-4EE9-903D-7E595B1D1E0A}" type="sibTrans" cxnId="{AF55438C-D65E-42BD-8B7B-3DA8172A3C21}">
      <dgm:prSet/>
      <dgm:spPr/>
      <dgm:t>
        <a:bodyPr/>
        <a:lstStyle/>
        <a:p>
          <a:endParaRPr lang="en-US"/>
        </a:p>
      </dgm:t>
    </dgm:pt>
    <dgm:pt modelId="{D1F9C4E9-F910-464F-80D8-63054F370CEA}">
      <dgm:prSet phldrT="[Text]"/>
      <dgm:spPr/>
      <dgm:t>
        <a:bodyPr/>
        <a:lstStyle/>
        <a:p>
          <a:r>
            <a:rPr lang="en-US"/>
            <a:t>Change </a:t>
          </a:r>
          <a:r>
            <a:rPr lang="en-US" dirty="0"/>
            <a:t>by Learning</a:t>
          </a:r>
        </a:p>
      </dgm:t>
    </dgm:pt>
    <dgm:pt modelId="{34F70CE2-DECE-4F31-84ED-B85B85427124}" type="parTrans" cxnId="{1EB572D2-A802-4535-8ABE-D3B57DABEDC7}">
      <dgm:prSet/>
      <dgm:spPr/>
      <dgm:t>
        <a:bodyPr/>
        <a:lstStyle/>
        <a:p>
          <a:endParaRPr lang="en-US"/>
        </a:p>
      </dgm:t>
    </dgm:pt>
    <dgm:pt modelId="{6748BEA3-CC7B-4892-91F8-E417AF4DF236}" type="sibTrans" cxnId="{1EB572D2-A802-4535-8ABE-D3B57DABEDC7}">
      <dgm:prSet/>
      <dgm:spPr/>
      <dgm:t>
        <a:bodyPr/>
        <a:lstStyle/>
        <a:p>
          <a:endParaRPr lang="en-US"/>
        </a:p>
      </dgm:t>
    </dgm:pt>
    <dgm:pt modelId="{4FF2563B-29FD-4F76-8320-856E406EB58A}">
      <dgm:prSet phldrT="[Text]"/>
      <dgm:spPr/>
      <dgm:t>
        <a:bodyPr/>
        <a:lstStyle/>
        <a:p>
          <a:r>
            <a:rPr lang="en-US" dirty="0"/>
            <a:t>Implementer feedback is an important part of standards</a:t>
          </a:r>
        </a:p>
      </dgm:t>
    </dgm:pt>
    <dgm:pt modelId="{A09A4AD9-E129-4E97-8D52-1BD89FBE8E36}" type="parTrans" cxnId="{64311A70-DA82-4CBC-84BA-F980B064EFF8}">
      <dgm:prSet/>
      <dgm:spPr/>
      <dgm:t>
        <a:bodyPr/>
        <a:lstStyle/>
        <a:p>
          <a:endParaRPr lang="en-US"/>
        </a:p>
      </dgm:t>
    </dgm:pt>
    <dgm:pt modelId="{6925B962-2F78-44EC-99F0-CF6F2D21B69F}" type="sibTrans" cxnId="{64311A70-DA82-4CBC-84BA-F980B064EFF8}">
      <dgm:prSet/>
      <dgm:spPr/>
      <dgm:t>
        <a:bodyPr/>
        <a:lstStyle/>
        <a:p>
          <a:endParaRPr lang="en-US"/>
        </a:p>
      </dgm:t>
    </dgm:pt>
    <dgm:pt modelId="{73C1ABEB-2462-4F71-B253-A7AA2F23D9F8}" type="pres">
      <dgm:prSet presAssocID="{D4F8B42F-4AAC-4F15-9F63-4F7D9FFFC817}" presName="Name0" presStyleCnt="0">
        <dgm:presLayoutVars>
          <dgm:dir/>
          <dgm:animLvl val="lvl"/>
          <dgm:resizeHandles val="exact"/>
        </dgm:presLayoutVars>
      </dgm:prSet>
      <dgm:spPr/>
    </dgm:pt>
    <dgm:pt modelId="{0A614EAE-B782-460B-9346-15DCF556DA77}" type="pres">
      <dgm:prSet presAssocID="{4816090A-688D-4D29-AC03-76534CADE3CC}" presName="linNode" presStyleCnt="0"/>
      <dgm:spPr/>
    </dgm:pt>
    <dgm:pt modelId="{F3989ACD-8C05-40D7-A9B7-6558FD12E218}" type="pres">
      <dgm:prSet presAssocID="{4816090A-688D-4D29-AC03-76534CADE3CC}" presName="parentText" presStyleLbl="node1" presStyleIdx="0" presStyleCnt="3">
        <dgm:presLayoutVars>
          <dgm:chMax val="1"/>
          <dgm:bulletEnabled val="1"/>
        </dgm:presLayoutVars>
      </dgm:prSet>
      <dgm:spPr/>
    </dgm:pt>
    <dgm:pt modelId="{B869A58E-6699-4574-9170-EF7D1091FCCF}" type="pres">
      <dgm:prSet presAssocID="{4816090A-688D-4D29-AC03-76534CADE3CC}" presName="descendantText" presStyleLbl="alignAccFollowNode1" presStyleIdx="0" presStyleCnt="3">
        <dgm:presLayoutVars>
          <dgm:bulletEnabled val="1"/>
        </dgm:presLayoutVars>
      </dgm:prSet>
      <dgm:spPr/>
    </dgm:pt>
    <dgm:pt modelId="{041E27C0-4F07-439E-9282-EE28B1BF8A24}" type="pres">
      <dgm:prSet presAssocID="{F6FDEF7C-E895-4FAE-BBC1-11597C3F59C7}" presName="sp" presStyleCnt="0"/>
      <dgm:spPr/>
    </dgm:pt>
    <dgm:pt modelId="{D4FBEE4F-F801-45A0-A936-CF9E08ED776B}" type="pres">
      <dgm:prSet presAssocID="{DCE771FC-70B7-4265-A5E6-34A102D32B34}" presName="linNode" presStyleCnt="0"/>
      <dgm:spPr/>
    </dgm:pt>
    <dgm:pt modelId="{47FF9E26-D162-416B-8721-C9CEB7FACA20}" type="pres">
      <dgm:prSet presAssocID="{DCE771FC-70B7-4265-A5E6-34A102D32B34}" presName="parentText" presStyleLbl="node1" presStyleIdx="1" presStyleCnt="3">
        <dgm:presLayoutVars>
          <dgm:chMax val="1"/>
          <dgm:bulletEnabled val="1"/>
        </dgm:presLayoutVars>
      </dgm:prSet>
      <dgm:spPr/>
    </dgm:pt>
    <dgm:pt modelId="{77C3B4D6-AD4A-4A47-8934-16837025473B}" type="pres">
      <dgm:prSet presAssocID="{DCE771FC-70B7-4265-A5E6-34A102D32B34}" presName="descendantText" presStyleLbl="alignAccFollowNode1" presStyleIdx="1" presStyleCnt="3">
        <dgm:presLayoutVars>
          <dgm:bulletEnabled val="1"/>
        </dgm:presLayoutVars>
      </dgm:prSet>
      <dgm:spPr/>
    </dgm:pt>
    <dgm:pt modelId="{95BEDB60-0132-4432-A411-A152A606D72E}" type="pres">
      <dgm:prSet presAssocID="{299257D4-4E60-41B9-B3A2-E719839E3EA2}" presName="sp" presStyleCnt="0"/>
      <dgm:spPr/>
    </dgm:pt>
    <dgm:pt modelId="{76958644-D3D2-45D7-B456-49A8E6025F00}" type="pres">
      <dgm:prSet presAssocID="{D1F9C4E9-F910-464F-80D8-63054F370CEA}" presName="linNode" presStyleCnt="0"/>
      <dgm:spPr/>
    </dgm:pt>
    <dgm:pt modelId="{5E493E41-537D-4A83-A5FF-B3FAB0E8E95B}" type="pres">
      <dgm:prSet presAssocID="{D1F9C4E9-F910-464F-80D8-63054F370CEA}" presName="parentText" presStyleLbl="node1" presStyleIdx="2" presStyleCnt="3">
        <dgm:presLayoutVars>
          <dgm:chMax val="1"/>
          <dgm:bulletEnabled val="1"/>
        </dgm:presLayoutVars>
      </dgm:prSet>
      <dgm:spPr/>
    </dgm:pt>
    <dgm:pt modelId="{6829888A-B46A-4D80-BC8B-835A5AEAEDCA}" type="pres">
      <dgm:prSet presAssocID="{D1F9C4E9-F910-464F-80D8-63054F370CEA}" presName="descendantText" presStyleLbl="alignAccFollowNode1" presStyleIdx="2" presStyleCnt="3">
        <dgm:presLayoutVars>
          <dgm:bulletEnabled val="1"/>
        </dgm:presLayoutVars>
      </dgm:prSet>
      <dgm:spPr/>
    </dgm:pt>
  </dgm:ptLst>
  <dgm:cxnLst>
    <dgm:cxn modelId="{B0F2D314-9084-44B1-B271-D841D59FACC4}" type="presOf" srcId="{D4F8B42F-4AAC-4F15-9F63-4F7D9FFFC817}" destId="{73C1ABEB-2462-4F71-B253-A7AA2F23D9F8}" srcOrd="0" destOrd="0" presId="urn:microsoft.com/office/officeart/2005/8/layout/vList5"/>
    <dgm:cxn modelId="{EB577C16-90A1-447E-A0D3-7AAC27059495}" srcId="{D4F8B42F-4AAC-4F15-9F63-4F7D9FFFC817}" destId="{DCE771FC-70B7-4265-A5E6-34A102D32B34}" srcOrd="1" destOrd="0" parTransId="{1F1C0677-8AB7-4C26-B6AC-C4550C01DD00}" sibTransId="{299257D4-4E60-41B9-B3A2-E719839E3EA2}"/>
    <dgm:cxn modelId="{CB72EA36-33B8-4E0A-BD7B-16CE9A0A97EF}" type="presOf" srcId="{5E76D7DD-247E-416E-A75C-E390ADF01F6E}" destId="{B869A58E-6699-4574-9170-EF7D1091FCCF}" srcOrd="0" destOrd="0" presId="urn:microsoft.com/office/officeart/2005/8/layout/vList5"/>
    <dgm:cxn modelId="{64311A70-DA82-4CBC-84BA-F980B064EFF8}" srcId="{D1F9C4E9-F910-464F-80D8-63054F370CEA}" destId="{4FF2563B-29FD-4F76-8320-856E406EB58A}" srcOrd="0" destOrd="0" parTransId="{A09A4AD9-E129-4E97-8D52-1BD89FBE8E36}" sibTransId="{6925B962-2F78-44EC-99F0-CF6F2D21B69F}"/>
    <dgm:cxn modelId="{57196553-9972-4B2A-856A-7FB9F46591F2}" srcId="{4816090A-688D-4D29-AC03-76534CADE3CC}" destId="{5E76D7DD-247E-416E-A75C-E390ADF01F6E}" srcOrd="0" destOrd="0" parTransId="{7B32C874-70B2-4224-9970-C19E775E9303}" sibTransId="{EC95A966-C93D-4471-89CA-976D3A9D50DD}"/>
    <dgm:cxn modelId="{6688A287-18E6-4153-9217-2FA0E4516A33}" srcId="{D4F8B42F-4AAC-4F15-9F63-4F7D9FFFC817}" destId="{4816090A-688D-4D29-AC03-76534CADE3CC}" srcOrd="0" destOrd="0" parTransId="{0F9ED9F1-55F4-47A3-9786-11F2EF1E85AF}" sibTransId="{F6FDEF7C-E895-4FAE-BBC1-11597C3F59C7}"/>
    <dgm:cxn modelId="{AF55438C-D65E-42BD-8B7B-3DA8172A3C21}" srcId="{DCE771FC-70B7-4265-A5E6-34A102D32B34}" destId="{62F6D12A-D169-4A8E-A2BF-A24D442DF4CF}" srcOrd="0" destOrd="0" parTransId="{70F0C387-2ACF-495B-AB0A-613C50390BC0}" sibTransId="{4D16B2F5-D677-4EE9-903D-7E595B1D1E0A}"/>
    <dgm:cxn modelId="{4548EE8C-50C7-4127-AFB3-84F1458ED8B1}" type="presOf" srcId="{DCE771FC-70B7-4265-A5E6-34A102D32B34}" destId="{47FF9E26-D162-416B-8721-C9CEB7FACA20}" srcOrd="0" destOrd="0" presId="urn:microsoft.com/office/officeart/2005/8/layout/vList5"/>
    <dgm:cxn modelId="{DC15E790-52EE-4413-909A-AC7C128962C5}" srcId="{4816090A-688D-4D29-AC03-76534CADE3CC}" destId="{A1138BBC-6E9A-45F7-95C8-C4BEB340D4F5}" srcOrd="1" destOrd="0" parTransId="{55A7C5C6-3B3D-48C6-99DC-01BD5E43DB85}" sibTransId="{CD8FEDE8-5E23-49AA-A938-BDC7D6FEAF3A}"/>
    <dgm:cxn modelId="{F36E02C3-DAB6-4EBC-A1AD-2E2807AAA916}" type="presOf" srcId="{A1138BBC-6E9A-45F7-95C8-C4BEB340D4F5}" destId="{B869A58E-6699-4574-9170-EF7D1091FCCF}" srcOrd="0" destOrd="1" presId="urn:microsoft.com/office/officeart/2005/8/layout/vList5"/>
    <dgm:cxn modelId="{06AE4AC4-C858-4879-A7FC-4456C05E660E}" type="presOf" srcId="{4FF2563B-29FD-4F76-8320-856E406EB58A}" destId="{6829888A-B46A-4D80-BC8B-835A5AEAEDCA}" srcOrd="0" destOrd="0" presId="urn:microsoft.com/office/officeart/2005/8/layout/vList5"/>
    <dgm:cxn modelId="{1EB572D2-A802-4535-8ABE-D3B57DABEDC7}" srcId="{D4F8B42F-4AAC-4F15-9F63-4F7D9FFFC817}" destId="{D1F9C4E9-F910-464F-80D8-63054F370CEA}" srcOrd="2" destOrd="0" parTransId="{34F70CE2-DECE-4F31-84ED-B85B85427124}" sibTransId="{6748BEA3-CC7B-4892-91F8-E417AF4DF236}"/>
    <dgm:cxn modelId="{7787D4E9-8036-4CCE-ADDF-19302C89F961}" type="presOf" srcId="{4816090A-688D-4D29-AC03-76534CADE3CC}" destId="{F3989ACD-8C05-40D7-A9B7-6558FD12E218}" srcOrd="0" destOrd="0" presId="urn:microsoft.com/office/officeart/2005/8/layout/vList5"/>
    <dgm:cxn modelId="{0CC239F8-B691-405F-AD89-3A01BA826053}" type="presOf" srcId="{62F6D12A-D169-4A8E-A2BF-A24D442DF4CF}" destId="{77C3B4D6-AD4A-4A47-8934-16837025473B}" srcOrd="0" destOrd="0" presId="urn:microsoft.com/office/officeart/2005/8/layout/vList5"/>
    <dgm:cxn modelId="{EE9F1CF9-210A-4985-A4AB-79E3434CADFB}" type="presOf" srcId="{D1F9C4E9-F910-464F-80D8-63054F370CEA}" destId="{5E493E41-537D-4A83-A5FF-B3FAB0E8E95B}" srcOrd="0" destOrd="0" presId="urn:microsoft.com/office/officeart/2005/8/layout/vList5"/>
    <dgm:cxn modelId="{45BFB865-E482-475A-B005-81ED1EAE474D}" type="presParOf" srcId="{73C1ABEB-2462-4F71-B253-A7AA2F23D9F8}" destId="{0A614EAE-B782-460B-9346-15DCF556DA77}" srcOrd="0" destOrd="0" presId="urn:microsoft.com/office/officeart/2005/8/layout/vList5"/>
    <dgm:cxn modelId="{44825D61-EE93-4A74-B6CC-FC96B3004F9C}" type="presParOf" srcId="{0A614EAE-B782-460B-9346-15DCF556DA77}" destId="{F3989ACD-8C05-40D7-A9B7-6558FD12E218}" srcOrd="0" destOrd="0" presId="urn:microsoft.com/office/officeart/2005/8/layout/vList5"/>
    <dgm:cxn modelId="{91B39F3C-C5D5-490B-B525-EDE6ABDBBF69}" type="presParOf" srcId="{0A614EAE-B782-460B-9346-15DCF556DA77}" destId="{B869A58E-6699-4574-9170-EF7D1091FCCF}" srcOrd="1" destOrd="0" presId="urn:microsoft.com/office/officeart/2005/8/layout/vList5"/>
    <dgm:cxn modelId="{8199E599-4978-4879-8329-7A66E73A4462}" type="presParOf" srcId="{73C1ABEB-2462-4F71-B253-A7AA2F23D9F8}" destId="{041E27C0-4F07-439E-9282-EE28B1BF8A24}" srcOrd="1" destOrd="0" presId="urn:microsoft.com/office/officeart/2005/8/layout/vList5"/>
    <dgm:cxn modelId="{C1BFD452-6A33-455C-8F40-9D1BA8FEE5A1}" type="presParOf" srcId="{73C1ABEB-2462-4F71-B253-A7AA2F23D9F8}" destId="{D4FBEE4F-F801-45A0-A936-CF9E08ED776B}" srcOrd="2" destOrd="0" presId="urn:microsoft.com/office/officeart/2005/8/layout/vList5"/>
    <dgm:cxn modelId="{54ED7D8A-7DA2-430D-9187-440F427F027B}" type="presParOf" srcId="{D4FBEE4F-F801-45A0-A936-CF9E08ED776B}" destId="{47FF9E26-D162-416B-8721-C9CEB7FACA20}" srcOrd="0" destOrd="0" presId="urn:microsoft.com/office/officeart/2005/8/layout/vList5"/>
    <dgm:cxn modelId="{F046B85F-8E94-4144-A3FE-6D292D73C799}" type="presParOf" srcId="{D4FBEE4F-F801-45A0-A936-CF9E08ED776B}" destId="{77C3B4D6-AD4A-4A47-8934-16837025473B}" srcOrd="1" destOrd="0" presId="urn:microsoft.com/office/officeart/2005/8/layout/vList5"/>
    <dgm:cxn modelId="{3A7DC678-00BB-4EE0-92F3-0CED27DFE97F}" type="presParOf" srcId="{73C1ABEB-2462-4F71-B253-A7AA2F23D9F8}" destId="{95BEDB60-0132-4432-A411-A152A606D72E}" srcOrd="3" destOrd="0" presId="urn:microsoft.com/office/officeart/2005/8/layout/vList5"/>
    <dgm:cxn modelId="{2D203E63-E0B6-46E2-8301-AE68C08C6D91}" type="presParOf" srcId="{73C1ABEB-2462-4F71-B253-A7AA2F23D9F8}" destId="{76958644-D3D2-45D7-B456-49A8E6025F00}" srcOrd="4" destOrd="0" presId="urn:microsoft.com/office/officeart/2005/8/layout/vList5"/>
    <dgm:cxn modelId="{D9F59C67-0FE8-48BF-8EDB-53B3C51BEEDE}" type="presParOf" srcId="{76958644-D3D2-45D7-B456-49A8E6025F00}" destId="{5E493E41-537D-4A83-A5FF-B3FAB0E8E95B}" srcOrd="0" destOrd="0" presId="urn:microsoft.com/office/officeart/2005/8/layout/vList5"/>
    <dgm:cxn modelId="{D9B567F7-9115-4E44-A2E5-BEA6EE2038E5}" type="presParOf" srcId="{76958644-D3D2-45D7-B456-49A8E6025F00}" destId="{6829888A-B46A-4D80-BC8B-835A5AEAEDCA}"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F8B42F-4AAC-4F15-9F63-4F7D9FFFC817}" type="doc">
      <dgm:prSet loTypeId="urn:microsoft.com/office/officeart/2005/8/layout/vList5" loCatId="list" qsTypeId="urn:microsoft.com/office/officeart/2005/8/quickstyle/simple1" qsCatId="simple" csTypeId="urn:microsoft.com/office/officeart/2005/8/colors/accent6_2" csCatId="accent6" phldr="1"/>
      <dgm:spPr/>
      <dgm:t>
        <a:bodyPr/>
        <a:lstStyle/>
        <a:p>
          <a:endParaRPr lang="en-US"/>
        </a:p>
      </dgm:t>
    </dgm:pt>
    <dgm:pt modelId="{4816090A-688D-4D29-AC03-76534CADE3CC}">
      <dgm:prSet phldrT="[Text]"/>
      <dgm:spPr/>
      <dgm:t>
        <a:bodyPr/>
        <a:lstStyle/>
        <a:p>
          <a:r>
            <a:rPr lang="en-US" dirty="0"/>
            <a:t>Technical Corrections</a:t>
          </a:r>
        </a:p>
      </dgm:t>
    </dgm:pt>
    <dgm:pt modelId="{0F9ED9F1-55F4-47A3-9786-11F2EF1E85AF}" type="parTrans" cxnId="{6688A287-18E6-4153-9217-2FA0E4516A33}">
      <dgm:prSet/>
      <dgm:spPr/>
      <dgm:t>
        <a:bodyPr/>
        <a:lstStyle/>
        <a:p>
          <a:endParaRPr lang="en-US"/>
        </a:p>
      </dgm:t>
    </dgm:pt>
    <dgm:pt modelId="{F6FDEF7C-E895-4FAE-BBC1-11597C3F59C7}" type="sibTrans" cxnId="{6688A287-18E6-4153-9217-2FA0E4516A33}">
      <dgm:prSet/>
      <dgm:spPr/>
      <dgm:t>
        <a:bodyPr/>
        <a:lstStyle/>
        <a:p>
          <a:endParaRPr lang="en-US"/>
        </a:p>
      </dgm:t>
    </dgm:pt>
    <dgm:pt modelId="{5E76D7DD-247E-416E-A75C-E390ADF01F6E}">
      <dgm:prSet phldrT="[Text]"/>
      <dgm:spPr/>
      <dgm:t>
        <a:bodyPr/>
        <a:lstStyle/>
        <a:p>
          <a:r>
            <a:rPr lang="en-US" dirty="0"/>
            <a:t>Typos or inconsistencies</a:t>
          </a:r>
        </a:p>
      </dgm:t>
    </dgm:pt>
    <dgm:pt modelId="{7B32C874-70B2-4224-9970-C19E775E9303}" type="parTrans" cxnId="{57196553-9972-4B2A-856A-7FB9F46591F2}">
      <dgm:prSet/>
      <dgm:spPr/>
      <dgm:t>
        <a:bodyPr/>
        <a:lstStyle/>
        <a:p>
          <a:endParaRPr lang="en-US"/>
        </a:p>
      </dgm:t>
    </dgm:pt>
    <dgm:pt modelId="{EC95A966-C93D-4471-89CA-976D3A9D50DD}" type="sibTrans" cxnId="{57196553-9972-4B2A-856A-7FB9F46591F2}">
      <dgm:prSet/>
      <dgm:spPr/>
      <dgm:t>
        <a:bodyPr/>
        <a:lstStyle/>
        <a:p>
          <a:endParaRPr lang="en-US"/>
        </a:p>
      </dgm:t>
    </dgm:pt>
    <dgm:pt modelId="{DCE771FC-70B7-4265-A5E6-34A102D32B34}">
      <dgm:prSet phldrT="[Text]"/>
      <dgm:spPr/>
      <dgm:t>
        <a:bodyPr/>
        <a:lstStyle/>
        <a:p>
          <a:r>
            <a:rPr lang="en-US" dirty="0"/>
            <a:t>Terminology</a:t>
          </a:r>
        </a:p>
      </dgm:t>
    </dgm:pt>
    <dgm:pt modelId="{1F1C0677-8AB7-4C26-B6AC-C4550C01DD00}" type="parTrans" cxnId="{EB577C16-90A1-447E-A0D3-7AAC27059495}">
      <dgm:prSet/>
      <dgm:spPr/>
      <dgm:t>
        <a:bodyPr/>
        <a:lstStyle/>
        <a:p>
          <a:endParaRPr lang="en-US"/>
        </a:p>
      </dgm:t>
    </dgm:pt>
    <dgm:pt modelId="{299257D4-4E60-41B9-B3A2-E719839E3EA2}" type="sibTrans" cxnId="{EB577C16-90A1-447E-A0D3-7AAC27059495}">
      <dgm:prSet/>
      <dgm:spPr/>
      <dgm:t>
        <a:bodyPr/>
        <a:lstStyle/>
        <a:p>
          <a:endParaRPr lang="en-US"/>
        </a:p>
      </dgm:t>
    </dgm:pt>
    <dgm:pt modelId="{62F6D12A-D169-4A8E-A2BF-A24D442DF4CF}">
      <dgm:prSet phldrT="[Text]"/>
      <dgm:spPr/>
      <dgm:t>
        <a:bodyPr/>
        <a:lstStyle/>
        <a:p>
          <a:r>
            <a:rPr lang="en-US" dirty="0"/>
            <a:t>Codes and concepts</a:t>
          </a:r>
        </a:p>
      </dgm:t>
    </dgm:pt>
    <dgm:pt modelId="{70F0C387-2ACF-495B-AB0A-613C50390BC0}" type="parTrans" cxnId="{AF55438C-D65E-42BD-8B7B-3DA8172A3C21}">
      <dgm:prSet/>
      <dgm:spPr/>
      <dgm:t>
        <a:bodyPr/>
        <a:lstStyle/>
        <a:p>
          <a:endParaRPr lang="en-US"/>
        </a:p>
      </dgm:t>
    </dgm:pt>
    <dgm:pt modelId="{4D16B2F5-D677-4EE9-903D-7E595B1D1E0A}" type="sibTrans" cxnId="{AF55438C-D65E-42BD-8B7B-3DA8172A3C21}">
      <dgm:prSet/>
      <dgm:spPr/>
      <dgm:t>
        <a:bodyPr/>
        <a:lstStyle/>
        <a:p>
          <a:endParaRPr lang="en-US"/>
        </a:p>
      </dgm:t>
    </dgm:pt>
    <dgm:pt modelId="{D1F9C4E9-F910-464F-80D8-63054F370CEA}">
      <dgm:prSet phldrT="[Text]"/>
      <dgm:spPr/>
      <dgm:t>
        <a:bodyPr/>
        <a:lstStyle/>
        <a:p>
          <a:r>
            <a:rPr lang="en-US" dirty="0"/>
            <a:t>Alternatives</a:t>
          </a:r>
        </a:p>
      </dgm:t>
    </dgm:pt>
    <dgm:pt modelId="{34F70CE2-DECE-4F31-84ED-B85B85427124}" type="parTrans" cxnId="{1EB572D2-A802-4535-8ABE-D3B57DABEDC7}">
      <dgm:prSet/>
      <dgm:spPr/>
      <dgm:t>
        <a:bodyPr/>
        <a:lstStyle/>
        <a:p>
          <a:endParaRPr lang="en-US"/>
        </a:p>
      </dgm:t>
    </dgm:pt>
    <dgm:pt modelId="{6748BEA3-CC7B-4892-91F8-E417AF4DF236}" type="sibTrans" cxnId="{1EB572D2-A802-4535-8ABE-D3B57DABEDC7}">
      <dgm:prSet/>
      <dgm:spPr/>
      <dgm:t>
        <a:bodyPr/>
        <a:lstStyle/>
        <a:p>
          <a:endParaRPr lang="en-US"/>
        </a:p>
      </dgm:t>
    </dgm:pt>
    <dgm:pt modelId="{4FF2563B-29FD-4F76-8320-856E406EB58A}">
      <dgm:prSet phldrT="[Text]"/>
      <dgm:spPr/>
      <dgm:t>
        <a:bodyPr/>
        <a:lstStyle/>
        <a:p>
          <a:r>
            <a:rPr lang="en-US" dirty="0"/>
            <a:t>Other ways to achieve the use case</a:t>
          </a:r>
        </a:p>
      </dgm:t>
    </dgm:pt>
    <dgm:pt modelId="{A09A4AD9-E129-4E97-8D52-1BD89FBE8E36}" type="parTrans" cxnId="{64311A70-DA82-4CBC-84BA-F980B064EFF8}">
      <dgm:prSet/>
      <dgm:spPr/>
      <dgm:t>
        <a:bodyPr/>
        <a:lstStyle/>
        <a:p>
          <a:endParaRPr lang="en-US"/>
        </a:p>
      </dgm:t>
    </dgm:pt>
    <dgm:pt modelId="{6925B962-2F78-44EC-99F0-CF6F2D21B69F}" type="sibTrans" cxnId="{64311A70-DA82-4CBC-84BA-F980B064EFF8}">
      <dgm:prSet/>
      <dgm:spPr/>
      <dgm:t>
        <a:bodyPr/>
        <a:lstStyle/>
        <a:p>
          <a:endParaRPr lang="en-US"/>
        </a:p>
      </dgm:t>
    </dgm:pt>
    <dgm:pt modelId="{409B79E9-4B61-4AA4-B911-5F7F6DCDC450}">
      <dgm:prSet phldrT="[Text]"/>
      <dgm:spPr/>
      <dgm:t>
        <a:bodyPr/>
        <a:lstStyle/>
        <a:p>
          <a:r>
            <a:rPr lang="en-US" dirty="0"/>
            <a:t>Clarification</a:t>
          </a:r>
        </a:p>
      </dgm:t>
    </dgm:pt>
    <dgm:pt modelId="{505D8F1F-366B-4281-B9F8-AE1EF6850DDD}" type="parTrans" cxnId="{F4F9C7BE-8FCE-49DA-97BF-6D8BC009E61D}">
      <dgm:prSet/>
      <dgm:spPr/>
      <dgm:t>
        <a:bodyPr/>
        <a:lstStyle/>
        <a:p>
          <a:endParaRPr lang="en-US"/>
        </a:p>
      </dgm:t>
    </dgm:pt>
    <dgm:pt modelId="{D37C230B-CF40-4F48-B42A-B7C6AFC60B77}" type="sibTrans" cxnId="{F4F9C7BE-8FCE-49DA-97BF-6D8BC009E61D}">
      <dgm:prSet/>
      <dgm:spPr/>
      <dgm:t>
        <a:bodyPr/>
        <a:lstStyle/>
        <a:p>
          <a:endParaRPr lang="en-US"/>
        </a:p>
      </dgm:t>
    </dgm:pt>
    <dgm:pt modelId="{52F6B3E3-93F7-4395-B21B-02774B85ECF4}">
      <dgm:prSet phldrT="[Text]"/>
      <dgm:spPr/>
      <dgm:t>
        <a:bodyPr/>
        <a:lstStyle/>
        <a:p>
          <a:r>
            <a:rPr lang="en-US" dirty="0"/>
            <a:t>Intent or description</a:t>
          </a:r>
        </a:p>
      </dgm:t>
    </dgm:pt>
    <dgm:pt modelId="{7CAB9524-F6C7-4081-BB2B-CEE3C41D5125}" type="parTrans" cxnId="{AE3A47ED-9E22-4DC5-ABAA-B24641E84A44}">
      <dgm:prSet/>
      <dgm:spPr/>
      <dgm:t>
        <a:bodyPr/>
        <a:lstStyle/>
        <a:p>
          <a:endParaRPr lang="en-US"/>
        </a:p>
      </dgm:t>
    </dgm:pt>
    <dgm:pt modelId="{DD47B398-2988-44A1-870C-A7DDB443F064}" type="sibTrans" cxnId="{AE3A47ED-9E22-4DC5-ABAA-B24641E84A44}">
      <dgm:prSet/>
      <dgm:spPr/>
      <dgm:t>
        <a:bodyPr/>
        <a:lstStyle/>
        <a:p>
          <a:endParaRPr lang="en-US"/>
        </a:p>
      </dgm:t>
    </dgm:pt>
    <dgm:pt modelId="{21411929-EABD-4DD9-B459-B155AA66B6B4}">
      <dgm:prSet phldrT="[Text]"/>
      <dgm:spPr/>
      <dgm:t>
        <a:bodyPr/>
        <a:lstStyle/>
        <a:p>
          <a:r>
            <a:rPr lang="en-US" dirty="0"/>
            <a:t>Expanded Scope</a:t>
          </a:r>
        </a:p>
      </dgm:t>
    </dgm:pt>
    <dgm:pt modelId="{F4F0CA24-8FFE-4A62-821D-EE84EC14D951}" type="parTrans" cxnId="{A6E1702C-87C1-4DF1-8FB6-2BEB6703BD8D}">
      <dgm:prSet/>
      <dgm:spPr/>
      <dgm:t>
        <a:bodyPr/>
        <a:lstStyle/>
        <a:p>
          <a:endParaRPr lang="en-US"/>
        </a:p>
      </dgm:t>
    </dgm:pt>
    <dgm:pt modelId="{163E80C0-11D9-4F08-9935-CF481218F4CC}" type="sibTrans" cxnId="{A6E1702C-87C1-4DF1-8FB6-2BEB6703BD8D}">
      <dgm:prSet/>
      <dgm:spPr/>
      <dgm:t>
        <a:bodyPr/>
        <a:lstStyle/>
        <a:p>
          <a:endParaRPr lang="en-US"/>
        </a:p>
      </dgm:t>
    </dgm:pt>
    <dgm:pt modelId="{83E9349A-C27D-4911-BB97-2EA9FE52760F}">
      <dgm:prSet phldrT="[Text]"/>
      <dgm:spPr/>
      <dgm:t>
        <a:bodyPr/>
        <a:lstStyle/>
        <a:p>
          <a:r>
            <a:rPr lang="en-US" dirty="0"/>
            <a:t>New data elements and new use cases</a:t>
          </a:r>
        </a:p>
      </dgm:t>
    </dgm:pt>
    <dgm:pt modelId="{784106E3-3BA5-4019-B3E4-2A90B3B254CF}" type="parTrans" cxnId="{33DC728C-BAF1-4668-8B39-56DDAF559F6C}">
      <dgm:prSet/>
      <dgm:spPr/>
      <dgm:t>
        <a:bodyPr/>
        <a:lstStyle/>
        <a:p>
          <a:endParaRPr lang="en-US"/>
        </a:p>
      </dgm:t>
    </dgm:pt>
    <dgm:pt modelId="{8B95EF1A-F5EC-4C25-9A4A-AD7DDF013FB3}" type="sibTrans" cxnId="{33DC728C-BAF1-4668-8B39-56DDAF559F6C}">
      <dgm:prSet/>
      <dgm:spPr/>
      <dgm:t>
        <a:bodyPr/>
        <a:lstStyle/>
        <a:p>
          <a:endParaRPr lang="en-US"/>
        </a:p>
      </dgm:t>
    </dgm:pt>
    <dgm:pt modelId="{73C1ABEB-2462-4F71-B253-A7AA2F23D9F8}" type="pres">
      <dgm:prSet presAssocID="{D4F8B42F-4AAC-4F15-9F63-4F7D9FFFC817}" presName="Name0" presStyleCnt="0">
        <dgm:presLayoutVars>
          <dgm:dir/>
          <dgm:animLvl val="lvl"/>
          <dgm:resizeHandles val="exact"/>
        </dgm:presLayoutVars>
      </dgm:prSet>
      <dgm:spPr/>
    </dgm:pt>
    <dgm:pt modelId="{0A614EAE-B782-460B-9346-15DCF556DA77}" type="pres">
      <dgm:prSet presAssocID="{4816090A-688D-4D29-AC03-76534CADE3CC}" presName="linNode" presStyleCnt="0"/>
      <dgm:spPr/>
    </dgm:pt>
    <dgm:pt modelId="{F3989ACD-8C05-40D7-A9B7-6558FD12E218}" type="pres">
      <dgm:prSet presAssocID="{4816090A-688D-4D29-AC03-76534CADE3CC}" presName="parentText" presStyleLbl="node1" presStyleIdx="0" presStyleCnt="5">
        <dgm:presLayoutVars>
          <dgm:chMax val="1"/>
          <dgm:bulletEnabled val="1"/>
        </dgm:presLayoutVars>
      </dgm:prSet>
      <dgm:spPr/>
    </dgm:pt>
    <dgm:pt modelId="{B869A58E-6699-4574-9170-EF7D1091FCCF}" type="pres">
      <dgm:prSet presAssocID="{4816090A-688D-4D29-AC03-76534CADE3CC}" presName="descendantText" presStyleLbl="alignAccFollowNode1" presStyleIdx="0" presStyleCnt="5">
        <dgm:presLayoutVars>
          <dgm:bulletEnabled val="1"/>
        </dgm:presLayoutVars>
      </dgm:prSet>
      <dgm:spPr/>
    </dgm:pt>
    <dgm:pt modelId="{041E27C0-4F07-439E-9282-EE28B1BF8A24}" type="pres">
      <dgm:prSet presAssocID="{F6FDEF7C-E895-4FAE-BBC1-11597C3F59C7}" presName="sp" presStyleCnt="0"/>
      <dgm:spPr/>
    </dgm:pt>
    <dgm:pt modelId="{D4FBEE4F-F801-45A0-A936-CF9E08ED776B}" type="pres">
      <dgm:prSet presAssocID="{DCE771FC-70B7-4265-A5E6-34A102D32B34}" presName="linNode" presStyleCnt="0"/>
      <dgm:spPr/>
    </dgm:pt>
    <dgm:pt modelId="{47FF9E26-D162-416B-8721-C9CEB7FACA20}" type="pres">
      <dgm:prSet presAssocID="{DCE771FC-70B7-4265-A5E6-34A102D32B34}" presName="parentText" presStyleLbl="node1" presStyleIdx="1" presStyleCnt="5">
        <dgm:presLayoutVars>
          <dgm:chMax val="1"/>
          <dgm:bulletEnabled val="1"/>
        </dgm:presLayoutVars>
      </dgm:prSet>
      <dgm:spPr/>
    </dgm:pt>
    <dgm:pt modelId="{77C3B4D6-AD4A-4A47-8934-16837025473B}" type="pres">
      <dgm:prSet presAssocID="{DCE771FC-70B7-4265-A5E6-34A102D32B34}" presName="descendantText" presStyleLbl="alignAccFollowNode1" presStyleIdx="1" presStyleCnt="5">
        <dgm:presLayoutVars>
          <dgm:bulletEnabled val="1"/>
        </dgm:presLayoutVars>
      </dgm:prSet>
      <dgm:spPr/>
    </dgm:pt>
    <dgm:pt modelId="{95BEDB60-0132-4432-A411-A152A606D72E}" type="pres">
      <dgm:prSet presAssocID="{299257D4-4E60-41B9-B3A2-E719839E3EA2}" presName="sp" presStyleCnt="0"/>
      <dgm:spPr/>
    </dgm:pt>
    <dgm:pt modelId="{76958644-D3D2-45D7-B456-49A8E6025F00}" type="pres">
      <dgm:prSet presAssocID="{D1F9C4E9-F910-464F-80D8-63054F370CEA}" presName="linNode" presStyleCnt="0"/>
      <dgm:spPr/>
    </dgm:pt>
    <dgm:pt modelId="{5E493E41-537D-4A83-A5FF-B3FAB0E8E95B}" type="pres">
      <dgm:prSet presAssocID="{D1F9C4E9-F910-464F-80D8-63054F370CEA}" presName="parentText" presStyleLbl="node1" presStyleIdx="2" presStyleCnt="5">
        <dgm:presLayoutVars>
          <dgm:chMax val="1"/>
          <dgm:bulletEnabled val="1"/>
        </dgm:presLayoutVars>
      </dgm:prSet>
      <dgm:spPr/>
    </dgm:pt>
    <dgm:pt modelId="{6829888A-B46A-4D80-BC8B-835A5AEAEDCA}" type="pres">
      <dgm:prSet presAssocID="{D1F9C4E9-F910-464F-80D8-63054F370CEA}" presName="descendantText" presStyleLbl="alignAccFollowNode1" presStyleIdx="2" presStyleCnt="5">
        <dgm:presLayoutVars>
          <dgm:bulletEnabled val="1"/>
        </dgm:presLayoutVars>
      </dgm:prSet>
      <dgm:spPr/>
    </dgm:pt>
    <dgm:pt modelId="{243787FB-9EB7-43DA-830C-7340DCD23E88}" type="pres">
      <dgm:prSet presAssocID="{6748BEA3-CC7B-4892-91F8-E417AF4DF236}" presName="sp" presStyleCnt="0"/>
      <dgm:spPr/>
    </dgm:pt>
    <dgm:pt modelId="{1E98602C-1CFC-4113-B99E-4F5DBD468333}" type="pres">
      <dgm:prSet presAssocID="{409B79E9-4B61-4AA4-B911-5F7F6DCDC450}" presName="linNode" presStyleCnt="0"/>
      <dgm:spPr/>
    </dgm:pt>
    <dgm:pt modelId="{9B82F093-298A-4192-B0C6-903A221A09D9}" type="pres">
      <dgm:prSet presAssocID="{409B79E9-4B61-4AA4-B911-5F7F6DCDC450}" presName="parentText" presStyleLbl="node1" presStyleIdx="3" presStyleCnt="5">
        <dgm:presLayoutVars>
          <dgm:chMax val="1"/>
          <dgm:bulletEnabled val="1"/>
        </dgm:presLayoutVars>
      </dgm:prSet>
      <dgm:spPr/>
    </dgm:pt>
    <dgm:pt modelId="{16731CE3-B91F-451D-A8C0-646AD3F40C27}" type="pres">
      <dgm:prSet presAssocID="{409B79E9-4B61-4AA4-B911-5F7F6DCDC450}" presName="descendantText" presStyleLbl="alignAccFollowNode1" presStyleIdx="3" presStyleCnt="5">
        <dgm:presLayoutVars>
          <dgm:bulletEnabled val="1"/>
        </dgm:presLayoutVars>
      </dgm:prSet>
      <dgm:spPr/>
    </dgm:pt>
    <dgm:pt modelId="{D24FEB74-EA98-4339-8BC5-52E94E5693B6}" type="pres">
      <dgm:prSet presAssocID="{D37C230B-CF40-4F48-B42A-B7C6AFC60B77}" presName="sp" presStyleCnt="0"/>
      <dgm:spPr/>
    </dgm:pt>
    <dgm:pt modelId="{8B1D0EA5-C46F-4B32-A782-7495FA03BA79}" type="pres">
      <dgm:prSet presAssocID="{21411929-EABD-4DD9-B459-B155AA66B6B4}" presName="linNode" presStyleCnt="0"/>
      <dgm:spPr/>
    </dgm:pt>
    <dgm:pt modelId="{73FD567A-6F8F-4C5C-89E5-C574C1E7CA41}" type="pres">
      <dgm:prSet presAssocID="{21411929-EABD-4DD9-B459-B155AA66B6B4}" presName="parentText" presStyleLbl="node1" presStyleIdx="4" presStyleCnt="5">
        <dgm:presLayoutVars>
          <dgm:chMax val="1"/>
          <dgm:bulletEnabled val="1"/>
        </dgm:presLayoutVars>
      </dgm:prSet>
      <dgm:spPr/>
    </dgm:pt>
    <dgm:pt modelId="{371C120F-EE6D-40FC-AB1F-1554DD6D4806}" type="pres">
      <dgm:prSet presAssocID="{21411929-EABD-4DD9-B459-B155AA66B6B4}" presName="descendantText" presStyleLbl="alignAccFollowNode1" presStyleIdx="4" presStyleCnt="5">
        <dgm:presLayoutVars>
          <dgm:bulletEnabled val="1"/>
        </dgm:presLayoutVars>
      </dgm:prSet>
      <dgm:spPr/>
    </dgm:pt>
  </dgm:ptLst>
  <dgm:cxnLst>
    <dgm:cxn modelId="{B0F2D314-9084-44B1-B271-D841D59FACC4}" type="presOf" srcId="{D4F8B42F-4AAC-4F15-9F63-4F7D9FFFC817}" destId="{73C1ABEB-2462-4F71-B253-A7AA2F23D9F8}" srcOrd="0" destOrd="0" presId="urn:microsoft.com/office/officeart/2005/8/layout/vList5"/>
    <dgm:cxn modelId="{EB577C16-90A1-447E-A0D3-7AAC27059495}" srcId="{D4F8B42F-4AAC-4F15-9F63-4F7D9FFFC817}" destId="{DCE771FC-70B7-4265-A5E6-34A102D32B34}" srcOrd="1" destOrd="0" parTransId="{1F1C0677-8AB7-4C26-B6AC-C4550C01DD00}" sibTransId="{299257D4-4E60-41B9-B3A2-E719839E3EA2}"/>
    <dgm:cxn modelId="{A6E1702C-87C1-4DF1-8FB6-2BEB6703BD8D}" srcId="{D4F8B42F-4AAC-4F15-9F63-4F7D9FFFC817}" destId="{21411929-EABD-4DD9-B459-B155AA66B6B4}" srcOrd="4" destOrd="0" parTransId="{F4F0CA24-8FFE-4A62-821D-EE84EC14D951}" sibTransId="{163E80C0-11D9-4F08-9935-CF481218F4CC}"/>
    <dgm:cxn modelId="{CB72EA36-33B8-4E0A-BD7B-16CE9A0A97EF}" type="presOf" srcId="{5E76D7DD-247E-416E-A75C-E390ADF01F6E}" destId="{B869A58E-6699-4574-9170-EF7D1091FCCF}" srcOrd="0" destOrd="0" presId="urn:microsoft.com/office/officeart/2005/8/layout/vList5"/>
    <dgm:cxn modelId="{16B59D47-9980-487C-84ED-DB4B6DA0A36B}" type="presOf" srcId="{409B79E9-4B61-4AA4-B911-5F7F6DCDC450}" destId="{9B82F093-298A-4192-B0C6-903A221A09D9}" srcOrd="0" destOrd="0" presId="urn:microsoft.com/office/officeart/2005/8/layout/vList5"/>
    <dgm:cxn modelId="{64311A70-DA82-4CBC-84BA-F980B064EFF8}" srcId="{D1F9C4E9-F910-464F-80D8-63054F370CEA}" destId="{4FF2563B-29FD-4F76-8320-856E406EB58A}" srcOrd="0" destOrd="0" parTransId="{A09A4AD9-E129-4E97-8D52-1BD89FBE8E36}" sibTransId="{6925B962-2F78-44EC-99F0-CF6F2D21B69F}"/>
    <dgm:cxn modelId="{57196553-9972-4B2A-856A-7FB9F46591F2}" srcId="{4816090A-688D-4D29-AC03-76534CADE3CC}" destId="{5E76D7DD-247E-416E-A75C-E390ADF01F6E}" srcOrd="0" destOrd="0" parTransId="{7B32C874-70B2-4224-9970-C19E775E9303}" sibTransId="{EC95A966-C93D-4471-89CA-976D3A9D50DD}"/>
    <dgm:cxn modelId="{6688A287-18E6-4153-9217-2FA0E4516A33}" srcId="{D4F8B42F-4AAC-4F15-9F63-4F7D9FFFC817}" destId="{4816090A-688D-4D29-AC03-76534CADE3CC}" srcOrd="0" destOrd="0" parTransId="{0F9ED9F1-55F4-47A3-9786-11F2EF1E85AF}" sibTransId="{F6FDEF7C-E895-4FAE-BBC1-11597C3F59C7}"/>
    <dgm:cxn modelId="{AF55438C-D65E-42BD-8B7B-3DA8172A3C21}" srcId="{DCE771FC-70B7-4265-A5E6-34A102D32B34}" destId="{62F6D12A-D169-4A8E-A2BF-A24D442DF4CF}" srcOrd="0" destOrd="0" parTransId="{70F0C387-2ACF-495B-AB0A-613C50390BC0}" sibTransId="{4D16B2F5-D677-4EE9-903D-7E595B1D1E0A}"/>
    <dgm:cxn modelId="{33DC728C-BAF1-4668-8B39-56DDAF559F6C}" srcId="{21411929-EABD-4DD9-B459-B155AA66B6B4}" destId="{83E9349A-C27D-4911-BB97-2EA9FE52760F}" srcOrd="0" destOrd="0" parTransId="{784106E3-3BA5-4019-B3E4-2A90B3B254CF}" sibTransId="{8B95EF1A-F5EC-4C25-9A4A-AD7DDF013FB3}"/>
    <dgm:cxn modelId="{4548EE8C-50C7-4127-AFB3-84F1458ED8B1}" type="presOf" srcId="{DCE771FC-70B7-4265-A5E6-34A102D32B34}" destId="{47FF9E26-D162-416B-8721-C9CEB7FACA20}" srcOrd="0" destOrd="0" presId="urn:microsoft.com/office/officeart/2005/8/layout/vList5"/>
    <dgm:cxn modelId="{02B2F88C-7CEA-47FB-9B16-AC315826CE1A}" type="presOf" srcId="{83E9349A-C27D-4911-BB97-2EA9FE52760F}" destId="{371C120F-EE6D-40FC-AB1F-1554DD6D4806}" srcOrd="0" destOrd="0" presId="urn:microsoft.com/office/officeart/2005/8/layout/vList5"/>
    <dgm:cxn modelId="{6F46999D-70A5-498A-B16C-BB1D2429C482}" type="presOf" srcId="{21411929-EABD-4DD9-B459-B155AA66B6B4}" destId="{73FD567A-6F8F-4C5C-89E5-C574C1E7CA41}" srcOrd="0" destOrd="0" presId="urn:microsoft.com/office/officeart/2005/8/layout/vList5"/>
    <dgm:cxn modelId="{F4F9C7BE-8FCE-49DA-97BF-6D8BC009E61D}" srcId="{D4F8B42F-4AAC-4F15-9F63-4F7D9FFFC817}" destId="{409B79E9-4B61-4AA4-B911-5F7F6DCDC450}" srcOrd="3" destOrd="0" parTransId="{505D8F1F-366B-4281-B9F8-AE1EF6850DDD}" sibTransId="{D37C230B-CF40-4F48-B42A-B7C6AFC60B77}"/>
    <dgm:cxn modelId="{06AE4AC4-C858-4879-A7FC-4456C05E660E}" type="presOf" srcId="{4FF2563B-29FD-4F76-8320-856E406EB58A}" destId="{6829888A-B46A-4D80-BC8B-835A5AEAEDCA}" srcOrd="0" destOrd="0" presId="urn:microsoft.com/office/officeart/2005/8/layout/vList5"/>
    <dgm:cxn modelId="{1EB572D2-A802-4535-8ABE-D3B57DABEDC7}" srcId="{D4F8B42F-4AAC-4F15-9F63-4F7D9FFFC817}" destId="{D1F9C4E9-F910-464F-80D8-63054F370CEA}" srcOrd="2" destOrd="0" parTransId="{34F70CE2-DECE-4F31-84ED-B85B85427124}" sibTransId="{6748BEA3-CC7B-4892-91F8-E417AF4DF236}"/>
    <dgm:cxn modelId="{55086AD6-809D-417B-91C7-8293DAA87C0A}" type="presOf" srcId="{52F6B3E3-93F7-4395-B21B-02774B85ECF4}" destId="{16731CE3-B91F-451D-A8C0-646AD3F40C27}" srcOrd="0" destOrd="0" presId="urn:microsoft.com/office/officeart/2005/8/layout/vList5"/>
    <dgm:cxn modelId="{7787D4E9-8036-4CCE-ADDF-19302C89F961}" type="presOf" srcId="{4816090A-688D-4D29-AC03-76534CADE3CC}" destId="{F3989ACD-8C05-40D7-A9B7-6558FD12E218}" srcOrd="0" destOrd="0" presId="urn:microsoft.com/office/officeart/2005/8/layout/vList5"/>
    <dgm:cxn modelId="{AE3A47ED-9E22-4DC5-ABAA-B24641E84A44}" srcId="{409B79E9-4B61-4AA4-B911-5F7F6DCDC450}" destId="{52F6B3E3-93F7-4395-B21B-02774B85ECF4}" srcOrd="0" destOrd="0" parTransId="{7CAB9524-F6C7-4081-BB2B-CEE3C41D5125}" sibTransId="{DD47B398-2988-44A1-870C-A7DDB443F064}"/>
    <dgm:cxn modelId="{0CC239F8-B691-405F-AD89-3A01BA826053}" type="presOf" srcId="{62F6D12A-D169-4A8E-A2BF-A24D442DF4CF}" destId="{77C3B4D6-AD4A-4A47-8934-16837025473B}" srcOrd="0" destOrd="0" presId="urn:microsoft.com/office/officeart/2005/8/layout/vList5"/>
    <dgm:cxn modelId="{EE9F1CF9-210A-4985-A4AB-79E3434CADFB}" type="presOf" srcId="{D1F9C4E9-F910-464F-80D8-63054F370CEA}" destId="{5E493E41-537D-4A83-A5FF-B3FAB0E8E95B}" srcOrd="0" destOrd="0" presId="urn:microsoft.com/office/officeart/2005/8/layout/vList5"/>
    <dgm:cxn modelId="{45BFB865-E482-475A-B005-81ED1EAE474D}" type="presParOf" srcId="{73C1ABEB-2462-4F71-B253-A7AA2F23D9F8}" destId="{0A614EAE-B782-460B-9346-15DCF556DA77}" srcOrd="0" destOrd="0" presId="urn:microsoft.com/office/officeart/2005/8/layout/vList5"/>
    <dgm:cxn modelId="{44825D61-EE93-4A74-B6CC-FC96B3004F9C}" type="presParOf" srcId="{0A614EAE-B782-460B-9346-15DCF556DA77}" destId="{F3989ACD-8C05-40D7-A9B7-6558FD12E218}" srcOrd="0" destOrd="0" presId="urn:microsoft.com/office/officeart/2005/8/layout/vList5"/>
    <dgm:cxn modelId="{91B39F3C-C5D5-490B-B525-EDE6ABDBBF69}" type="presParOf" srcId="{0A614EAE-B782-460B-9346-15DCF556DA77}" destId="{B869A58E-6699-4574-9170-EF7D1091FCCF}" srcOrd="1" destOrd="0" presId="urn:microsoft.com/office/officeart/2005/8/layout/vList5"/>
    <dgm:cxn modelId="{8199E599-4978-4879-8329-7A66E73A4462}" type="presParOf" srcId="{73C1ABEB-2462-4F71-B253-A7AA2F23D9F8}" destId="{041E27C0-4F07-439E-9282-EE28B1BF8A24}" srcOrd="1" destOrd="0" presId="urn:microsoft.com/office/officeart/2005/8/layout/vList5"/>
    <dgm:cxn modelId="{C1BFD452-6A33-455C-8F40-9D1BA8FEE5A1}" type="presParOf" srcId="{73C1ABEB-2462-4F71-B253-A7AA2F23D9F8}" destId="{D4FBEE4F-F801-45A0-A936-CF9E08ED776B}" srcOrd="2" destOrd="0" presId="urn:microsoft.com/office/officeart/2005/8/layout/vList5"/>
    <dgm:cxn modelId="{54ED7D8A-7DA2-430D-9187-440F427F027B}" type="presParOf" srcId="{D4FBEE4F-F801-45A0-A936-CF9E08ED776B}" destId="{47FF9E26-D162-416B-8721-C9CEB7FACA20}" srcOrd="0" destOrd="0" presId="urn:microsoft.com/office/officeart/2005/8/layout/vList5"/>
    <dgm:cxn modelId="{F046B85F-8E94-4144-A3FE-6D292D73C799}" type="presParOf" srcId="{D4FBEE4F-F801-45A0-A936-CF9E08ED776B}" destId="{77C3B4D6-AD4A-4A47-8934-16837025473B}" srcOrd="1" destOrd="0" presId="urn:microsoft.com/office/officeart/2005/8/layout/vList5"/>
    <dgm:cxn modelId="{3A7DC678-00BB-4EE0-92F3-0CED27DFE97F}" type="presParOf" srcId="{73C1ABEB-2462-4F71-B253-A7AA2F23D9F8}" destId="{95BEDB60-0132-4432-A411-A152A606D72E}" srcOrd="3" destOrd="0" presId="urn:microsoft.com/office/officeart/2005/8/layout/vList5"/>
    <dgm:cxn modelId="{2D203E63-E0B6-46E2-8301-AE68C08C6D91}" type="presParOf" srcId="{73C1ABEB-2462-4F71-B253-A7AA2F23D9F8}" destId="{76958644-D3D2-45D7-B456-49A8E6025F00}" srcOrd="4" destOrd="0" presId="urn:microsoft.com/office/officeart/2005/8/layout/vList5"/>
    <dgm:cxn modelId="{D9F59C67-0FE8-48BF-8EDB-53B3C51BEEDE}" type="presParOf" srcId="{76958644-D3D2-45D7-B456-49A8E6025F00}" destId="{5E493E41-537D-4A83-A5FF-B3FAB0E8E95B}" srcOrd="0" destOrd="0" presId="urn:microsoft.com/office/officeart/2005/8/layout/vList5"/>
    <dgm:cxn modelId="{D9B567F7-9115-4E44-A2E5-BEA6EE2038E5}" type="presParOf" srcId="{76958644-D3D2-45D7-B456-49A8E6025F00}" destId="{6829888A-B46A-4D80-BC8B-835A5AEAEDCA}" srcOrd="1" destOrd="0" presId="urn:microsoft.com/office/officeart/2005/8/layout/vList5"/>
    <dgm:cxn modelId="{FB515BC1-331A-4280-901A-09A61B910799}" type="presParOf" srcId="{73C1ABEB-2462-4F71-B253-A7AA2F23D9F8}" destId="{243787FB-9EB7-43DA-830C-7340DCD23E88}" srcOrd="5" destOrd="0" presId="urn:microsoft.com/office/officeart/2005/8/layout/vList5"/>
    <dgm:cxn modelId="{F7968E92-1A48-4103-A592-F559FE5F8410}" type="presParOf" srcId="{73C1ABEB-2462-4F71-B253-A7AA2F23D9F8}" destId="{1E98602C-1CFC-4113-B99E-4F5DBD468333}" srcOrd="6" destOrd="0" presId="urn:microsoft.com/office/officeart/2005/8/layout/vList5"/>
    <dgm:cxn modelId="{C0009AB9-B3C6-46CB-8584-7EC0C7E50D5A}" type="presParOf" srcId="{1E98602C-1CFC-4113-B99E-4F5DBD468333}" destId="{9B82F093-298A-4192-B0C6-903A221A09D9}" srcOrd="0" destOrd="0" presId="urn:microsoft.com/office/officeart/2005/8/layout/vList5"/>
    <dgm:cxn modelId="{C53F3B86-F9B7-4810-9572-7E86CD7D28AA}" type="presParOf" srcId="{1E98602C-1CFC-4113-B99E-4F5DBD468333}" destId="{16731CE3-B91F-451D-A8C0-646AD3F40C27}" srcOrd="1" destOrd="0" presId="urn:microsoft.com/office/officeart/2005/8/layout/vList5"/>
    <dgm:cxn modelId="{0160B2FA-C2F6-49C4-BA81-2556F0C972A7}" type="presParOf" srcId="{73C1ABEB-2462-4F71-B253-A7AA2F23D9F8}" destId="{D24FEB74-EA98-4339-8BC5-52E94E5693B6}" srcOrd="7" destOrd="0" presId="urn:microsoft.com/office/officeart/2005/8/layout/vList5"/>
    <dgm:cxn modelId="{D9C23AEC-51E4-4A38-B8F3-D4CBF9297A9B}" type="presParOf" srcId="{73C1ABEB-2462-4F71-B253-A7AA2F23D9F8}" destId="{8B1D0EA5-C46F-4B32-A782-7495FA03BA79}" srcOrd="8" destOrd="0" presId="urn:microsoft.com/office/officeart/2005/8/layout/vList5"/>
    <dgm:cxn modelId="{C6A90E6C-6972-4583-84DD-6287043672E5}" type="presParOf" srcId="{8B1D0EA5-C46F-4B32-A782-7495FA03BA79}" destId="{73FD567A-6F8F-4C5C-89E5-C574C1E7CA41}" srcOrd="0" destOrd="0" presId="urn:microsoft.com/office/officeart/2005/8/layout/vList5"/>
    <dgm:cxn modelId="{49514312-E3F3-4583-A18C-D83B9FFABF6F}" type="presParOf" srcId="{8B1D0EA5-C46F-4B32-A782-7495FA03BA79}" destId="{371C120F-EE6D-40FC-AB1F-1554DD6D480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E9BCEE-D952-433F-81D4-A892E9393A6C}">
      <dsp:nvSpPr>
        <dsp:cNvPr id="0" name=""/>
        <dsp:cNvSpPr/>
      </dsp:nvSpPr>
      <dsp:spPr>
        <a:xfrm>
          <a:off x="813051" y="133514"/>
          <a:ext cx="1725413" cy="1725413"/>
        </a:xfrm>
        <a:prstGeom prst="pie">
          <a:avLst>
            <a:gd name="adj1" fmla="val 16200000"/>
            <a:gd name="adj2" fmla="val 1800000"/>
          </a:avLst>
        </a:prstGeom>
        <a:solidFill>
          <a:srgbClr val="FF0000"/>
        </a:solidFill>
        <a:ln w="25400" cap="flat"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Balloting</a:t>
          </a:r>
        </a:p>
      </dsp:txBody>
      <dsp:txXfrm>
        <a:off x="1722385" y="499137"/>
        <a:ext cx="616219" cy="513516"/>
      </dsp:txXfrm>
    </dsp:sp>
    <dsp:sp modelId="{67D19D6A-896F-42E3-8FFC-002348953665}">
      <dsp:nvSpPr>
        <dsp:cNvPr id="0" name=""/>
        <dsp:cNvSpPr/>
      </dsp:nvSpPr>
      <dsp:spPr>
        <a:xfrm>
          <a:off x="777516" y="195136"/>
          <a:ext cx="1725413" cy="1725413"/>
        </a:xfrm>
        <a:prstGeom prst="pie">
          <a:avLst>
            <a:gd name="adj1" fmla="val 1800000"/>
            <a:gd name="adj2" fmla="val 900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Implementation &amp; Feedback</a:t>
          </a:r>
        </a:p>
      </dsp:txBody>
      <dsp:txXfrm>
        <a:off x="1188328" y="1314600"/>
        <a:ext cx="924328" cy="451894"/>
      </dsp:txXfrm>
    </dsp:sp>
    <dsp:sp modelId="{6577086B-694D-4C43-878F-9E678101E53A}">
      <dsp:nvSpPr>
        <dsp:cNvPr id="0" name=""/>
        <dsp:cNvSpPr/>
      </dsp:nvSpPr>
      <dsp:spPr>
        <a:xfrm>
          <a:off x="741980" y="133514"/>
          <a:ext cx="1725413" cy="1725413"/>
        </a:xfrm>
        <a:prstGeom prst="pie">
          <a:avLst>
            <a:gd name="adj1" fmla="val 9000000"/>
            <a:gd name="adj2" fmla="val 16200000"/>
          </a:avLst>
        </a:prstGeom>
        <a:solidFill>
          <a:srgbClr val="FF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en-US" sz="1000" kern="1200" dirty="0"/>
            <a:t>Content Updates	</a:t>
          </a:r>
        </a:p>
      </dsp:txBody>
      <dsp:txXfrm>
        <a:off x="941841" y="499137"/>
        <a:ext cx="616219" cy="513516"/>
      </dsp:txXfrm>
    </dsp:sp>
    <dsp:sp modelId="{0130F834-86F1-48A5-BECC-BF9FF432DD8B}">
      <dsp:nvSpPr>
        <dsp:cNvPr id="0" name=""/>
        <dsp:cNvSpPr/>
      </dsp:nvSpPr>
      <dsp:spPr>
        <a:xfrm>
          <a:off x="706382" y="26702"/>
          <a:ext cx="1939036" cy="1939036"/>
        </a:xfrm>
        <a:prstGeom prst="circularArrow">
          <a:avLst>
            <a:gd name="adj1" fmla="val 5085"/>
            <a:gd name="adj2" fmla="val 327528"/>
            <a:gd name="adj3" fmla="val 1472472"/>
            <a:gd name="adj4" fmla="val 16199432"/>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D4A0853D-B7BB-41E5-BC05-4F1AB2C293D2}">
      <dsp:nvSpPr>
        <dsp:cNvPr id="0" name=""/>
        <dsp:cNvSpPr/>
      </dsp:nvSpPr>
      <dsp:spPr>
        <a:xfrm>
          <a:off x="670704" y="88215"/>
          <a:ext cx="1939036" cy="1939036"/>
        </a:xfrm>
        <a:prstGeom prst="circularArrow">
          <a:avLst>
            <a:gd name="adj1" fmla="val 5085"/>
            <a:gd name="adj2" fmla="val 327528"/>
            <a:gd name="adj3" fmla="val 8671970"/>
            <a:gd name="adj4" fmla="val 1800502"/>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 modelId="{9CEA0979-951A-4762-82C2-F4F3E4F523DC}">
      <dsp:nvSpPr>
        <dsp:cNvPr id="0" name=""/>
        <dsp:cNvSpPr/>
      </dsp:nvSpPr>
      <dsp:spPr>
        <a:xfrm>
          <a:off x="635027" y="26702"/>
          <a:ext cx="1939036" cy="1939036"/>
        </a:xfrm>
        <a:prstGeom prst="circularArrow">
          <a:avLst>
            <a:gd name="adj1" fmla="val 5085"/>
            <a:gd name="adj2" fmla="val 327528"/>
            <a:gd name="adj3" fmla="val 15873039"/>
            <a:gd name="adj4" fmla="val 9000000"/>
            <a:gd name="adj5" fmla="val 5932"/>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9A58E-6699-4574-9170-EF7D1091FCCF}">
      <dsp:nvSpPr>
        <dsp:cNvPr id="0" name=""/>
        <dsp:cNvSpPr/>
      </dsp:nvSpPr>
      <dsp:spPr>
        <a:xfrm rot="5400000">
          <a:off x="5358628" y="-2168029"/>
          <a:ext cx="903162" cy="54684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Start as Standards for Trial Use (STU)</a:t>
          </a:r>
        </a:p>
        <a:p>
          <a:pPr marL="228600" lvl="1" indent="-228600" algn="l" defTabSz="889000">
            <a:lnSpc>
              <a:spcPct val="90000"/>
            </a:lnSpc>
            <a:spcBef>
              <a:spcPct val="0"/>
            </a:spcBef>
            <a:spcAft>
              <a:spcPct val="15000"/>
            </a:spcAft>
            <a:buChar char="•"/>
          </a:pPr>
          <a:r>
            <a:rPr lang="en-US" sz="2000" kern="1200" dirty="0"/>
            <a:t>Most standards go through multiple versions</a:t>
          </a:r>
        </a:p>
      </dsp:txBody>
      <dsp:txXfrm rot="-5400000">
        <a:off x="3075994" y="158694"/>
        <a:ext cx="5424343" cy="814984"/>
      </dsp:txXfrm>
    </dsp:sp>
    <dsp:sp modelId="{F3989ACD-8C05-40D7-A9B7-6558FD12E218}">
      <dsp:nvSpPr>
        <dsp:cNvPr id="0" name=""/>
        <dsp:cNvSpPr/>
      </dsp:nvSpPr>
      <dsp:spPr>
        <a:xfrm>
          <a:off x="0" y="1710"/>
          <a:ext cx="3075993" cy="112895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dirty="0"/>
            <a:t>Change is Expected</a:t>
          </a:r>
        </a:p>
      </dsp:txBody>
      <dsp:txXfrm>
        <a:off x="55111" y="56821"/>
        <a:ext cx="2965771" cy="1018731"/>
      </dsp:txXfrm>
    </dsp:sp>
    <dsp:sp modelId="{77C3B4D6-AD4A-4A47-8934-16837025473B}">
      <dsp:nvSpPr>
        <dsp:cNvPr id="0" name=""/>
        <dsp:cNvSpPr/>
      </dsp:nvSpPr>
      <dsp:spPr>
        <a:xfrm rot="5400000">
          <a:off x="5358628" y="-982628"/>
          <a:ext cx="903162" cy="54684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Typically start with a smaller, more manageable scope</a:t>
          </a:r>
        </a:p>
      </dsp:txBody>
      <dsp:txXfrm rot="-5400000">
        <a:off x="3075994" y="1344095"/>
        <a:ext cx="5424343" cy="814984"/>
      </dsp:txXfrm>
    </dsp:sp>
    <dsp:sp modelId="{47FF9E26-D162-416B-8721-C9CEB7FACA20}">
      <dsp:nvSpPr>
        <dsp:cNvPr id="0" name=""/>
        <dsp:cNvSpPr/>
      </dsp:nvSpPr>
      <dsp:spPr>
        <a:xfrm>
          <a:off x="0" y="1187111"/>
          <a:ext cx="3075993" cy="112895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dirty="0"/>
            <a:t>Change by Design</a:t>
          </a:r>
        </a:p>
      </dsp:txBody>
      <dsp:txXfrm>
        <a:off x="55111" y="1242222"/>
        <a:ext cx="2965771" cy="1018731"/>
      </dsp:txXfrm>
    </dsp:sp>
    <dsp:sp modelId="{6829888A-B46A-4D80-BC8B-835A5AEAEDCA}">
      <dsp:nvSpPr>
        <dsp:cNvPr id="0" name=""/>
        <dsp:cNvSpPr/>
      </dsp:nvSpPr>
      <dsp:spPr>
        <a:xfrm rot="5400000">
          <a:off x="5358628" y="202772"/>
          <a:ext cx="903162" cy="546843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Implementer feedback is an important part of standards</a:t>
          </a:r>
        </a:p>
      </dsp:txBody>
      <dsp:txXfrm rot="-5400000">
        <a:off x="3075994" y="2529496"/>
        <a:ext cx="5424343" cy="814984"/>
      </dsp:txXfrm>
    </dsp:sp>
    <dsp:sp modelId="{5E493E41-537D-4A83-A5FF-B3FAB0E8E95B}">
      <dsp:nvSpPr>
        <dsp:cNvPr id="0" name=""/>
        <dsp:cNvSpPr/>
      </dsp:nvSpPr>
      <dsp:spPr>
        <a:xfrm>
          <a:off x="0" y="2372512"/>
          <a:ext cx="3075993" cy="1128953"/>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62865" rIns="125730" bIns="62865" numCol="1" spcCol="1270" anchor="ctr" anchorCtr="0">
          <a:noAutofit/>
        </a:bodyPr>
        <a:lstStyle/>
        <a:p>
          <a:pPr marL="0" lvl="0" indent="0" algn="ctr" defTabSz="1466850">
            <a:lnSpc>
              <a:spcPct val="90000"/>
            </a:lnSpc>
            <a:spcBef>
              <a:spcPct val="0"/>
            </a:spcBef>
            <a:spcAft>
              <a:spcPct val="35000"/>
            </a:spcAft>
            <a:buNone/>
          </a:pPr>
          <a:r>
            <a:rPr lang="en-US" sz="3300" kern="1200"/>
            <a:t>Change </a:t>
          </a:r>
          <a:r>
            <a:rPr lang="en-US" sz="3300" kern="1200" dirty="0"/>
            <a:t>by Learning</a:t>
          </a:r>
        </a:p>
      </dsp:txBody>
      <dsp:txXfrm>
        <a:off x="55111" y="2427623"/>
        <a:ext cx="2965771" cy="10187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69A58E-6699-4574-9170-EF7D1091FCCF}">
      <dsp:nvSpPr>
        <dsp:cNvPr id="0" name=""/>
        <dsp:cNvSpPr/>
      </dsp:nvSpPr>
      <dsp:spPr>
        <a:xfrm rot="5400000">
          <a:off x="4877678" y="-2061872"/>
          <a:ext cx="594821" cy="487067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Typos or inconsistencies</a:t>
          </a:r>
        </a:p>
      </dsp:txBody>
      <dsp:txXfrm rot="-5400000">
        <a:off x="2739753" y="105090"/>
        <a:ext cx="4841635" cy="536747"/>
      </dsp:txXfrm>
    </dsp:sp>
    <dsp:sp modelId="{F3989ACD-8C05-40D7-A9B7-6558FD12E218}">
      <dsp:nvSpPr>
        <dsp:cNvPr id="0" name=""/>
        <dsp:cNvSpPr/>
      </dsp:nvSpPr>
      <dsp:spPr>
        <a:xfrm>
          <a:off x="0" y="1700"/>
          <a:ext cx="2739753" cy="74352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Technical Corrections</a:t>
          </a:r>
        </a:p>
      </dsp:txBody>
      <dsp:txXfrm>
        <a:off x="36296" y="37996"/>
        <a:ext cx="2667161" cy="670934"/>
      </dsp:txXfrm>
    </dsp:sp>
    <dsp:sp modelId="{77C3B4D6-AD4A-4A47-8934-16837025473B}">
      <dsp:nvSpPr>
        <dsp:cNvPr id="0" name=""/>
        <dsp:cNvSpPr/>
      </dsp:nvSpPr>
      <dsp:spPr>
        <a:xfrm rot="5400000">
          <a:off x="4877678" y="-1281169"/>
          <a:ext cx="594821" cy="487067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Codes and concepts</a:t>
          </a:r>
        </a:p>
      </dsp:txBody>
      <dsp:txXfrm rot="-5400000">
        <a:off x="2739753" y="885793"/>
        <a:ext cx="4841635" cy="536747"/>
      </dsp:txXfrm>
    </dsp:sp>
    <dsp:sp modelId="{47FF9E26-D162-416B-8721-C9CEB7FACA20}">
      <dsp:nvSpPr>
        <dsp:cNvPr id="0" name=""/>
        <dsp:cNvSpPr/>
      </dsp:nvSpPr>
      <dsp:spPr>
        <a:xfrm>
          <a:off x="0" y="782403"/>
          <a:ext cx="2739753" cy="74352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Terminology</a:t>
          </a:r>
        </a:p>
      </dsp:txBody>
      <dsp:txXfrm>
        <a:off x="36296" y="818699"/>
        <a:ext cx="2667161" cy="670934"/>
      </dsp:txXfrm>
    </dsp:sp>
    <dsp:sp modelId="{6829888A-B46A-4D80-BC8B-835A5AEAEDCA}">
      <dsp:nvSpPr>
        <dsp:cNvPr id="0" name=""/>
        <dsp:cNvSpPr/>
      </dsp:nvSpPr>
      <dsp:spPr>
        <a:xfrm rot="5400000">
          <a:off x="4877678" y="-500465"/>
          <a:ext cx="594821" cy="487067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Other ways to achieve the use case</a:t>
          </a:r>
        </a:p>
      </dsp:txBody>
      <dsp:txXfrm rot="-5400000">
        <a:off x="2739753" y="1666497"/>
        <a:ext cx="4841635" cy="536747"/>
      </dsp:txXfrm>
    </dsp:sp>
    <dsp:sp modelId="{5E493E41-537D-4A83-A5FF-B3FAB0E8E95B}">
      <dsp:nvSpPr>
        <dsp:cNvPr id="0" name=""/>
        <dsp:cNvSpPr/>
      </dsp:nvSpPr>
      <dsp:spPr>
        <a:xfrm>
          <a:off x="0" y="1563107"/>
          <a:ext cx="2739753" cy="74352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Alternatives</a:t>
          </a:r>
        </a:p>
      </dsp:txBody>
      <dsp:txXfrm>
        <a:off x="36296" y="1599403"/>
        <a:ext cx="2667161" cy="670934"/>
      </dsp:txXfrm>
    </dsp:sp>
    <dsp:sp modelId="{16731CE3-B91F-451D-A8C0-646AD3F40C27}">
      <dsp:nvSpPr>
        <dsp:cNvPr id="0" name=""/>
        <dsp:cNvSpPr/>
      </dsp:nvSpPr>
      <dsp:spPr>
        <a:xfrm rot="5400000">
          <a:off x="4877678" y="280237"/>
          <a:ext cx="594821" cy="487067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Intent or description</a:t>
          </a:r>
        </a:p>
      </dsp:txBody>
      <dsp:txXfrm rot="-5400000">
        <a:off x="2739753" y="2447200"/>
        <a:ext cx="4841635" cy="536747"/>
      </dsp:txXfrm>
    </dsp:sp>
    <dsp:sp modelId="{9B82F093-298A-4192-B0C6-903A221A09D9}">
      <dsp:nvSpPr>
        <dsp:cNvPr id="0" name=""/>
        <dsp:cNvSpPr/>
      </dsp:nvSpPr>
      <dsp:spPr>
        <a:xfrm>
          <a:off x="0" y="2343810"/>
          <a:ext cx="2739753" cy="74352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Clarification</a:t>
          </a:r>
        </a:p>
      </dsp:txBody>
      <dsp:txXfrm>
        <a:off x="36296" y="2380106"/>
        <a:ext cx="2667161" cy="670934"/>
      </dsp:txXfrm>
    </dsp:sp>
    <dsp:sp modelId="{371C120F-EE6D-40FC-AB1F-1554DD6D4806}">
      <dsp:nvSpPr>
        <dsp:cNvPr id="0" name=""/>
        <dsp:cNvSpPr/>
      </dsp:nvSpPr>
      <dsp:spPr>
        <a:xfrm rot="5400000">
          <a:off x="4877678" y="1060940"/>
          <a:ext cx="594821" cy="4870672"/>
        </a:xfrm>
        <a:prstGeom prst="round2Same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New data elements and new use cases</a:t>
          </a:r>
        </a:p>
      </dsp:txBody>
      <dsp:txXfrm rot="-5400000">
        <a:off x="2739753" y="3227903"/>
        <a:ext cx="4841635" cy="536747"/>
      </dsp:txXfrm>
    </dsp:sp>
    <dsp:sp modelId="{73FD567A-6F8F-4C5C-89E5-C574C1E7CA41}">
      <dsp:nvSpPr>
        <dsp:cNvPr id="0" name=""/>
        <dsp:cNvSpPr/>
      </dsp:nvSpPr>
      <dsp:spPr>
        <a:xfrm>
          <a:off x="0" y="3124513"/>
          <a:ext cx="2739753" cy="74352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kern="1200" dirty="0"/>
            <a:t>Expanded Scope</a:t>
          </a:r>
        </a:p>
      </dsp:txBody>
      <dsp:txXfrm>
        <a:off x="36296" y="3160809"/>
        <a:ext cx="2667161" cy="670934"/>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A1C933-A3A7-4819-936C-08BC92B92FBB}"/>
              </a:ext>
            </a:extLst>
          </p:cNvPr>
          <p:cNvSpPr>
            <a:spLocks noGrp="1"/>
          </p:cNvSpPr>
          <p:nvPr>
            <p:ph type="hdr" sz="quarter"/>
          </p:nvPr>
        </p:nvSpPr>
        <p:spPr>
          <a:xfrm>
            <a:off x="0" y="0"/>
            <a:ext cx="3043343" cy="465455"/>
          </a:xfrm>
          <a:prstGeom prst="rect">
            <a:avLst/>
          </a:prstGeom>
        </p:spPr>
        <p:txBody>
          <a:bodyPr vert="horz" lIns="93324" tIns="46662" rIns="93324" bIns="46662"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7357D131-690E-4A4C-981C-5576EB4502F2}"/>
              </a:ext>
            </a:extLst>
          </p:cNvPr>
          <p:cNvSpPr>
            <a:spLocks noGrp="1"/>
          </p:cNvSpPr>
          <p:nvPr>
            <p:ph type="dt" sz="quarter" idx="1"/>
          </p:nvPr>
        </p:nvSpPr>
        <p:spPr>
          <a:xfrm>
            <a:off x="3978132" y="0"/>
            <a:ext cx="3043343" cy="465455"/>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panose="020F0502020204030204" pitchFamily="34" charset="0"/>
              </a:defRPr>
            </a:lvl1pPr>
          </a:lstStyle>
          <a:p>
            <a:fld id="{1BCE7D1B-E2D6-42EC-A46F-6B8D8AB722EA}" type="datetime1">
              <a:rPr lang="en-US" altLang="en-US"/>
              <a:pPr/>
              <a:t>8/1/2023</a:t>
            </a:fld>
            <a:endParaRPr lang="en-US" altLang="en-US"/>
          </a:p>
        </p:txBody>
      </p:sp>
      <p:sp>
        <p:nvSpPr>
          <p:cNvPr id="4" name="Footer Placeholder 3">
            <a:extLst>
              <a:ext uri="{FF2B5EF4-FFF2-40B4-BE49-F238E27FC236}">
                <a16:creationId xmlns:a16="http://schemas.microsoft.com/office/drawing/2014/main" id="{9C1D8EA6-9C86-4F7F-B7C5-070E4D9F8F77}"/>
              </a:ext>
            </a:extLst>
          </p:cNvPr>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fontAlgn="auto">
              <a:spcBef>
                <a:spcPts val="0"/>
              </a:spcBef>
              <a:spcAft>
                <a:spcPts val="0"/>
              </a:spcAft>
              <a:defRPr sz="1200">
                <a:latin typeface="+mn-lt"/>
                <a:ea typeface="+mn-ea"/>
              </a:defRPr>
            </a:lvl1pPr>
          </a:lstStyle>
          <a:p>
            <a:pPr>
              <a:defRPr/>
            </a:pPr>
            <a:endParaRPr lang="en-US"/>
          </a:p>
        </p:txBody>
      </p:sp>
      <p:sp>
        <p:nvSpPr>
          <p:cNvPr id="5" name="Slide Number Placeholder 4">
            <a:extLst>
              <a:ext uri="{FF2B5EF4-FFF2-40B4-BE49-F238E27FC236}">
                <a16:creationId xmlns:a16="http://schemas.microsoft.com/office/drawing/2014/main" id="{D9B6D92A-0A5F-4AA1-95B8-1326F4D535D3}"/>
              </a:ext>
            </a:extLst>
          </p:cNvPr>
          <p:cNvSpPr>
            <a:spLocks noGrp="1"/>
          </p:cNvSpPr>
          <p:nvPr>
            <p:ph type="sldNum" sz="quarter" idx="3"/>
          </p:nvPr>
        </p:nvSpPr>
        <p:spPr>
          <a:xfrm>
            <a:off x="3978132" y="8842029"/>
            <a:ext cx="3043343" cy="465455"/>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panose="020F0502020204030204" pitchFamily="34" charset="0"/>
              </a:defRPr>
            </a:lvl1pPr>
          </a:lstStyle>
          <a:p>
            <a:fld id="{DEE606E1-2B5C-4ABE-86A7-571D882BB723}" type="slidenum">
              <a:rPr lang="en-US" altLang="en-US"/>
              <a:pPr/>
              <a:t>‹#›</a:t>
            </a:fld>
            <a:endParaRPr lang="en-US" altLang="en-US"/>
          </a:p>
        </p:txBody>
      </p:sp>
    </p:spTree>
    <p:extLst>
      <p:ext uri="{BB962C8B-B14F-4D97-AF65-F5344CB8AC3E}">
        <p14:creationId xmlns:p14="http://schemas.microsoft.com/office/powerpoint/2010/main" val="23859126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7166A2-FEF6-4EC8-84B3-A76311A6FF5E}"/>
              </a:ext>
            </a:extLst>
          </p:cNvPr>
          <p:cNvSpPr>
            <a:spLocks noGrp="1"/>
          </p:cNvSpPr>
          <p:nvPr>
            <p:ph type="hdr" sz="quarter"/>
          </p:nvPr>
        </p:nvSpPr>
        <p:spPr>
          <a:xfrm>
            <a:off x="0" y="0"/>
            <a:ext cx="3043343" cy="465455"/>
          </a:xfrm>
          <a:prstGeom prst="rect">
            <a:avLst/>
          </a:prstGeom>
        </p:spPr>
        <p:txBody>
          <a:bodyPr vert="horz" lIns="93324" tIns="46662" rIns="93324" bIns="46662" rtlCol="0"/>
          <a:lstStyle>
            <a:lvl1pPr algn="l" fontAlgn="auto">
              <a:spcBef>
                <a:spcPts val="0"/>
              </a:spcBef>
              <a:spcAft>
                <a:spcPts val="0"/>
              </a:spcAft>
              <a:defRPr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CE67BC3C-A21A-48F0-A2C9-8D7DD406C7BB}"/>
              </a:ext>
            </a:extLst>
          </p:cNvPr>
          <p:cNvSpPr>
            <a:spLocks noGrp="1"/>
          </p:cNvSpPr>
          <p:nvPr>
            <p:ph type="dt" idx="1"/>
          </p:nvPr>
        </p:nvSpPr>
        <p:spPr>
          <a:xfrm>
            <a:off x="3978132" y="0"/>
            <a:ext cx="3043343" cy="465455"/>
          </a:xfrm>
          <a:prstGeom prst="rect">
            <a:avLst/>
          </a:prstGeom>
        </p:spPr>
        <p:txBody>
          <a:bodyPr vert="horz" wrap="square" lIns="93324" tIns="46662" rIns="93324" bIns="46662" numCol="1" anchor="t" anchorCtr="0" compatLnSpc="1">
            <a:prstTxWarp prst="textNoShape">
              <a:avLst/>
            </a:prstTxWarp>
          </a:bodyPr>
          <a:lstStyle>
            <a:lvl1pPr algn="r">
              <a:defRPr sz="1200">
                <a:latin typeface="Calibri" panose="020F0502020204030204" pitchFamily="34" charset="0"/>
              </a:defRPr>
            </a:lvl1pPr>
          </a:lstStyle>
          <a:p>
            <a:fld id="{60D4D74E-7671-46E5-9A5B-14F31A4C0D2E}" type="datetime1">
              <a:rPr lang="en-US" altLang="en-US"/>
              <a:pPr/>
              <a:t>8/1/2023</a:t>
            </a:fld>
            <a:endParaRPr lang="en-US" altLang="en-US"/>
          </a:p>
        </p:txBody>
      </p:sp>
      <p:sp>
        <p:nvSpPr>
          <p:cNvPr id="4" name="Slide Image Placeholder 3">
            <a:extLst>
              <a:ext uri="{FF2B5EF4-FFF2-40B4-BE49-F238E27FC236}">
                <a16:creationId xmlns:a16="http://schemas.microsoft.com/office/drawing/2014/main" id="{E9E93702-94BE-4671-89D2-9C4D526405B7}"/>
              </a:ext>
            </a:extLst>
          </p:cNvPr>
          <p:cNvSpPr>
            <a:spLocks noGrp="1" noRot="1" noChangeAspect="1"/>
          </p:cNvSpPr>
          <p:nvPr>
            <p:ph type="sldImg" idx="2"/>
          </p:nvPr>
        </p:nvSpPr>
        <p:spPr>
          <a:xfrm>
            <a:off x="407988" y="698500"/>
            <a:ext cx="6207125" cy="3490913"/>
          </a:xfrm>
          <a:prstGeom prst="rect">
            <a:avLst/>
          </a:prstGeom>
          <a:noFill/>
          <a:ln w="12700">
            <a:solidFill>
              <a:prstClr val="black"/>
            </a:solidFill>
          </a:ln>
        </p:spPr>
        <p:txBody>
          <a:bodyPr vert="horz" lIns="93324" tIns="46662" rIns="93324" bIns="46662" rtlCol="0" anchor="ctr"/>
          <a:lstStyle/>
          <a:p>
            <a:pPr lvl="0"/>
            <a:endParaRPr lang="en-US" noProof="0"/>
          </a:p>
        </p:txBody>
      </p:sp>
      <p:sp>
        <p:nvSpPr>
          <p:cNvPr id="5" name="Notes Placeholder 4">
            <a:extLst>
              <a:ext uri="{FF2B5EF4-FFF2-40B4-BE49-F238E27FC236}">
                <a16:creationId xmlns:a16="http://schemas.microsoft.com/office/drawing/2014/main" id="{28EB7E0D-EC1C-459D-9D11-7E7BC045C40D}"/>
              </a:ext>
            </a:extLst>
          </p:cNvPr>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E37DDC7-F62A-471B-8BFE-AA38872463FC}"/>
              </a:ext>
            </a:extLst>
          </p:cNvPr>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fontAlgn="auto">
              <a:spcBef>
                <a:spcPts val="0"/>
              </a:spcBef>
              <a:spcAft>
                <a:spcPts val="0"/>
              </a:spcAft>
              <a:defRPr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3680F202-6235-4914-8937-DCBF6EA68FC1}"/>
              </a:ext>
            </a:extLst>
          </p:cNvPr>
          <p:cNvSpPr>
            <a:spLocks noGrp="1"/>
          </p:cNvSpPr>
          <p:nvPr>
            <p:ph type="sldNum" sz="quarter" idx="5"/>
          </p:nvPr>
        </p:nvSpPr>
        <p:spPr>
          <a:xfrm>
            <a:off x="3978132" y="8842029"/>
            <a:ext cx="3043343" cy="465455"/>
          </a:xfrm>
          <a:prstGeom prst="rect">
            <a:avLst/>
          </a:prstGeom>
        </p:spPr>
        <p:txBody>
          <a:bodyPr vert="horz" wrap="square" lIns="93324" tIns="46662" rIns="93324" bIns="46662" numCol="1" anchor="b" anchorCtr="0" compatLnSpc="1">
            <a:prstTxWarp prst="textNoShape">
              <a:avLst/>
            </a:prstTxWarp>
          </a:bodyPr>
          <a:lstStyle>
            <a:lvl1pPr algn="r">
              <a:defRPr sz="1200">
                <a:latin typeface="Calibri" panose="020F0502020204030204" pitchFamily="34" charset="0"/>
              </a:defRPr>
            </a:lvl1pPr>
          </a:lstStyle>
          <a:p>
            <a:fld id="{CF4A7F80-F256-4EC8-A9CC-1A842C6C5143}" type="slidenum">
              <a:rPr lang="en-US" altLang="en-US"/>
              <a:pPr/>
              <a:t>‹#›</a:t>
            </a:fld>
            <a:endParaRPr lang="en-US" altLang="en-US"/>
          </a:p>
        </p:txBody>
      </p:sp>
    </p:spTree>
    <p:extLst>
      <p:ext uri="{BB962C8B-B14F-4D97-AF65-F5344CB8AC3E}">
        <p14:creationId xmlns:p14="http://schemas.microsoft.com/office/powerpoint/2010/main" val="994511993"/>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pitchFamily="-126" charset="-128"/>
        <a:cs typeface="+mn-cs"/>
      </a:defRPr>
    </a:lvl1pPr>
    <a:lvl2pPr marL="4572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2pPr>
    <a:lvl3pPr marL="9144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3pPr>
    <a:lvl4pPr marL="13716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4pPr>
    <a:lvl5pPr marL="1828800" algn="l" defTabSz="457200" rtl="0" fontAlgn="base">
      <a:spcBef>
        <a:spcPct val="30000"/>
      </a:spcBef>
      <a:spcAft>
        <a:spcPct val="0"/>
      </a:spcAft>
      <a:defRPr sz="1200" kern="1200">
        <a:solidFill>
          <a:schemeClr val="tx1"/>
        </a:solidFill>
        <a:latin typeface="+mn-lt"/>
        <a:ea typeface="ヒラギノ角ゴ Pro W3" pitchFamily="-126"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a:extLst>
              <a:ext uri="{FF2B5EF4-FFF2-40B4-BE49-F238E27FC236}">
                <a16:creationId xmlns:a16="http://schemas.microsoft.com/office/drawing/2014/main" id="{F7AD536F-12DD-4047-A5E1-D0F79FE1E84E}"/>
              </a:ext>
            </a:extLst>
          </p:cNvPr>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6" name="Notes Placeholder 2">
            <a:extLst>
              <a:ext uri="{FF2B5EF4-FFF2-40B4-BE49-F238E27FC236}">
                <a16:creationId xmlns:a16="http://schemas.microsoft.com/office/drawing/2014/main" id="{005C5975-8789-48B8-B086-1A47F4D38A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21507" name="Slide Number Placeholder 3">
            <a:extLst>
              <a:ext uri="{FF2B5EF4-FFF2-40B4-BE49-F238E27FC236}">
                <a16:creationId xmlns:a16="http://schemas.microsoft.com/office/drawing/2014/main" id="{CDBF50D1-8693-4891-9BB7-FBADA30844B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pitchFamily="-126" charset="-128"/>
              </a:defRPr>
            </a:lvl1pPr>
            <a:lvl2pPr marL="758255" indent="-291636">
              <a:defRPr>
                <a:solidFill>
                  <a:schemeClr val="tx1"/>
                </a:solidFill>
                <a:latin typeface="Arial" panose="020B0604020202020204" pitchFamily="34" charset="0"/>
                <a:ea typeface="ヒラギノ角ゴ Pro W3" pitchFamily="-126" charset="-128"/>
              </a:defRPr>
            </a:lvl2pPr>
            <a:lvl3pPr marL="1166546" indent="-233309">
              <a:defRPr>
                <a:solidFill>
                  <a:schemeClr val="tx1"/>
                </a:solidFill>
                <a:latin typeface="Arial" panose="020B0604020202020204" pitchFamily="34" charset="0"/>
                <a:ea typeface="ヒラギノ角ゴ Pro W3" pitchFamily="-126" charset="-128"/>
              </a:defRPr>
            </a:lvl3pPr>
            <a:lvl4pPr marL="1633164" indent="-233309">
              <a:defRPr>
                <a:solidFill>
                  <a:schemeClr val="tx1"/>
                </a:solidFill>
                <a:latin typeface="Arial" panose="020B0604020202020204" pitchFamily="34" charset="0"/>
                <a:ea typeface="ヒラギノ角ゴ Pro W3" pitchFamily="-126" charset="-128"/>
              </a:defRPr>
            </a:lvl4pPr>
            <a:lvl5pPr marL="2099782" indent="-233309">
              <a:defRPr>
                <a:solidFill>
                  <a:schemeClr val="tx1"/>
                </a:solidFill>
                <a:latin typeface="Arial" panose="020B0604020202020204" pitchFamily="34" charset="0"/>
                <a:ea typeface="ヒラギノ角ゴ Pro W3" pitchFamily="-126" charset="-128"/>
              </a:defRPr>
            </a:lvl5pPr>
            <a:lvl6pPr marL="2566401" indent="-233309" defTabSz="466618"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3033019" indent="-233309" defTabSz="466618"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99637" indent="-233309" defTabSz="466618"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966256" indent="-233309" defTabSz="466618"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fld id="{7194B379-A0D2-4382-AF7C-F5C2DF94165C}" type="slidenum">
              <a:rPr lang="en-US" altLang="en-US">
                <a:latin typeface="Calibri" panose="020F0502020204030204" pitchFamily="34" charset="0"/>
              </a:rPr>
              <a:pPr/>
              <a:t>1</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6618">
              <a:defRPr/>
            </a:pPr>
            <a:fld id="{CF4A7F80-F256-4EC8-A9CC-1A842C6C5143}" type="slidenum">
              <a:rPr lang="en-US" altLang="en-US">
                <a:solidFill>
                  <a:prstClr val="black"/>
                </a:solidFill>
              </a:rPr>
              <a:pPr defTabSz="466618">
                <a:defRPr/>
              </a:pPr>
              <a:t>2</a:t>
            </a:fld>
            <a:endParaRPr lang="en-US" altLang="en-US">
              <a:solidFill>
                <a:prstClr val="black"/>
              </a:solidFill>
            </a:endParaRPr>
          </a:p>
        </p:txBody>
      </p:sp>
    </p:spTree>
    <p:extLst>
      <p:ext uri="{BB962C8B-B14F-4D97-AF65-F5344CB8AC3E}">
        <p14:creationId xmlns:p14="http://schemas.microsoft.com/office/powerpoint/2010/main" val="3293084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3739019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“use” is important</a:t>
            </a:r>
          </a:p>
          <a:p>
            <a:r>
              <a:rPr lang="en-US" dirty="0"/>
              <a:t>Involves both sematic and syntactic elements</a:t>
            </a:r>
          </a:p>
          <a:p>
            <a:r>
              <a:rPr lang="en-US" dirty="0"/>
              <a:t>Usually also see “with no special effort”</a:t>
            </a:r>
          </a:p>
          <a:p>
            <a:endParaRPr lang="en-US" dirty="0"/>
          </a:p>
          <a:p>
            <a:r>
              <a:rPr lang="en-US" dirty="0"/>
              <a:t>Everyone needs to be involved!</a:t>
            </a:r>
          </a:p>
          <a:p>
            <a:endParaRPr lang="en-CA" dirty="0"/>
          </a:p>
        </p:txBody>
      </p:sp>
    </p:spTree>
    <p:extLst>
      <p:ext uri="{BB962C8B-B14F-4D97-AF65-F5344CB8AC3E}">
        <p14:creationId xmlns:p14="http://schemas.microsoft.com/office/powerpoint/2010/main" val="678485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5</a:t>
            </a:fld>
            <a:endParaRPr lang="en-US" altLang="en-US"/>
          </a:p>
        </p:txBody>
      </p:sp>
    </p:spTree>
    <p:extLst>
      <p:ext uri="{BB962C8B-B14F-4D97-AF65-F5344CB8AC3E}">
        <p14:creationId xmlns:p14="http://schemas.microsoft.com/office/powerpoint/2010/main" val="3210342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18">
              <a:defRPr/>
            </a:pPr>
            <a:endParaRPr lang="en-US" dirty="0"/>
          </a:p>
          <a:p>
            <a:r>
              <a:rPr lang="en-US" dirty="0"/>
              <a:t>SDOs develop technical standards for exchanging data based on defined use cases</a:t>
            </a:r>
          </a:p>
          <a:p>
            <a:r>
              <a:rPr lang="en-US" dirty="0"/>
              <a:t>Standards </a:t>
            </a:r>
            <a:r>
              <a:rPr lang="en-US" b="0" i="0" dirty="0">
                <a:solidFill>
                  <a:srgbClr val="4D5156"/>
                </a:solidFill>
                <a:effectLst/>
                <a:latin typeface="Google Sans"/>
              </a:rPr>
              <a:t>support market standardization and business innovation, </a:t>
            </a:r>
            <a:r>
              <a:rPr lang="en-US" b="0" i="0" dirty="0">
                <a:solidFill>
                  <a:srgbClr val="040C28"/>
                </a:solidFill>
                <a:effectLst/>
                <a:latin typeface="Google Sans"/>
              </a:rPr>
              <a:t>promote health, safety and the environment</a:t>
            </a:r>
            <a:r>
              <a:rPr lang="en-US" b="0" i="0" dirty="0">
                <a:solidFill>
                  <a:srgbClr val="4D5156"/>
                </a:solidFill>
                <a:effectLst/>
                <a:latin typeface="Google Sans"/>
              </a:rPr>
              <a:t>, and save time and money for everyone</a:t>
            </a:r>
            <a:endParaRPr lang="en-US" dirty="0"/>
          </a:p>
          <a:p>
            <a:r>
              <a:rPr lang="en-US" dirty="0"/>
              <a:t>Having a broad set of perspectives contributing to the standards is necessary</a:t>
            </a:r>
          </a:p>
          <a:p>
            <a:r>
              <a:rPr lang="en-US" dirty="0"/>
              <a:t>Membership and participation is typically at the individual level on behalf of their organization – associations such as CSTE may or may not “contribute” individuals </a:t>
            </a:r>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6</a:t>
            </a:fld>
            <a:endParaRPr lang="en-US" altLang="en-US"/>
          </a:p>
        </p:txBody>
      </p:sp>
    </p:spTree>
    <p:extLst>
      <p:ext uri="{BB962C8B-B14F-4D97-AF65-F5344CB8AC3E}">
        <p14:creationId xmlns:p14="http://schemas.microsoft.com/office/powerpoint/2010/main" val="2734613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regular WG calls, HL7 holds special events through out the year. In person Work Group Meetings happen 3 times a year and offers face-to-face time for attendees.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Just before a Working Group Meeting, HL7 also hosts a "Connectathon" where software developers gather to test standards. Standards development is a very “hands on” process and receiving practical feedback from developers is key to producing standards which are practical and implementable in the real-world. </a:t>
            </a:r>
            <a:r>
              <a:rPr lang="en-US" dirty="0"/>
              <a:t>Connectathons are made up of a number of tracks, each of which focuses on testing a specific use case. We’ll talk more about a couple of tracks from the most recent Connectathon later.</a:t>
            </a:r>
          </a:p>
          <a:p>
            <a:pPr defTabSz="466618">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7</a:t>
            </a:fld>
            <a:endParaRPr lang="en-US" altLang="en-US"/>
          </a:p>
        </p:txBody>
      </p:sp>
    </p:spTree>
    <p:extLst>
      <p:ext uri="{BB962C8B-B14F-4D97-AF65-F5344CB8AC3E}">
        <p14:creationId xmlns:p14="http://schemas.microsoft.com/office/powerpoint/2010/main" val="3676516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HL7 has developed a number of products which can be used to exchange data, some of which may be familiar to you. Each of these product families has a “base standard” which defines what data can be exchanged and how the exchange is performed. These base standards are very broad and relatively free of restrictions on how they can be used as they are designed to cover the needs of a wide variety of interoperability scenarios.</a:t>
            </a:r>
          </a:p>
          <a:p>
            <a:pPr defTabSz="466618">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8</a:t>
            </a:fld>
            <a:endParaRPr lang="en-US" altLang="en-US"/>
          </a:p>
        </p:txBody>
      </p:sp>
    </p:spTree>
    <p:extLst>
      <p:ext uri="{BB962C8B-B14F-4D97-AF65-F5344CB8AC3E}">
        <p14:creationId xmlns:p14="http://schemas.microsoft.com/office/powerpoint/2010/main" val="27941155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Consensus does always been unanimity</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While formally submitting comments during a ballot cycle is only available to HL7 members, feedback is always welcome from anyone</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-Even if you belong to an HL7 member organization, balloting isn’t required</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Everyone can contribute to resolution of issues</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Balloting is an iterative process that takes input from the real world</a:t>
            </a:r>
          </a:p>
          <a:p>
            <a:pPr defTabSz="466618">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9</a:t>
            </a:fld>
            <a:endParaRPr lang="en-US" altLang="en-US"/>
          </a:p>
        </p:txBody>
      </p:sp>
    </p:spTree>
    <p:extLst>
      <p:ext uri="{BB962C8B-B14F-4D97-AF65-F5344CB8AC3E}">
        <p14:creationId xmlns:p14="http://schemas.microsoft.com/office/powerpoint/2010/main" val="2081226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6618">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10</a:t>
            </a:fld>
            <a:endParaRPr lang="en-US" altLang="en-US"/>
          </a:p>
        </p:txBody>
      </p:sp>
    </p:spTree>
    <p:extLst>
      <p:ext uri="{BB962C8B-B14F-4D97-AF65-F5344CB8AC3E}">
        <p14:creationId xmlns:p14="http://schemas.microsoft.com/office/powerpoint/2010/main" val="2627737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Consensus does always been unanimity</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While formally submitting comments during a ballot cycle is only available to HL7 members, feedback is always welcome from anyone</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-Even if you belong to an HL7 member organization, balloting isn’t required</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Everyone can contribute to resolution of issues</a:t>
            </a:r>
          </a:p>
          <a:p>
            <a:pPr marL="0" marR="0" lvl="0" indent="0" algn="l" defTabSz="466618" rtl="0" eaLnBrk="1" fontAlgn="base" latinLnBrk="0" hangingPunct="1">
              <a:lnSpc>
                <a:spcPct val="100000"/>
              </a:lnSpc>
              <a:spcBef>
                <a:spcPct val="30000"/>
              </a:spcBef>
              <a:spcAft>
                <a:spcPct val="0"/>
              </a:spcAft>
              <a:buClrTx/>
              <a:buSzTx/>
              <a:buFontTx/>
              <a:buNone/>
              <a:tabLst/>
              <a:defRPr/>
            </a:pPr>
            <a:r>
              <a:rPr lang="en-US" dirty="0"/>
              <a:t>Balloting is an iterative process that takes input from the real world</a:t>
            </a:r>
          </a:p>
          <a:p>
            <a:pPr defTabSz="466618">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11</a:t>
            </a:fld>
            <a:endParaRPr lang="en-US" altLang="en-US"/>
          </a:p>
        </p:txBody>
      </p:sp>
    </p:spTree>
    <p:extLst>
      <p:ext uri="{BB962C8B-B14F-4D97-AF65-F5344CB8AC3E}">
        <p14:creationId xmlns:p14="http://schemas.microsoft.com/office/powerpoint/2010/main" val="2486735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Being a large organization, HL7 is further divided into Work Groups each of which focuses on specific areas such as Patient Administration, Pharmacy and Public Health. These Work Groups are where the actual “work” of HL7 get done. Work Groups are aligned with project teams that conceive, develop and ballot specific additions or updates to the existing standards. Being composed of subject matter experts the larger Work Group acts as an important sounding board for project teams as they develop standards, and they are also a useful forum for discussing any other issues related to interoperability.</a:t>
            </a:r>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12</a:t>
            </a:fld>
            <a:endParaRPr lang="en-US" altLang="en-US"/>
          </a:p>
        </p:txBody>
      </p:sp>
    </p:spTree>
    <p:extLst>
      <p:ext uri="{BB962C8B-B14F-4D97-AF65-F5344CB8AC3E}">
        <p14:creationId xmlns:p14="http://schemas.microsoft.com/office/powerpoint/2010/main" val="3887419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13</a:t>
            </a:fld>
            <a:endParaRPr lang="en-US" altLang="en-US"/>
          </a:p>
        </p:txBody>
      </p:sp>
    </p:spTree>
    <p:extLst>
      <p:ext uri="{BB962C8B-B14F-4D97-AF65-F5344CB8AC3E}">
        <p14:creationId xmlns:p14="http://schemas.microsoft.com/office/powerpoint/2010/main" val="3640657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SME expertise, not necessarily technical expertise</a:t>
            </a:r>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14</a:t>
            </a:fld>
            <a:endParaRPr lang="en-US" altLang="en-US"/>
          </a:p>
        </p:txBody>
      </p:sp>
    </p:spTree>
    <p:extLst>
      <p:ext uri="{BB962C8B-B14F-4D97-AF65-F5344CB8AC3E}">
        <p14:creationId xmlns:p14="http://schemas.microsoft.com/office/powerpoint/2010/main" val="37852842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15</a:t>
            </a:fld>
            <a:endParaRPr lang="en-US" altLang="en-US"/>
          </a:p>
        </p:txBody>
      </p:sp>
    </p:spTree>
    <p:extLst>
      <p:ext uri="{BB962C8B-B14F-4D97-AF65-F5344CB8AC3E}">
        <p14:creationId xmlns:p14="http://schemas.microsoft.com/office/powerpoint/2010/main" val="3801550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16</a:t>
            </a:fld>
            <a:endParaRPr lang="en-US" altLang="en-US"/>
          </a:p>
        </p:txBody>
      </p:sp>
    </p:spTree>
    <p:extLst>
      <p:ext uri="{BB962C8B-B14F-4D97-AF65-F5344CB8AC3E}">
        <p14:creationId xmlns:p14="http://schemas.microsoft.com/office/powerpoint/2010/main" val="441079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17</a:t>
            </a:fld>
            <a:endParaRPr lang="en-US" altLang="en-US"/>
          </a:p>
        </p:txBody>
      </p:sp>
    </p:spTree>
    <p:extLst>
      <p:ext uri="{BB962C8B-B14F-4D97-AF65-F5344CB8AC3E}">
        <p14:creationId xmlns:p14="http://schemas.microsoft.com/office/powerpoint/2010/main" val="3597492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r>
              <a:rPr lang="en-US" dirty="0"/>
              <a:t>We are one of the more active work groups</a:t>
            </a:r>
          </a:p>
          <a:p>
            <a:r>
              <a:rPr lang="en-US" dirty="0"/>
              <a:t>We work with all of the HL7 base standards (v2, CDA and FHIR)</a:t>
            </a:r>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18</a:t>
            </a:fld>
            <a:endParaRPr lang="en-US" altLang="en-US"/>
          </a:p>
        </p:txBody>
      </p:sp>
    </p:spTree>
    <p:extLst>
      <p:ext uri="{BB962C8B-B14F-4D97-AF65-F5344CB8AC3E}">
        <p14:creationId xmlns:p14="http://schemas.microsoft.com/office/powerpoint/2010/main" val="353757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19</a:t>
            </a:fld>
            <a:endParaRPr lang="en-US" altLang="en-US"/>
          </a:p>
        </p:txBody>
      </p:sp>
    </p:spTree>
    <p:extLst>
      <p:ext uri="{BB962C8B-B14F-4D97-AF65-F5344CB8AC3E}">
        <p14:creationId xmlns:p14="http://schemas.microsoft.com/office/powerpoint/2010/main" val="23744345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20</a:t>
            </a:fld>
            <a:endParaRPr lang="en-US" altLang="en-US"/>
          </a:p>
        </p:txBody>
      </p:sp>
    </p:spTree>
    <p:extLst>
      <p:ext uri="{BB962C8B-B14F-4D97-AF65-F5344CB8AC3E}">
        <p14:creationId xmlns:p14="http://schemas.microsoft.com/office/powerpoint/2010/main" val="52263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21</a:t>
            </a:fld>
            <a:endParaRPr lang="en-US" altLang="en-US"/>
          </a:p>
        </p:txBody>
      </p:sp>
    </p:spTree>
    <p:extLst>
      <p:ext uri="{BB962C8B-B14F-4D97-AF65-F5344CB8AC3E}">
        <p14:creationId xmlns:p14="http://schemas.microsoft.com/office/powerpoint/2010/main" val="3059492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22</a:t>
            </a:fld>
            <a:endParaRPr lang="en-US" altLang="en-US"/>
          </a:p>
        </p:txBody>
      </p:sp>
    </p:spTree>
    <p:extLst>
      <p:ext uri="{BB962C8B-B14F-4D97-AF65-F5344CB8AC3E}">
        <p14:creationId xmlns:p14="http://schemas.microsoft.com/office/powerpoint/2010/main" val="377724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you need in order to get involved?</a:t>
            </a:r>
          </a:p>
        </p:txBody>
      </p:sp>
      <p:sp>
        <p:nvSpPr>
          <p:cNvPr id="4" name="Slide Number Placeholder 3"/>
          <p:cNvSpPr>
            <a:spLocks noGrp="1"/>
          </p:cNvSpPr>
          <p:nvPr>
            <p:ph type="sldNum" sz="quarter" idx="5"/>
          </p:nvPr>
        </p:nvSpPr>
        <p:spPr/>
        <p:txBody>
          <a:bodyPr/>
          <a:lstStyle/>
          <a:p>
            <a:fld id="{CF4A7F80-F256-4EC8-A9CC-1A842C6C5143}" type="slidenum">
              <a:rPr lang="en-US" altLang="en-US" smtClean="0"/>
              <a:pPr/>
              <a:t>23</a:t>
            </a:fld>
            <a:endParaRPr lang="en-US" altLang="en-US"/>
          </a:p>
        </p:txBody>
      </p:sp>
    </p:spTree>
    <p:extLst>
      <p:ext uri="{BB962C8B-B14F-4D97-AF65-F5344CB8AC3E}">
        <p14:creationId xmlns:p14="http://schemas.microsoft.com/office/powerpoint/2010/main" val="38620385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2.emf"/><Relationship Id="rId5" Type="http://schemas.openxmlformats.org/officeDocument/2006/relationships/image" Target="../media/image10.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DE7049-8656-4A52-909A-CA015733F8B7}"/>
              </a:ext>
            </a:extLst>
          </p:cNvPr>
          <p:cNvSpPr/>
          <p:nvPr/>
        </p:nvSpPr>
        <p:spPr>
          <a:xfrm>
            <a:off x="457200" y="0"/>
            <a:ext cx="5703888" cy="5143500"/>
          </a:xfrm>
          <a:prstGeom prst="rect">
            <a:avLst/>
          </a:prstGeom>
          <a:solidFill>
            <a:srgbClr val="BABCB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pic>
        <p:nvPicPr>
          <p:cNvPr id="6" name="Picture 7">
            <a:extLst>
              <a:ext uri="{FF2B5EF4-FFF2-40B4-BE49-F238E27FC236}">
                <a16:creationId xmlns:a16="http://schemas.microsoft.com/office/drawing/2014/main" id="{C8AE2DB7-DAEF-4F3E-85D5-E352F4BCAC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72288" y="2632075"/>
            <a:ext cx="1731962"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Connector 6">
            <a:extLst>
              <a:ext uri="{FF2B5EF4-FFF2-40B4-BE49-F238E27FC236}">
                <a16:creationId xmlns:a16="http://schemas.microsoft.com/office/drawing/2014/main" id="{949C8297-3E7F-4E22-8269-869CEA5AABB8}"/>
              </a:ext>
            </a:extLst>
          </p:cNvPr>
          <p:cNvCxnSpPr/>
          <p:nvPr/>
        </p:nvCxnSpPr>
        <p:spPr>
          <a:xfrm>
            <a:off x="833438" y="874713"/>
            <a:ext cx="0" cy="2125662"/>
          </a:xfrm>
          <a:prstGeom prst="line">
            <a:avLst/>
          </a:prstGeom>
          <a:ln w="6350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1180870" y="895551"/>
            <a:ext cx="4738447" cy="1151670"/>
          </a:xfrm>
        </p:spPr>
        <p:txBody>
          <a:bodyPr anchor="b">
            <a:noAutofit/>
          </a:bodyPr>
          <a:lstStyle>
            <a:lvl1pPr algn="l">
              <a:defRPr sz="3000" b="1" i="0" spc="120">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180870" y="2287197"/>
            <a:ext cx="4620061" cy="877213"/>
          </a:xfrm>
        </p:spPr>
        <p:txBody>
          <a:bodyPr>
            <a:noAutofit/>
          </a:bodyPr>
          <a:lstStyle>
            <a:lvl1pPr marL="0" indent="0" algn="l">
              <a:buNone/>
              <a:defRPr sz="2400">
                <a:solidFill>
                  <a:srgbClr val="EC2227"/>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20" name="Text Placeholder 19"/>
          <p:cNvSpPr>
            <a:spLocks noGrp="1"/>
          </p:cNvSpPr>
          <p:nvPr>
            <p:ph type="body" sz="quarter" idx="10"/>
          </p:nvPr>
        </p:nvSpPr>
        <p:spPr>
          <a:xfrm>
            <a:off x="1181100" y="3721208"/>
            <a:ext cx="4506338" cy="412750"/>
          </a:xfrm>
        </p:spPr>
        <p:txBody>
          <a:bodyPr anchor="b">
            <a:noAutofit/>
          </a:bodyPr>
          <a:lstStyle>
            <a:lvl1pPr marL="0" marR="0" indent="0" algn="l" defTabSz="457200" rtl="0" eaLnBrk="1" fontAlgn="auto" latinLnBrk="0" hangingPunct="1">
              <a:lnSpc>
                <a:spcPct val="100000"/>
              </a:lnSpc>
              <a:spcBef>
                <a:spcPts val="0"/>
              </a:spcBef>
              <a:spcAft>
                <a:spcPts val="0"/>
              </a:spcAft>
              <a:buClrTx/>
              <a:buSzTx/>
              <a:buFontTx/>
              <a:buNone/>
              <a:tabLst/>
              <a:defRPr sz="2000"/>
            </a:lvl1pPr>
          </a:lstStyle>
          <a:p>
            <a:pPr lvl="0"/>
            <a:r>
              <a:rPr lang="en-US" noProof="0" dirty="0"/>
              <a:t>Click to edit Master text styles</a:t>
            </a:r>
          </a:p>
        </p:txBody>
      </p:sp>
      <p:sp>
        <p:nvSpPr>
          <p:cNvPr id="8" name="Footer Placeholder 4">
            <a:extLst>
              <a:ext uri="{FF2B5EF4-FFF2-40B4-BE49-F238E27FC236}">
                <a16:creationId xmlns:a16="http://schemas.microsoft.com/office/drawing/2014/main" id="{8E2087E9-637C-4C09-8985-3BAE95EB3A0C}"/>
              </a:ext>
            </a:extLst>
          </p:cNvPr>
          <p:cNvSpPr>
            <a:spLocks noGrp="1"/>
          </p:cNvSpPr>
          <p:nvPr>
            <p:ph type="ftr" sz="quarter" idx="11"/>
          </p:nvPr>
        </p:nvSpPr>
        <p:spPr>
          <a:xfrm>
            <a:off x="1071563" y="4827588"/>
            <a:ext cx="4729162" cy="157162"/>
          </a:xfrm>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9" name="Date Placeholder 3">
            <a:extLst>
              <a:ext uri="{FF2B5EF4-FFF2-40B4-BE49-F238E27FC236}">
                <a16:creationId xmlns:a16="http://schemas.microsoft.com/office/drawing/2014/main" id="{AEAF7E73-D995-4378-86E2-E0B1F5C1F622}"/>
              </a:ext>
            </a:extLst>
          </p:cNvPr>
          <p:cNvSpPr>
            <a:spLocks noGrp="1"/>
          </p:cNvSpPr>
          <p:nvPr>
            <p:ph type="dt" sz="half" idx="12"/>
          </p:nvPr>
        </p:nvSpPr>
        <p:spPr>
          <a:xfrm>
            <a:off x="1181100" y="4252913"/>
            <a:ext cx="1304925" cy="207962"/>
          </a:xfrm>
        </p:spPr>
        <p:txBody>
          <a:bodyPr lIns="0" tIns="0" rIns="0" bIns="0" anchor="b">
            <a:noAutofit/>
          </a:bodyPr>
          <a:lstStyle>
            <a:lvl1pPr>
              <a:defRPr sz="1800"/>
            </a:lvl1pPr>
          </a:lstStyle>
          <a:p>
            <a:fld id="{B979FBD0-FCA1-4FB3-A30D-3201E5CF2BC4}" type="datetime1">
              <a:rPr lang="en-US" altLang="en-US" smtClean="0"/>
              <a:t>8/1/2023</a:t>
            </a:fld>
            <a:endParaRPr lang="en-US" altLang="en-US" dirty="0"/>
          </a:p>
        </p:txBody>
      </p:sp>
    </p:spTree>
    <p:extLst>
      <p:ext uri="{BB962C8B-B14F-4D97-AF65-F5344CB8AC3E}">
        <p14:creationId xmlns:p14="http://schemas.microsoft.com/office/powerpoint/2010/main" val="22378456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772DE4-7B37-4BBF-9A7D-6A9C4C776CAE}"/>
              </a:ext>
            </a:extLst>
          </p:cNvPr>
          <p:cNvSpPr/>
          <p:nvPr/>
        </p:nvSpPr>
        <p:spPr>
          <a:xfrm>
            <a:off x="0" y="725488"/>
            <a:ext cx="9144000" cy="2343150"/>
          </a:xfrm>
          <a:prstGeom prst="rect">
            <a:avLst/>
          </a:prstGeom>
          <a:solidFill>
            <a:srgbClr val="BABCB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pic>
        <p:nvPicPr>
          <p:cNvPr id="4" name="Picture 7">
            <a:extLst>
              <a:ext uri="{FF2B5EF4-FFF2-40B4-BE49-F238E27FC236}">
                <a16:creationId xmlns:a16="http://schemas.microsoft.com/office/drawing/2014/main" id="{2A8297D7-F64D-40E5-9A05-32B16C0C76C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73FCBA1A-7FAD-4191-9B4F-C104C0F01C31}"/>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E36367C-A9EE-4A42-8187-82709238888C}"/>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36E5EE3-C0A6-45E3-B498-80B24E58FEBC}"/>
              </a:ext>
            </a:extLst>
          </p:cNvPr>
          <p:cNvCxnSpPr/>
          <p:nvPr/>
        </p:nvCxnSpPr>
        <p:spPr>
          <a:xfrm>
            <a:off x="457200" y="1090613"/>
            <a:ext cx="0" cy="1612900"/>
          </a:xfrm>
          <a:prstGeom prst="line">
            <a:avLst/>
          </a:prstGeom>
          <a:ln w="63500">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722313" y="880485"/>
            <a:ext cx="8061346" cy="2033120"/>
          </a:xfrm>
        </p:spPr>
        <p:txBody>
          <a:bodyPr>
            <a:noAutofit/>
          </a:bodyPr>
          <a:lstStyle>
            <a:lvl1pPr marL="0" marR="0" indent="0" algn="l" defTabSz="457200" rtl="0" eaLnBrk="1" fontAlgn="auto" latinLnBrk="0" hangingPunct="1">
              <a:lnSpc>
                <a:spcPct val="100000"/>
              </a:lnSpc>
              <a:spcBef>
                <a:spcPct val="0"/>
              </a:spcBef>
              <a:spcAft>
                <a:spcPts val="0"/>
              </a:spcAft>
              <a:buClrTx/>
              <a:buSzTx/>
              <a:buFontTx/>
              <a:buNone/>
              <a:tabLst/>
              <a:defRPr sz="3000" b="1" cap="all" spc="120"/>
            </a:lvl1pPr>
          </a:lstStyle>
          <a:p>
            <a:r>
              <a:rPr lang="en-US" dirty="0"/>
              <a:t>Click to edit Master title style</a:t>
            </a:r>
          </a:p>
        </p:txBody>
      </p:sp>
      <p:sp>
        <p:nvSpPr>
          <p:cNvPr id="8" name="Footer Placeholder 4">
            <a:extLst>
              <a:ext uri="{FF2B5EF4-FFF2-40B4-BE49-F238E27FC236}">
                <a16:creationId xmlns:a16="http://schemas.microsoft.com/office/drawing/2014/main" id="{9170F17B-552A-4993-A6F0-1A6FE335872E}"/>
              </a:ext>
            </a:extLst>
          </p:cNvPr>
          <p:cNvSpPr>
            <a:spLocks noGrp="1"/>
          </p:cNvSpPr>
          <p:nvPr>
            <p:ph type="ftr" sz="quarter" idx="10"/>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9" name="Slide Number Placeholder 5">
            <a:extLst>
              <a:ext uri="{FF2B5EF4-FFF2-40B4-BE49-F238E27FC236}">
                <a16:creationId xmlns:a16="http://schemas.microsoft.com/office/drawing/2014/main" id="{BB0BA930-B0EF-47CE-BD25-2934A0B21EBF}"/>
              </a:ext>
            </a:extLst>
          </p:cNvPr>
          <p:cNvSpPr>
            <a:spLocks noGrp="1"/>
          </p:cNvSpPr>
          <p:nvPr>
            <p:ph type="sldNum" sz="quarter" idx="11"/>
          </p:nvPr>
        </p:nvSpPr>
        <p:spPr/>
        <p:txBody>
          <a:bodyPr/>
          <a:lstStyle>
            <a:lvl1pPr>
              <a:defRPr/>
            </a:lvl1pPr>
          </a:lstStyle>
          <a:p>
            <a:fld id="{6CACE926-AEF5-4BFE-8BD7-24414108CB7B}" type="slidenum">
              <a:rPr lang="en-US" altLang="en-US"/>
              <a:pPr/>
              <a:t>‹#›</a:t>
            </a:fld>
            <a:endParaRPr lang="en-US" altLang="en-US"/>
          </a:p>
        </p:txBody>
      </p:sp>
    </p:spTree>
    <p:extLst>
      <p:ext uri="{BB962C8B-B14F-4D97-AF65-F5344CB8AC3E}">
        <p14:creationId xmlns:p14="http://schemas.microsoft.com/office/powerpoint/2010/main" val="3769414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Introduction/About HL7">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D5359A-71C1-4F1C-B937-058A7F7778DA}"/>
              </a:ext>
            </a:extLst>
          </p:cNvPr>
          <p:cNvSpPr/>
          <p:nvPr/>
        </p:nvSpPr>
        <p:spPr>
          <a:xfrm>
            <a:off x="0" y="1531938"/>
            <a:ext cx="9144000" cy="2876550"/>
          </a:xfrm>
          <a:prstGeom prst="rect">
            <a:avLst/>
          </a:prstGeom>
          <a:solidFill>
            <a:srgbClr val="747679"/>
          </a:solidFill>
          <a:ln>
            <a:noFill/>
          </a:ln>
          <a:effectLst/>
        </p:spPr>
        <p:style>
          <a:lnRef idx="1">
            <a:schemeClr val="accent1"/>
          </a:lnRef>
          <a:fillRef idx="3">
            <a:schemeClr val="accent1"/>
          </a:fillRef>
          <a:effectRef idx="2">
            <a:schemeClr val="accent1"/>
          </a:effectRef>
          <a:fontRef idx="minor">
            <a:schemeClr val="lt1"/>
          </a:fontRef>
        </p:style>
        <p:txBody>
          <a:bodyPr lIns="0" tIns="0" rIns="0" bIns="0" anchor="ctr"/>
          <a:lstStyle/>
          <a:p>
            <a:pPr algn="ctr" fontAlgn="auto">
              <a:spcBef>
                <a:spcPts val="0"/>
              </a:spcBef>
              <a:spcAft>
                <a:spcPts val="0"/>
              </a:spcAft>
              <a:defRPr/>
            </a:pPr>
            <a:endParaRPr lang="en-US"/>
          </a:p>
        </p:txBody>
      </p:sp>
      <p:cxnSp>
        <p:nvCxnSpPr>
          <p:cNvPr id="6" name="Straight Connector 5">
            <a:extLst>
              <a:ext uri="{FF2B5EF4-FFF2-40B4-BE49-F238E27FC236}">
                <a16:creationId xmlns:a16="http://schemas.microsoft.com/office/drawing/2014/main" id="{9E0B05C8-4022-441A-BAD6-C4F6F037728A}"/>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327EDEA-85E0-43BD-98D1-4E2C554ABAE4}"/>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5D470BA-76EF-4922-A11C-1E9C54F2E6F8}"/>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pic>
        <p:nvPicPr>
          <p:cNvPr id="9" name="Picture 10">
            <a:extLst>
              <a:ext uri="{FF2B5EF4-FFF2-40B4-BE49-F238E27FC236}">
                <a16:creationId xmlns:a16="http://schemas.microsoft.com/office/drawing/2014/main" id="{9093BB85-A3F9-46B4-946E-F28BAEEE608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3647" y="205979"/>
            <a:ext cx="8073153" cy="782327"/>
          </a:xfrm>
        </p:spPr>
        <p:txBody>
          <a:bodyPr>
            <a:noAutofit/>
          </a:bodyPr>
          <a:lstStyle>
            <a:lvl1pPr algn="l">
              <a:defRPr sz="3000" b="1" i="0" spc="20">
                <a:solidFill>
                  <a:srgbClr val="EC2227"/>
                </a:solidFill>
                <a:latin typeface="Arial"/>
                <a:cs typeface="Arial"/>
              </a:defRPr>
            </a:lvl1pPr>
          </a:lstStyle>
          <a:p>
            <a:r>
              <a:rPr lang="en-US" dirty="0"/>
              <a:t>Click to edit Master title style</a:t>
            </a:r>
          </a:p>
        </p:txBody>
      </p:sp>
      <p:sp>
        <p:nvSpPr>
          <p:cNvPr id="3" name="Content Placeholder 2"/>
          <p:cNvSpPr>
            <a:spLocks noGrp="1"/>
          </p:cNvSpPr>
          <p:nvPr>
            <p:ph idx="1"/>
          </p:nvPr>
        </p:nvSpPr>
        <p:spPr>
          <a:xfrm>
            <a:off x="613647" y="1803660"/>
            <a:ext cx="3804608" cy="2454686"/>
          </a:xfrm>
        </p:spPr>
        <p:txBody>
          <a:bodyPr>
            <a:noAutofit/>
          </a:bodyPr>
          <a:lstStyle>
            <a:lvl1pPr>
              <a:spcBef>
                <a:spcPts val="600"/>
              </a:spcBef>
              <a:spcAft>
                <a:spcPts val="0"/>
              </a:spcAft>
              <a:defRPr sz="2400">
                <a:solidFill>
                  <a:schemeClr val="bg1"/>
                </a:solidFill>
              </a:defRPr>
            </a:lvl1pPr>
            <a:lvl2pPr>
              <a:spcBef>
                <a:spcPts val="600"/>
              </a:spcBef>
              <a:spcAft>
                <a:spcPts val="0"/>
              </a:spcAft>
              <a:defRPr sz="2000">
                <a:solidFill>
                  <a:schemeClr val="bg1"/>
                </a:solidFill>
              </a:defRPr>
            </a:lvl2pPr>
            <a:lvl3pPr>
              <a:spcBef>
                <a:spcPts val="600"/>
              </a:spcBef>
              <a:spcAft>
                <a:spcPts val="0"/>
              </a:spcAft>
              <a:defRPr sz="2000">
                <a:solidFill>
                  <a:schemeClr val="bg1"/>
                </a:solidFill>
              </a:defRPr>
            </a:lvl3pPr>
            <a:lvl4pPr>
              <a:spcBef>
                <a:spcPts val="600"/>
              </a:spcBef>
              <a:spcAft>
                <a:spcPts val="0"/>
              </a:spcAft>
              <a:defRPr sz="2000">
                <a:solidFill>
                  <a:schemeClr val="bg1"/>
                </a:solidFill>
              </a:defRPr>
            </a:lvl4pPr>
            <a:lvl5pPr>
              <a:spcBef>
                <a:spcPts val="600"/>
              </a:spcBef>
              <a:spcAft>
                <a:spcPts val="0"/>
              </a:spcAft>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3"/>
          </p:nvPr>
        </p:nvSpPr>
        <p:spPr>
          <a:xfrm>
            <a:off x="4914508" y="1803660"/>
            <a:ext cx="3836865" cy="2454686"/>
          </a:xfrm>
        </p:spPr>
        <p:txBody>
          <a:bodyPr>
            <a:noAutofit/>
          </a:bodyPr>
          <a:lstStyle>
            <a:lvl1pPr>
              <a:spcBef>
                <a:spcPts val="600"/>
              </a:spcBef>
              <a:spcAft>
                <a:spcPts val="0"/>
              </a:spcAft>
              <a:defRPr sz="2400">
                <a:solidFill>
                  <a:schemeClr val="bg1"/>
                </a:solidFill>
              </a:defRPr>
            </a:lvl1pPr>
            <a:lvl2pPr>
              <a:spcBef>
                <a:spcPts val="600"/>
              </a:spcBef>
              <a:spcAft>
                <a:spcPts val="0"/>
              </a:spcAft>
              <a:defRPr sz="2000">
                <a:solidFill>
                  <a:schemeClr val="bg1"/>
                </a:solidFill>
              </a:defRPr>
            </a:lvl2pPr>
            <a:lvl3pPr>
              <a:spcBef>
                <a:spcPts val="600"/>
              </a:spcBef>
              <a:spcAft>
                <a:spcPts val="0"/>
              </a:spcAft>
              <a:defRPr sz="2000">
                <a:solidFill>
                  <a:schemeClr val="bg1"/>
                </a:solidFill>
              </a:defRPr>
            </a:lvl3pPr>
            <a:lvl4pPr>
              <a:spcBef>
                <a:spcPts val="600"/>
              </a:spcBef>
              <a:spcAft>
                <a:spcPts val="0"/>
              </a:spcAft>
              <a:defRPr sz="2000">
                <a:solidFill>
                  <a:schemeClr val="bg1"/>
                </a:solidFill>
              </a:defRPr>
            </a:lvl4pPr>
            <a:lvl5pPr>
              <a:spcBef>
                <a:spcPts val="600"/>
              </a:spcBef>
              <a:spcAft>
                <a:spcPts val="0"/>
              </a:spcAft>
              <a:defRPr sz="20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ED20141A-4FA4-48A5-B8B0-A6FE3DF332C9}"/>
              </a:ext>
            </a:extLst>
          </p:cNvPr>
          <p:cNvSpPr>
            <a:spLocks noGrp="1"/>
          </p:cNvSpPr>
          <p:nvPr>
            <p:ph type="ftr" sz="quarter" idx="14"/>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11" name="Slide Number Placeholder 5">
            <a:extLst>
              <a:ext uri="{FF2B5EF4-FFF2-40B4-BE49-F238E27FC236}">
                <a16:creationId xmlns:a16="http://schemas.microsoft.com/office/drawing/2014/main" id="{96ABB509-49AB-4DD7-B336-5BAB90F0F8E3}"/>
              </a:ext>
            </a:extLst>
          </p:cNvPr>
          <p:cNvSpPr>
            <a:spLocks noGrp="1"/>
          </p:cNvSpPr>
          <p:nvPr>
            <p:ph type="sldNum" sz="quarter" idx="15"/>
          </p:nvPr>
        </p:nvSpPr>
        <p:spPr/>
        <p:txBody>
          <a:bodyPr/>
          <a:lstStyle>
            <a:lvl1pPr>
              <a:defRPr/>
            </a:lvl1pPr>
          </a:lstStyle>
          <a:p>
            <a:fld id="{80FE7E51-F963-4A79-BD38-9599E25285F3}" type="slidenum">
              <a:rPr lang="en-US" altLang="en-US"/>
              <a:pPr/>
              <a:t>‹#›</a:t>
            </a:fld>
            <a:endParaRPr lang="en-US" altLang="en-US"/>
          </a:p>
        </p:txBody>
      </p:sp>
    </p:spTree>
    <p:extLst>
      <p:ext uri="{BB962C8B-B14F-4D97-AF65-F5344CB8AC3E}">
        <p14:creationId xmlns:p14="http://schemas.microsoft.com/office/powerpoint/2010/main" val="2024429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ur Team">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22FF2DA-1FD2-477F-BB04-FB1BB2E3C6E5}"/>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7940B50-2547-4E39-80BA-705F40454E9C}"/>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BE319CE-C3E8-4959-82B4-EDCA67B60E60}"/>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16" name="Picture 9">
            <a:extLst>
              <a:ext uri="{FF2B5EF4-FFF2-40B4-BE49-F238E27FC236}">
                <a16:creationId xmlns:a16="http://schemas.microsoft.com/office/drawing/2014/main" id="{F2F914AF-9759-46FA-A1F0-32E2A695043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3647" y="208385"/>
            <a:ext cx="2512170" cy="779921"/>
          </a:xfrm>
        </p:spPr>
        <p:txBody>
          <a:bodyPr>
            <a:noAutofit/>
          </a:bodyPr>
          <a:lstStyle>
            <a:lvl1pPr algn="l">
              <a:defRPr sz="24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3197225" y="352194"/>
            <a:ext cx="5586413" cy="863468"/>
          </a:xfrm>
        </p:spPr>
        <p:txBody>
          <a:bodyPr>
            <a:noAutofit/>
          </a:bodyPr>
          <a:lstStyle>
            <a:lvl1pPr marL="0" indent="0">
              <a:buNone/>
              <a:defRPr sz="30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sp>
        <p:nvSpPr>
          <p:cNvPr id="19" name="Text Placeholder 18"/>
          <p:cNvSpPr>
            <a:spLocks noGrp="1"/>
          </p:cNvSpPr>
          <p:nvPr>
            <p:ph type="body" sz="quarter" idx="14"/>
          </p:nvPr>
        </p:nvSpPr>
        <p:spPr>
          <a:xfrm>
            <a:off x="3197225" y="2967110"/>
            <a:ext cx="1599891" cy="378734"/>
          </a:xfrm>
        </p:spPr>
        <p:txBody>
          <a:bodyPr anchor="b">
            <a:noAutofit/>
          </a:bodyPr>
          <a:lstStyle>
            <a:lvl1pPr marL="0" indent="0">
              <a:buNone/>
              <a:defRPr sz="14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21" name="Picture Placeholder 20"/>
          <p:cNvSpPr>
            <a:spLocks noGrp="1"/>
          </p:cNvSpPr>
          <p:nvPr>
            <p:ph type="pic" sz="quarter" idx="15"/>
          </p:nvPr>
        </p:nvSpPr>
        <p:spPr>
          <a:xfrm>
            <a:off x="3197226" y="1527048"/>
            <a:ext cx="1599890" cy="1329376"/>
          </a:xfrm>
        </p:spPr>
        <p:txBody>
          <a:bodyPr rtlCol="0" anchor="ctr">
            <a:noAutofit/>
          </a:bodyPr>
          <a:lstStyle>
            <a:lvl1pPr algn="ctr">
              <a:defRPr sz="900"/>
            </a:lvl1pPr>
          </a:lstStyle>
          <a:p>
            <a:pPr lvl="0"/>
            <a:r>
              <a:rPr lang="en-US" noProof="0" dirty="0"/>
              <a:t>Click icon to add picture</a:t>
            </a:r>
          </a:p>
        </p:txBody>
      </p:sp>
      <p:sp>
        <p:nvSpPr>
          <p:cNvPr id="22" name="Text Placeholder 18"/>
          <p:cNvSpPr>
            <a:spLocks noGrp="1"/>
          </p:cNvSpPr>
          <p:nvPr>
            <p:ph type="body" sz="quarter" idx="16"/>
          </p:nvPr>
        </p:nvSpPr>
        <p:spPr>
          <a:xfrm>
            <a:off x="3197225"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sp>
        <p:nvSpPr>
          <p:cNvPr id="29" name="Text Placeholder 18"/>
          <p:cNvSpPr>
            <a:spLocks noGrp="1"/>
          </p:cNvSpPr>
          <p:nvPr>
            <p:ph type="body" sz="quarter" idx="17"/>
          </p:nvPr>
        </p:nvSpPr>
        <p:spPr>
          <a:xfrm>
            <a:off x="7183768" y="2967110"/>
            <a:ext cx="1599891" cy="378734"/>
          </a:xfrm>
        </p:spPr>
        <p:txBody>
          <a:bodyPr anchor="b">
            <a:noAutofit/>
          </a:bodyPr>
          <a:lstStyle>
            <a:lvl1pPr marL="0" indent="0">
              <a:buNone/>
              <a:defRPr sz="14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30" name="Picture Placeholder 20"/>
          <p:cNvSpPr>
            <a:spLocks noGrp="1"/>
          </p:cNvSpPr>
          <p:nvPr>
            <p:ph type="pic" sz="quarter" idx="18"/>
          </p:nvPr>
        </p:nvSpPr>
        <p:spPr>
          <a:xfrm>
            <a:off x="7183769" y="1527048"/>
            <a:ext cx="1599890" cy="1329376"/>
          </a:xfrm>
        </p:spPr>
        <p:txBody>
          <a:bodyPr rtlCol="0" anchor="ctr">
            <a:noAutofit/>
          </a:bodyPr>
          <a:lstStyle>
            <a:lvl1pPr algn="ctr">
              <a:defRPr sz="900"/>
            </a:lvl1pPr>
          </a:lstStyle>
          <a:p>
            <a:pPr lvl="0"/>
            <a:r>
              <a:rPr lang="en-US" noProof="0"/>
              <a:t>Click icon to add picture</a:t>
            </a:r>
            <a:endParaRPr lang="en-US" noProof="0" dirty="0"/>
          </a:p>
        </p:txBody>
      </p:sp>
      <p:sp>
        <p:nvSpPr>
          <p:cNvPr id="31" name="Text Placeholder 18"/>
          <p:cNvSpPr>
            <a:spLocks noGrp="1"/>
          </p:cNvSpPr>
          <p:nvPr>
            <p:ph type="body" sz="quarter" idx="19"/>
          </p:nvPr>
        </p:nvSpPr>
        <p:spPr>
          <a:xfrm>
            <a:off x="7183768"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sp>
        <p:nvSpPr>
          <p:cNvPr id="32" name="Text Placeholder 18"/>
          <p:cNvSpPr>
            <a:spLocks noGrp="1"/>
          </p:cNvSpPr>
          <p:nvPr>
            <p:ph type="body" sz="quarter" idx="20"/>
          </p:nvPr>
        </p:nvSpPr>
        <p:spPr>
          <a:xfrm>
            <a:off x="5188083" y="2967110"/>
            <a:ext cx="1599891" cy="378734"/>
          </a:xfrm>
        </p:spPr>
        <p:txBody>
          <a:bodyPr anchor="b">
            <a:noAutofit/>
          </a:bodyPr>
          <a:lstStyle>
            <a:lvl1pPr marL="0" indent="0">
              <a:buNone/>
              <a:defRPr sz="1400" b="1"/>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dirty="0"/>
              <a:t>Click to edit Master text styles</a:t>
            </a:r>
          </a:p>
        </p:txBody>
      </p:sp>
      <p:sp>
        <p:nvSpPr>
          <p:cNvPr id="33" name="Picture Placeholder 20"/>
          <p:cNvSpPr>
            <a:spLocks noGrp="1"/>
          </p:cNvSpPr>
          <p:nvPr>
            <p:ph type="pic" sz="quarter" idx="21"/>
          </p:nvPr>
        </p:nvSpPr>
        <p:spPr>
          <a:xfrm>
            <a:off x="5188084" y="1527048"/>
            <a:ext cx="1599890" cy="1329376"/>
          </a:xfrm>
        </p:spPr>
        <p:txBody>
          <a:bodyPr rtlCol="0" anchor="ctr">
            <a:noAutofit/>
          </a:bodyPr>
          <a:lstStyle>
            <a:lvl1pPr algn="ctr">
              <a:defRPr sz="900"/>
            </a:lvl1pPr>
          </a:lstStyle>
          <a:p>
            <a:pPr lvl="0"/>
            <a:r>
              <a:rPr lang="en-US" noProof="0"/>
              <a:t>Click icon to add picture</a:t>
            </a:r>
            <a:endParaRPr lang="en-US" noProof="0" dirty="0"/>
          </a:p>
        </p:txBody>
      </p:sp>
      <p:sp>
        <p:nvSpPr>
          <p:cNvPr id="34" name="Text Placeholder 18"/>
          <p:cNvSpPr>
            <a:spLocks noGrp="1"/>
          </p:cNvSpPr>
          <p:nvPr>
            <p:ph type="body" sz="quarter" idx="22"/>
          </p:nvPr>
        </p:nvSpPr>
        <p:spPr>
          <a:xfrm>
            <a:off x="5188083" y="3410021"/>
            <a:ext cx="1599891" cy="944378"/>
          </a:xfrm>
        </p:spPr>
        <p:txBody>
          <a:bodyPr>
            <a:noAutofit/>
          </a:bodyPr>
          <a:lstStyle>
            <a:lvl1pPr marL="0" indent="0">
              <a:buNone/>
              <a:defRPr sz="900" b="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Click to edit Master text styles</a:t>
            </a:r>
          </a:p>
        </p:txBody>
      </p:sp>
      <p:sp>
        <p:nvSpPr>
          <p:cNvPr id="18" name="Footer Placeholder 5">
            <a:extLst>
              <a:ext uri="{FF2B5EF4-FFF2-40B4-BE49-F238E27FC236}">
                <a16:creationId xmlns:a16="http://schemas.microsoft.com/office/drawing/2014/main" id="{EC23F24D-5650-43FA-9DE7-06DB62302619}"/>
              </a:ext>
            </a:extLst>
          </p:cNvPr>
          <p:cNvSpPr>
            <a:spLocks noGrp="1"/>
          </p:cNvSpPr>
          <p:nvPr>
            <p:ph type="ftr" sz="quarter" idx="23"/>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20" name="Slide Number Placeholder 6">
            <a:extLst>
              <a:ext uri="{FF2B5EF4-FFF2-40B4-BE49-F238E27FC236}">
                <a16:creationId xmlns:a16="http://schemas.microsoft.com/office/drawing/2014/main" id="{C3030BCC-9F6B-4FB3-987A-97D06FACACD9}"/>
              </a:ext>
            </a:extLst>
          </p:cNvPr>
          <p:cNvSpPr>
            <a:spLocks noGrp="1"/>
          </p:cNvSpPr>
          <p:nvPr>
            <p:ph type="sldNum" sz="quarter" idx="24"/>
          </p:nvPr>
        </p:nvSpPr>
        <p:spPr/>
        <p:txBody>
          <a:bodyPr/>
          <a:lstStyle>
            <a:lvl1pPr>
              <a:defRPr/>
            </a:lvl1pPr>
          </a:lstStyle>
          <a:p>
            <a:fld id="{2FC96675-3092-440A-85A1-2258B818EB11}" type="slidenum">
              <a:rPr lang="en-US" altLang="en-US"/>
              <a:pPr/>
              <a:t>‹#›</a:t>
            </a:fld>
            <a:endParaRPr lang="en-US" altLang="en-US"/>
          </a:p>
        </p:txBody>
      </p:sp>
    </p:spTree>
    <p:extLst>
      <p:ext uri="{BB962C8B-B14F-4D97-AF65-F5344CB8AC3E}">
        <p14:creationId xmlns:p14="http://schemas.microsoft.com/office/powerpoint/2010/main" val="18280503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 Tex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1290EC1-56E5-41AA-BB51-B0967C010B48}"/>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FAAB74B0-5CB2-4BBC-8203-6628B3DCB920}"/>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E222CE2-2441-4806-BD21-3C89814DB123}"/>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7" name="Picture 9">
            <a:extLst>
              <a:ext uri="{FF2B5EF4-FFF2-40B4-BE49-F238E27FC236}">
                <a16:creationId xmlns:a16="http://schemas.microsoft.com/office/drawing/2014/main" id="{655665DA-D3CB-49B1-948F-1FFD1C783D4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3647" y="205979"/>
            <a:ext cx="8229600" cy="782327"/>
          </a:xfrm>
        </p:spPr>
        <p:txBody>
          <a:bodyPr>
            <a:noAutofit/>
          </a:bodyPr>
          <a:lstStyle>
            <a:lvl1pPr algn="l">
              <a:defRPr sz="30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614363" y="1147869"/>
            <a:ext cx="8228884" cy="3437100"/>
          </a:xfrm>
        </p:spPr>
        <p:txBody>
          <a:bodyPr>
            <a:noAutofit/>
          </a:bodyPr>
          <a:lstStyle>
            <a:lvl1pPr marL="182880" indent="-182880" algn="l">
              <a:spcBef>
                <a:spcPts val="600"/>
              </a:spcBef>
              <a:spcAft>
                <a:spcPts val="0"/>
              </a:spcAft>
              <a:defRPr sz="2400"/>
            </a:lvl1pPr>
            <a:lvl2pPr>
              <a:spcBef>
                <a:spcPts val="600"/>
              </a:spcBef>
              <a:spcAft>
                <a:spcPts val="0"/>
              </a:spcAft>
              <a:defRPr sz="2000"/>
            </a:lvl2pPr>
            <a:lvl3pPr>
              <a:spcBef>
                <a:spcPts val="600"/>
              </a:spcBef>
              <a:spcAft>
                <a:spcPts val="0"/>
              </a:spcAft>
              <a:defRPr sz="2000"/>
            </a:lvl3pPr>
            <a:lvl4pPr>
              <a:spcBef>
                <a:spcPts val="600"/>
              </a:spcBef>
              <a:spcAft>
                <a:spcPts val="0"/>
              </a:spcAft>
              <a:defRPr sz="2000"/>
            </a:lvl4pPr>
            <a:lvl5pPr>
              <a:spcBef>
                <a:spcPts val="600"/>
              </a:spcBef>
              <a:spcAft>
                <a:spcPts val="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BF824C8E-8610-4338-8475-7343988CB865}"/>
              </a:ext>
            </a:extLst>
          </p:cNvPr>
          <p:cNvSpPr>
            <a:spLocks noGrp="1"/>
          </p:cNvSpPr>
          <p:nvPr>
            <p:ph type="ftr" sz="quarter" idx="14"/>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9" name="Slide Number Placeholder 8">
            <a:extLst>
              <a:ext uri="{FF2B5EF4-FFF2-40B4-BE49-F238E27FC236}">
                <a16:creationId xmlns:a16="http://schemas.microsoft.com/office/drawing/2014/main" id="{4AE94CCA-0C38-4E82-B227-0A17C9436527}"/>
              </a:ext>
            </a:extLst>
          </p:cNvPr>
          <p:cNvSpPr>
            <a:spLocks noGrp="1"/>
          </p:cNvSpPr>
          <p:nvPr>
            <p:ph type="sldNum" sz="quarter" idx="15"/>
          </p:nvPr>
        </p:nvSpPr>
        <p:spPr/>
        <p:txBody>
          <a:bodyPr/>
          <a:lstStyle>
            <a:lvl1pPr>
              <a:defRPr/>
            </a:lvl1pPr>
          </a:lstStyle>
          <a:p>
            <a:fld id="{73B22ABC-0FED-4D64-8F5D-7D0F97264170}" type="slidenum">
              <a:rPr lang="en-US" altLang="en-US"/>
              <a:pPr/>
              <a:t>‹#›</a:t>
            </a:fld>
            <a:endParaRPr lang="en-US" altLang="en-US"/>
          </a:p>
        </p:txBody>
      </p:sp>
    </p:spTree>
    <p:extLst>
      <p:ext uri="{BB962C8B-B14F-4D97-AF65-F5344CB8AC3E}">
        <p14:creationId xmlns:p14="http://schemas.microsoft.com/office/powerpoint/2010/main" val="4066057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Column Text with Intro">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9546592-6A29-40F9-A645-8251869E7D86}"/>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FF88A9A-C68F-4DEA-A21A-A24E9565C7B1}"/>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E466D48E-528D-484A-A925-566493FD62D7}"/>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9" name="Picture 9">
            <a:extLst>
              <a:ext uri="{FF2B5EF4-FFF2-40B4-BE49-F238E27FC236}">
                <a16:creationId xmlns:a16="http://schemas.microsoft.com/office/drawing/2014/main" id="{B5CFB0A0-8A5C-4A1C-A862-E5F26261C00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3647" y="208385"/>
            <a:ext cx="2583578" cy="779921"/>
          </a:xfrm>
        </p:spPr>
        <p:txBody>
          <a:bodyPr>
            <a:noAutofit/>
          </a:bodyPr>
          <a:lstStyle>
            <a:lvl1pPr algn="l">
              <a:defRPr sz="2400" b="1">
                <a:solidFill>
                  <a:srgbClr val="EC2227"/>
                </a:solidFill>
              </a:defRPr>
            </a:lvl1pPr>
          </a:lstStyle>
          <a:p>
            <a:r>
              <a:rPr lang="en-US" dirty="0"/>
              <a:t>Click to edit Master title style</a:t>
            </a:r>
          </a:p>
        </p:txBody>
      </p:sp>
      <p:sp>
        <p:nvSpPr>
          <p:cNvPr id="17" name="Text Placeholder 16"/>
          <p:cNvSpPr>
            <a:spLocks noGrp="1"/>
          </p:cNvSpPr>
          <p:nvPr>
            <p:ph type="body" sz="quarter" idx="13"/>
          </p:nvPr>
        </p:nvSpPr>
        <p:spPr>
          <a:xfrm>
            <a:off x="3197225" y="352194"/>
            <a:ext cx="5586413" cy="863468"/>
          </a:xfrm>
        </p:spPr>
        <p:txBody>
          <a:bodyPr>
            <a:noAutofit/>
          </a:bodyPr>
          <a:lstStyle>
            <a:lvl1pPr marL="0" indent="0">
              <a:buNone/>
              <a:defRPr sz="30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sp>
        <p:nvSpPr>
          <p:cNvPr id="10" name="Text Placeholder 9"/>
          <p:cNvSpPr>
            <a:spLocks noGrp="1"/>
          </p:cNvSpPr>
          <p:nvPr>
            <p:ph type="body" sz="quarter" idx="16"/>
          </p:nvPr>
        </p:nvSpPr>
        <p:spPr>
          <a:xfrm>
            <a:off x="613648" y="1346922"/>
            <a:ext cx="3879312" cy="3291753"/>
          </a:xfrm>
        </p:spPr>
        <p:txBody>
          <a:bodyPr>
            <a:noAutofit/>
          </a:bodyPr>
          <a:lstStyle>
            <a:lvl1pPr marL="182880" indent="-182880">
              <a:spcBef>
                <a:spcPts val="600"/>
              </a:spcBef>
              <a:spcAft>
                <a:spcPts val="0"/>
              </a:spcAft>
              <a:defRPr sz="2400"/>
            </a:lvl1pPr>
            <a:lvl2pPr>
              <a:spcBef>
                <a:spcPts val="600"/>
              </a:spcBef>
              <a:spcAft>
                <a:spcPts val="0"/>
              </a:spcAft>
              <a:defRPr sz="2000"/>
            </a:lvl2pPr>
            <a:lvl3pPr>
              <a:spcBef>
                <a:spcPts val="600"/>
              </a:spcBef>
              <a:spcAft>
                <a:spcPts val="0"/>
              </a:spcAft>
              <a:defRPr sz="2000"/>
            </a:lvl3pPr>
            <a:lvl4pPr>
              <a:spcBef>
                <a:spcPts val="600"/>
              </a:spcBef>
              <a:spcAft>
                <a:spcPts val="0"/>
              </a:spcAft>
              <a:defRPr sz="2000"/>
            </a:lvl4pPr>
            <a:lvl5pPr>
              <a:spcBef>
                <a:spcPts val="600"/>
              </a:spcBef>
              <a:spcAft>
                <a:spcPts val="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Text Placeholder 9"/>
          <p:cNvSpPr>
            <a:spLocks noGrp="1"/>
          </p:cNvSpPr>
          <p:nvPr>
            <p:ph type="body" sz="quarter" idx="17"/>
          </p:nvPr>
        </p:nvSpPr>
        <p:spPr>
          <a:xfrm>
            <a:off x="4492960" y="1346921"/>
            <a:ext cx="4290678" cy="3291754"/>
          </a:xfrm>
        </p:spPr>
        <p:txBody>
          <a:bodyPr>
            <a:noAutofit/>
          </a:bodyPr>
          <a:lstStyle>
            <a:lvl1pPr marL="182880" indent="-182880">
              <a:spcBef>
                <a:spcPts val="600"/>
              </a:spcBef>
              <a:spcAft>
                <a:spcPts val="0"/>
              </a:spcAft>
              <a:defRPr sz="2400"/>
            </a:lvl1pPr>
            <a:lvl2pPr>
              <a:spcBef>
                <a:spcPts val="600"/>
              </a:spcBef>
              <a:spcAft>
                <a:spcPts val="0"/>
              </a:spcAft>
              <a:defRPr sz="2000"/>
            </a:lvl2pPr>
            <a:lvl3pPr>
              <a:spcBef>
                <a:spcPts val="600"/>
              </a:spcBef>
              <a:spcAft>
                <a:spcPts val="0"/>
              </a:spcAft>
              <a:defRPr sz="2000"/>
            </a:lvl3pPr>
            <a:lvl4pPr>
              <a:spcBef>
                <a:spcPts val="600"/>
              </a:spcBef>
              <a:spcAft>
                <a:spcPts val="0"/>
              </a:spcAft>
              <a:defRPr sz="2000"/>
            </a:lvl4pPr>
            <a:lvl5pPr>
              <a:spcBef>
                <a:spcPts val="600"/>
              </a:spcBef>
              <a:spcAft>
                <a:spcPts val="0"/>
              </a:spcAft>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5">
            <a:extLst>
              <a:ext uri="{FF2B5EF4-FFF2-40B4-BE49-F238E27FC236}">
                <a16:creationId xmlns:a16="http://schemas.microsoft.com/office/drawing/2014/main" id="{89295B93-F986-4B39-8E2B-724CCA4EDF9A}"/>
              </a:ext>
            </a:extLst>
          </p:cNvPr>
          <p:cNvSpPr>
            <a:spLocks noGrp="1"/>
          </p:cNvSpPr>
          <p:nvPr>
            <p:ph type="ftr" sz="quarter" idx="18"/>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12" name="Slide Number Placeholder 6">
            <a:extLst>
              <a:ext uri="{FF2B5EF4-FFF2-40B4-BE49-F238E27FC236}">
                <a16:creationId xmlns:a16="http://schemas.microsoft.com/office/drawing/2014/main" id="{1058DC72-4273-470C-BC88-C887DF0ED675}"/>
              </a:ext>
            </a:extLst>
          </p:cNvPr>
          <p:cNvSpPr>
            <a:spLocks noGrp="1"/>
          </p:cNvSpPr>
          <p:nvPr>
            <p:ph type="sldNum" sz="quarter" idx="19"/>
          </p:nvPr>
        </p:nvSpPr>
        <p:spPr/>
        <p:txBody>
          <a:bodyPr/>
          <a:lstStyle>
            <a:lvl1pPr>
              <a:defRPr/>
            </a:lvl1pPr>
          </a:lstStyle>
          <a:p>
            <a:fld id="{1B1E65A3-B34B-4C40-9E1C-BC4502CB691B}" type="slidenum">
              <a:rPr lang="en-US" altLang="en-US"/>
              <a:pPr/>
              <a:t>‹#›</a:t>
            </a:fld>
            <a:endParaRPr lang="en-US" altLang="en-US"/>
          </a:p>
        </p:txBody>
      </p:sp>
    </p:spTree>
    <p:extLst>
      <p:ext uri="{BB962C8B-B14F-4D97-AF65-F5344CB8AC3E}">
        <p14:creationId xmlns:p14="http://schemas.microsoft.com/office/powerpoint/2010/main" val="1509802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ject-overview">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FF88A9A-C68F-4DEA-A21A-A24E9565C7B1}"/>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13" y="1123617"/>
            <a:ext cx="9144000" cy="640080"/>
          </a:xfrm>
          <a:solidFill>
            <a:srgbClr val="BABCBE"/>
          </a:solidFill>
        </p:spPr>
        <p:txBody>
          <a:bodyPr wrap="none">
            <a:noAutofit/>
          </a:bodyPr>
          <a:lstStyle>
            <a:lvl1pPr algn="ctr">
              <a:defRPr sz="2200" b="1">
                <a:solidFill>
                  <a:schemeClr val="tx1"/>
                </a:solidFill>
              </a:defRPr>
            </a:lvl1pPr>
          </a:lstStyle>
          <a:p>
            <a:r>
              <a:rPr lang="en-US" dirty="0"/>
              <a:t>Project Name2</a:t>
            </a:r>
          </a:p>
        </p:txBody>
      </p:sp>
      <p:sp>
        <p:nvSpPr>
          <p:cNvPr id="17" name="Text Placeholder 16"/>
          <p:cNvSpPr>
            <a:spLocks noGrp="1"/>
          </p:cNvSpPr>
          <p:nvPr>
            <p:ph type="body" sz="quarter" idx="13" hasCustomPrompt="1"/>
          </p:nvPr>
        </p:nvSpPr>
        <p:spPr>
          <a:xfrm>
            <a:off x="1" y="0"/>
            <a:ext cx="4572000" cy="1097280"/>
          </a:xfrm>
        </p:spPr>
        <p:txBody>
          <a:bodyPr lIns="548640" tIns="457200" rIns="182880" bIns="91440">
            <a:noAutofit/>
          </a:bodyPr>
          <a:lstStyle>
            <a:lvl1pPr marL="0" indent="0">
              <a:buNone/>
              <a:defRPr sz="1200" baseline="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a:p>
            <a:pPr lvl="0"/>
            <a:endParaRPr lang="en-US" dirty="0"/>
          </a:p>
        </p:txBody>
      </p:sp>
      <p:sp>
        <p:nvSpPr>
          <p:cNvPr id="10" name="Text Placeholder 9"/>
          <p:cNvSpPr>
            <a:spLocks noGrp="1"/>
          </p:cNvSpPr>
          <p:nvPr>
            <p:ph type="body" sz="quarter" idx="16" hasCustomPrompt="1"/>
          </p:nvPr>
        </p:nvSpPr>
        <p:spPr>
          <a:xfrm>
            <a:off x="0" y="1778674"/>
            <a:ext cx="4572000" cy="3364826"/>
          </a:xfrm>
        </p:spPr>
        <p:txBody>
          <a:bodyPr lIns="548640" tIns="457200" rIns="182880" bIns="182880">
            <a:noAutofit/>
          </a:bodyPr>
          <a:lstStyle>
            <a:lvl1pPr marL="171450" indent="-171450">
              <a:spcBef>
                <a:spcPts val="600"/>
              </a:spcBef>
              <a:spcAft>
                <a:spcPts val="0"/>
              </a:spcAft>
              <a:buFont typeface="Arial" panose="020B0604020202020204" pitchFamily="34" charset="0"/>
              <a:buChar char="•"/>
              <a:defRPr sz="1200"/>
            </a:lvl1pPr>
            <a:lvl2pPr marL="457200" indent="0">
              <a:spcBef>
                <a:spcPts val="600"/>
              </a:spcBef>
              <a:spcAft>
                <a:spcPts val="0"/>
              </a:spcAft>
              <a:buFont typeface="Arial" panose="020B0604020202020204" pitchFamily="34" charset="0"/>
              <a:buNone/>
              <a:defRPr sz="1200"/>
            </a:lvl2pPr>
            <a:lvl3pPr marL="914400" indent="0">
              <a:spcBef>
                <a:spcPts val="600"/>
              </a:spcBef>
              <a:spcAft>
                <a:spcPts val="0"/>
              </a:spcAft>
              <a:buFont typeface="Arial" panose="020B0604020202020204" pitchFamily="34" charset="0"/>
              <a:buNone/>
              <a:defRPr sz="1400"/>
            </a:lvl3pPr>
            <a:lvl4pPr marL="1600200" indent="-228600">
              <a:spcBef>
                <a:spcPts val="600"/>
              </a:spcBef>
              <a:spcAft>
                <a:spcPts val="0"/>
              </a:spcAft>
              <a:buFont typeface="Arial" panose="020B0604020202020204" pitchFamily="34" charset="0"/>
              <a:buChar char="•"/>
              <a:defRPr sz="1400"/>
            </a:lvl4pPr>
            <a:lvl5pPr marL="2057400" indent="-228600">
              <a:spcBef>
                <a:spcPts val="600"/>
              </a:spcBef>
              <a:spcAft>
                <a:spcPts val="0"/>
              </a:spcAft>
              <a:buFont typeface="Arial" panose="020B0604020202020204" pitchFamily="34" charset="0"/>
              <a:buChar char="•"/>
              <a:defRPr sz="1400"/>
            </a:lvl5pPr>
          </a:lstStyle>
          <a:p>
            <a:pPr lvl="0"/>
            <a:r>
              <a:rPr lang="en-US" dirty="0"/>
              <a:t>Click to edit Master text styles</a:t>
            </a:r>
          </a:p>
        </p:txBody>
      </p:sp>
      <p:sp>
        <p:nvSpPr>
          <p:cNvPr id="24" name="Text Placeholder 9"/>
          <p:cNvSpPr>
            <a:spLocks noGrp="1"/>
          </p:cNvSpPr>
          <p:nvPr>
            <p:ph type="body" sz="quarter" idx="17" hasCustomPrompt="1"/>
          </p:nvPr>
        </p:nvSpPr>
        <p:spPr>
          <a:xfrm>
            <a:off x="4572000" y="1778674"/>
            <a:ext cx="4572000" cy="3364826"/>
          </a:xfrm>
        </p:spPr>
        <p:txBody>
          <a:bodyPr lIns="548640" tIns="457200" rIns="182880" bIns="182880">
            <a:noAutofit/>
          </a:bodyPr>
          <a:lstStyle>
            <a:lvl1pPr marL="171450" indent="-171450">
              <a:spcBef>
                <a:spcPts val="600"/>
              </a:spcBef>
              <a:spcAft>
                <a:spcPts val="0"/>
              </a:spcAft>
              <a:buFont typeface="Arial" panose="020B0604020202020204" pitchFamily="34" charset="0"/>
              <a:buChar char="•"/>
              <a:defRPr sz="1200"/>
            </a:lvl1pPr>
            <a:lvl2pPr marL="457200" indent="0">
              <a:spcBef>
                <a:spcPts val="600"/>
              </a:spcBef>
              <a:spcAft>
                <a:spcPts val="0"/>
              </a:spcAft>
              <a:buFont typeface="Arial" panose="020B0604020202020204" pitchFamily="34" charset="0"/>
              <a:buNone/>
              <a:defRPr sz="1200"/>
            </a:lvl2pPr>
            <a:lvl3pPr marL="914400" indent="0">
              <a:spcBef>
                <a:spcPts val="600"/>
              </a:spcBef>
              <a:spcAft>
                <a:spcPts val="0"/>
              </a:spcAft>
              <a:buNone/>
              <a:defRPr sz="1400"/>
            </a:lvl3pPr>
            <a:lvl4pPr marL="1371600" indent="0">
              <a:spcBef>
                <a:spcPts val="600"/>
              </a:spcBef>
              <a:spcAft>
                <a:spcPts val="0"/>
              </a:spcAft>
              <a:buNone/>
              <a:defRPr sz="1400"/>
            </a:lvl4pPr>
            <a:lvl5pPr marL="1828800" indent="0">
              <a:spcBef>
                <a:spcPts val="600"/>
              </a:spcBef>
              <a:spcAft>
                <a:spcPts val="0"/>
              </a:spcAft>
              <a:buNone/>
              <a:defRPr sz="1400"/>
            </a:lvl5pPr>
          </a:lstStyle>
          <a:p>
            <a:pPr lvl="0"/>
            <a:r>
              <a:rPr lang="en-US" dirty="0"/>
              <a:t>Click to edit Master text styles</a:t>
            </a:r>
          </a:p>
        </p:txBody>
      </p:sp>
      <p:sp>
        <p:nvSpPr>
          <p:cNvPr id="12" name="Slide Number Placeholder 6">
            <a:extLst>
              <a:ext uri="{FF2B5EF4-FFF2-40B4-BE49-F238E27FC236}">
                <a16:creationId xmlns:a16="http://schemas.microsoft.com/office/drawing/2014/main" id="{1058DC72-4273-470C-BC88-C887DF0ED675}"/>
              </a:ext>
            </a:extLst>
          </p:cNvPr>
          <p:cNvSpPr>
            <a:spLocks noGrp="1"/>
          </p:cNvSpPr>
          <p:nvPr>
            <p:ph type="sldNum" sz="quarter" idx="19"/>
          </p:nvPr>
        </p:nvSpPr>
        <p:spPr/>
        <p:txBody>
          <a:bodyPr/>
          <a:lstStyle>
            <a:lvl1pPr>
              <a:defRPr/>
            </a:lvl1pPr>
          </a:lstStyle>
          <a:p>
            <a:fld id="{1B1E65A3-B34B-4C40-9E1C-BC4502CB691B}" type="slidenum">
              <a:rPr lang="en-US" altLang="en-US"/>
              <a:pPr/>
              <a:t>‹#›</a:t>
            </a:fld>
            <a:endParaRPr lang="en-US" altLang="en-US"/>
          </a:p>
        </p:txBody>
      </p:sp>
      <p:sp>
        <p:nvSpPr>
          <p:cNvPr id="33" name="Text Placeholder 16"/>
          <p:cNvSpPr>
            <a:spLocks noGrp="1"/>
          </p:cNvSpPr>
          <p:nvPr>
            <p:ph type="body" sz="quarter" idx="20" hasCustomPrompt="1"/>
          </p:nvPr>
        </p:nvSpPr>
        <p:spPr>
          <a:xfrm>
            <a:off x="4572001" y="0"/>
            <a:ext cx="4572000" cy="1097280"/>
          </a:xfrm>
        </p:spPr>
        <p:txBody>
          <a:bodyPr lIns="548640" tIns="457200" rIns="182880" bIns="91440">
            <a:noAutofit/>
          </a:bodyPr>
          <a:lstStyle>
            <a:lvl1pPr marL="0" indent="0">
              <a:buNone/>
              <a:defRPr sz="12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sp>
        <p:nvSpPr>
          <p:cNvPr id="38" name="TextBox 37"/>
          <p:cNvSpPr txBox="1"/>
          <p:nvPr userDrawn="1"/>
        </p:nvSpPr>
        <p:spPr>
          <a:xfrm>
            <a:off x="461725" y="1851454"/>
            <a:ext cx="2779414" cy="338554"/>
          </a:xfrm>
          <a:prstGeom prst="rect">
            <a:avLst/>
          </a:prstGeom>
          <a:noFill/>
        </p:spPr>
        <p:txBody>
          <a:bodyPr wrap="square" rtlCol="0">
            <a:spAutoFit/>
          </a:bodyPr>
          <a:lstStyle/>
          <a:p>
            <a:r>
              <a:rPr lang="en-US" sz="1600" b="0" dirty="0">
                <a:solidFill>
                  <a:schemeClr val="accent5"/>
                </a:solidFill>
              </a:rPr>
              <a:t>CORE RESOURCES:</a:t>
            </a:r>
          </a:p>
        </p:txBody>
      </p:sp>
      <p:sp>
        <p:nvSpPr>
          <p:cNvPr id="39" name="TextBox 38"/>
          <p:cNvSpPr txBox="1"/>
          <p:nvPr userDrawn="1"/>
        </p:nvSpPr>
        <p:spPr>
          <a:xfrm>
            <a:off x="5033725" y="1851454"/>
            <a:ext cx="2779414" cy="338554"/>
          </a:xfrm>
          <a:prstGeom prst="rect">
            <a:avLst/>
          </a:prstGeom>
          <a:noFill/>
        </p:spPr>
        <p:txBody>
          <a:bodyPr wrap="square" rtlCol="0">
            <a:spAutoFit/>
          </a:bodyPr>
          <a:lstStyle/>
          <a:p>
            <a:r>
              <a:rPr lang="en-US" sz="1600" b="0" dirty="0">
                <a:solidFill>
                  <a:schemeClr val="accent2"/>
                </a:solidFill>
              </a:rPr>
              <a:t>PROFILES:</a:t>
            </a:r>
          </a:p>
        </p:txBody>
      </p:sp>
      <p:sp>
        <p:nvSpPr>
          <p:cNvPr id="40" name="TextBox 39"/>
          <p:cNvSpPr txBox="1"/>
          <p:nvPr userDrawn="1"/>
        </p:nvSpPr>
        <p:spPr>
          <a:xfrm>
            <a:off x="5033725" y="93572"/>
            <a:ext cx="2779414" cy="338554"/>
          </a:xfrm>
          <a:prstGeom prst="rect">
            <a:avLst/>
          </a:prstGeom>
          <a:noFill/>
        </p:spPr>
        <p:txBody>
          <a:bodyPr wrap="square" rtlCol="0">
            <a:spAutoFit/>
          </a:bodyPr>
          <a:lstStyle/>
          <a:p>
            <a:r>
              <a:rPr lang="en-US" sz="1600" b="0" dirty="0">
                <a:solidFill>
                  <a:schemeClr val="accent4"/>
                </a:solidFill>
              </a:rPr>
              <a:t>SCOPE:</a:t>
            </a:r>
          </a:p>
        </p:txBody>
      </p:sp>
      <p:sp>
        <p:nvSpPr>
          <p:cNvPr id="41" name="TextBox 40"/>
          <p:cNvSpPr txBox="1"/>
          <p:nvPr userDrawn="1"/>
        </p:nvSpPr>
        <p:spPr>
          <a:xfrm>
            <a:off x="461725" y="93572"/>
            <a:ext cx="2779414" cy="338554"/>
          </a:xfrm>
          <a:prstGeom prst="rect">
            <a:avLst/>
          </a:prstGeom>
          <a:noFill/>
        </p:spPr>
        <p:txBody>
          <a:bodyPr wrap="square" rtlCol="0">
            <a:spAutoFit/>
          </a:bodyPr>
          <a:lstStyle/>
          <a:p>
            <a:r>
              <a:rPr lang="en-US" sz="1600" b="0" dirty="0">
                <a:solidFill>
                  <a:schemeClr val="accent3"/>
                </a:solidFill>
              </a:rPr>
              <a:t>IG URL:</a:t>
            </a: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335" y="0"/>
            <a:ext cx="548640" cy="548640"/>
          </a:xfrm>
          <a:prstGeom prst="rect">
            <a:avLst/>
          </a:prstGeom>
        </p:spPr>
      </p:pic>
      <p:pic>
        <p:nvPicPr>
          <p:cNvPr id="44" name="Picture 4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5335" y="10328"/>
            <a:ext cx="548640" cy="548640"/>
          </a:xfrm>
          <a:prstGeom prst="rect">
            <a:avLst/>
          </a:prstGeom>
        </p:spPr>
      </p:pic>
      <p:pic>
        <p:nvPicPr>
          <p:cNvPr id="45" name="Picture 4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335" y="1859579"/>
            <a:ext cx="548640" cy="548640"/>
          </a:xfrm>
          <a:prstGeom prst="rect">
            <a:avLst/>
          </a:prstGeom>
        </p:spPr>
      </p:pic>
      <p:pic>
        <p:nvPicPr>
          <p:cNvPr id="46" name="Picture 4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615" y="1815242"/>
            <a:ext cx="640080" cy="640080"/>
          </a:xfrm>
          <a:prstGeom prst="rect">
            <a:avLst/>
          </a:prstGeom>
        </p:spPr>
      </p:pic>
      <p:pic>
        <p:nvPicPr>
          <p:cNvPr id="47" name="Picture 9">
            <a:extLst>
              <a:ext uri="{FF2B5EF4-FFF2-40B4-BE49-F238E27FC236}">
                <a16:creationId xmlns:a16="http://schemas.microsoft.com/office/drawing/2014/main" id="{CCE89B19-B357-467B-B42E-2E470A751A3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9" name="Straight Connector 48"/>
          <p:cNvCxnSpPr/>
          <p:nvPr userDrawn="1"/>
        </p:nvCxnSpPr>
        <p:spPr>
          <a:xfrm flipH="1">
            <a:off x="4531043" y="91405"/>
            <a:ext cx="1" cy="914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flipH="1">
            <a:off x="4531043" y="1854874"/>
            <a:ext cx="1" cy="31089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8909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ject-overview-v2">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FF88A9A-C68F-4DEA-A21A-A24E9565C7B1}"/>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hasCustomPrompt="1"/>
          </p:nvPr>
        </p:nvSpPr>
        <p:spPr>
          <a:xfrm>
            <a:off x="-113" y="1123617"/>
            <a:ext cx="9144000" cy="640080"/>
          </a:xfrm>
          <a:solidFill>
            <a:srgbClr val="BABCBE"/>
          </a:solidFill>
        </p:spPr>
        <p:txBody>
          <a:bodyPr wrap="none">
            <a:noAutofit/>
          </a:bodyPr>
          <a:lstStyle>
            <a:lvl1pPr algn="ctr">
              <a:defRPr sz="2200" b="1">
                <a:solidFill>
                  <a:schemeClr val="tx1"/>
                </a:solidFill>
              </a:defRPr>
            </a:lvl1pPr>
          </a:lstStyle>
          <a:p>
            <a:r>
              <a:rPr lang="en-US" dirty="0"/>
              <a:t>Project Name</a:t>
            </a:r>
          </a:p>
        </p:txBody>
      </p:sp>
      <p:sp>
        <p:nvSpPr>
          <p:cNvPr id="17" name="Text Placeholder 16"/>
          <p:cNvSpPr>
            <a:spLocks noGrp="1"/>
          </p:cNvSpPr>
          <p:nvPr>
            <p:ph type="body" sz="quarter" idx="13" hasCustomPrompt="1"/>
          </p:nvPr>
        </p:nvSpPr>
        <p:spPr>
          <a:xfrm>
            <a:off x="1" y="0"/>
            <a:ext cx="4572000" cy="1097280"/>
          </a:xfrm>
        </p:spPr>
        <p:txBody>
          <a:bodyPr lIns="548640" tIns="457200" rIns="182880" bIns="91440">
            <a:noAutofit/>
          </a:bodyPr>
          <a:lstStyle>
            <a:lvl1pPr marL="0" indent="0">
              <a:buNone/>
              <a:defRPr sz="1200" baseline="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a:p>
            <a:pPr lvl="0"/>
            <a:endParaRPr lang="en-US" dirty="0"/>
          </a:p>
        </p:txBody>
      </p:sp>
      <p:sp>
        <p:nvSpPr>
          <p:cNvPr id="10" name="Text Placeholder 9"/>
          <p:cNvSpPr>
            <a:spLocks noGrp="1"/>
          </p:cNvSpPr>
          <p:nvPr>
            <p:ph type="body" sz="quarter" idx="16" hasCustomPrompt="1"/>
          </p:nvPr>
        </p:nvSpPr>
        <p:spPr>
          <a:xfrm>
            <a:off x="0" y="1778674"/>
            <a:ext cx="4572000" cy="3364826"/>
          </a:xfrm>
        </p:spPr>
        <p:txBody>
          <a:bodyPr lIns="548640" tIns="457200" rIns="182880" bIns="182880">
            <a:noAutofit/>
          </a:bodyPr>
          <a:lstStyle>
            <a:lvl1pPr marL="171450" indent="-171450">
              <a:spcBef>
                <a:spcPts val="600"/>
              </a:spcBef>
              <a:spcAft>
                <a:spcPts val="0"/>
              </a:spcAft>
              <a:buFont typeface="Arial" panose="020B0604020202020204" pitchFamily="34" charset="0"/>
              <a:buChar char="•"/>
              <a:defRPr sz="1200"/>
            </a:lvl1pPr>
            <a:lvl2pPr marL="457200" indent="0">
              <a:spcBef>
                <a:spcPts val="600"/>
              </a:spcBef>
              <a:spcAft>
                <a:spcPts val="0"/>
              </a:spcAft>
              <a:buFont typeface="Arial" panose="020B0604020202020204" pitchFamily="34" charset="0"/>
              <a:buNone/>
              <a:defRPr sz="1200"/>
            </a:lvl2pPr>
            <a:lvl3pPr marL="914400" indent="0">
              <a:spcBef>
                <a:spcPts val="600"/>
              </a:spcBef>
              <a:spcAft>
                <a:spcPts val="0"/>
              </a:spcAft>
              <a:buFont typeface="Arial" panose="020B0604020202020204" pitchFamily="34" charset="0"/>
              <a:buNone/>
              <a:defRPr sz="1400"/>
            </a:lvl3pPr>
            <a:lvl4pPr marL="1600200" indent="-228600">
              <a:spcBef>
                <a:spcPts val="600"/>
              </a:spcBef>
              <a:spcAft>
                <a:spcPts val="0"/>
              </a:spcAft>
              <a:buFont typeface="Arial" panose="020B0604020202020204" pitchFamily="34" charset="0"/>
              <a:buChar char="•"/>
              <a:defRPr sz="1400"/>
            </a:lvl4pPr>
            <a:lvl5pPr marL="2057400" indent="-228600">
              <a:spcBef>
                <a:spcPts val="600"/>
              </a:spcBef>
              <a:spcAft>
                <a:spcPts val="0"/>
              </a:spcAft>
              <a:buFont typeface="Arial" panose="020B0604020202020204" pitchFamily="34" charset="0"/>
              <a:buChar char="•"/>
              <a:defRPr sz="1400"/>
            </a:lvl5pPr>
          </a:lstStyle>
          <a:p>
            <a:pPr lvl="0"/>
            <a:r>
              <a:rPr lang="en-US" dirty="0"/>
              <a:t>Click to edit Master text styles</a:t>
            </a:r>
          </a:p>
        </p:txBody>
      </p:sp>
      <p:sp>
        <p:nvSpPr>
          <p:cNvPr id="24" name="Text Placeholder 9"/>
          <p:cNvSpPr>
            <a:spLocks noGrp="1"/>
          </p:cNvSpPr>
          <p:nvPr>
            <p:ph type="body" sz="quarter" idx="17" hasCustomPrompt="1"/>
          </p:nvPr>
        </p:nvSpPr>
        <p:spPr>
          <a:xfrm>
            <a:off x="4572000" y="1778674"/>
            <a:ext cx="4572000" cy="3364826"/>
          </a:xfrm>
        </p:spPr>
        <p:txBody>
          <a:bodyPr lIns="548640" tIns="457200" rIns="182880" bIns="182880">
            <a:noAutofit/>
          </a:bodyPr>
          <a:lstStyle>
            <a:lvl1pPr marL="171450" indent="-171450">
              <a:spcBef>
                <a:spcPts val="600"/>
              </a:spcBef>
              <a:spcAft>
                <a:spcPts val="0"/>
              </a:spcAft>
              <a:buFont typeface="Arial" panose="020B0604020202020204" pitchFamily="34" charset="0"/>
              <a:buChar char="•"/>
              <a:defRPr sz="1200"/>
            </a:lvl1pPr>
            <a:lvl2pPr marL="457200" indent="0">
              <a:spcBef>
                <a:spcPts val="600"/>
              </a:spcBef>
              <a:spcAft>
                <a:spcPts val="0"/>
              </a:spcAft>
              <a:buFont typeface="Arial" panose="020B0604020202020204" pitchFamily="34" charset="0"/>
              <a:buNone/>
              <a:defRPr sz="1200"/>
            </a:lvl2pPr>
            <a:lvl3pPr marL="914400" indent="0">
              <a:spcBef>
                <a:spcPts val="600"/>
              </a:spcBef>
              <a:spcAft>
                <a:spcPts val="0"/>
              </a:spcAft>
              <a:buNone/>
              <a:defRPr sz="1400"/>
            </a:lvl3pPr>
            <a:lvl4pPr marL="1371600" indent="0">
              <a:spcBef>
                <a:spcPts val="600"/>
              </a:spcBef>
              <a:spcAft>
                <a:spcPts val="0"/>
              </a:spcAft>
              <a:buNone/>
              <a:defRPr sz="1400"/>
            </a:lvl4pPr>
            <a:lvl5pPr marL="1828800" indent="0">
              <a:spcBef>
                <a:spcPts val="600"/>
              </a:spcBef>
              <a:spcAft>
                <a:spcPts val="0"/>
              </a:spcAft>
              <a:buNone/>
              <a:defRPr sz="1400"/>
            </a:lvl5pPr>
          </a:lstStyle>
          <a:p>
            <a:pPr lvl="0"/>
            <a:r>
              <a:rPr lang="en-US" dirty="0"/>
              <a:t>Click to edit Master text styles</a:t>
            </a:r>
          </a:p>
        </p:txBody>
      </p:sp>
      <p:sp>
        <p:nvSpPr>
          <p:cNvPr id="12" name="Slide Number Placeholder 6">
            <a:extLst>
              <a:ext uri="{FF2B5EF4-FFF2-40B4-BE49-F238E27FC236}">
                <a16:creationId xmlns:a16="http://schemas.microsoft.com/office/drawing/2014/main" id="{1058DC72-4273-470C-BC88-C887DF0ED675}"/>
              </a:ext>
            </a:extLst>
          </p:cNvPr>
          <p:cNvSpPr>
            <a:spLocks noGrp="1"/>
          </p:cNvSpPr>
          <p:nvPr>
            <p:ph type="sldNum" sz="quarter" idx="19"/>
          </p:nvPr>
        </p:nvSpPr>
        <p:spPr/>
        <p:txBody>
          <a:bodyPr/>
          <a:lstStyle>
            <a:lvl1pPr>
              <a:defRPr/>
            </a:lvl1pPr>
          </a:lstStyle>
          <a:p>
            <a:fld id="{1B1E65A3-B34B-4C40-9E1C-BC4502CB691B}" type="slidenum">
              <a:rPr lang="en-US" altLang="en-US"/>
              <a:pPr/>
              <a:t>‹#›</a:t>
            </a:fld>
            <a:endParaRPr lang="en-US" altLang="en-US"/>
          </a:p>
        </p:txBody>
      </p:sp>
      <p:sp>
        <p:nvSpPr>
          <p:cNvPr id="33" name="Text Placeholder 16"/>
          <p:cNvSpPr>
            <a:spLocks noGrp="1"/>
          </p:cNvSpPr>
          <p:nvPr>
            <p:ph type="body" sz="quarter" idx="20" hasCustomPrompt="1"/>
          </p:nvPr>
        </p:nvSpPr>
        <p:spPr>
          <a:xfrm>
            <a:off x="4572001" y="0"/>
            <a:ext cx="4572000" cy="1097280"/>
          </a:xfrm>
        </p:spPr>
        <p:txBody>
          <a:bodyPr lIns="548640" tIns="457200" rIns="182880" bIns="91440">
            <a:noAutofit/>
          </a:bodyPr>
          <a:lstStyle>
            <a:lvl1pPr marL="0" indent="0">
              <a:buNone/>
              <a:defRPr sz="1200"/>
            </a:lvl1pPr>
            <a:lvl2pPr marL="457200" indent="0">
              <a:buNone/>
              <a:defRPr sz="1300"/>
            </a:lvl2pPr>
            <a:lvl3pPr marL="914400" indent="0">
              <a:buNone/>
              <a:defRPr sz="1300"/>
            </a:lvl3pPr>
            <a:lvl4pPr marL="1371600" indent="0">
              <a:buNone/>
              <a:defRPr sz="1300"/>
            </a:lvl4pPr>
            <a:lvl5pPr marL="1828800" indent="0">
              <a:buNone/>
              <a:defRPr sz="1300"/>
            </a:lvl5pPr>
          </a:lstStyle>
          <a:p>
            <a:pPr lvl="0"/>
            <a:r>
              <a:rPr lang="en-US" dirty="0"/>
              <a:t>Click to edit Master text styles</a:t>
            </a:r>
          </a:p>
        </p:txBody>
      </p:sp>
      <p:cxnSp>
        <p:nvCxnSpPr>
          <p:cNvPr id="35" name="Straight Connector 34"/>
          <p:cNvCxnSpPr/>
          <p:nvPr userDrawn="1"/>
        </p:nvCxnSpPr>
        <p:spPr>
          <a:xfrm flipH="1">
            <a:off x="4531043" y="91405"/>
            <a:ext cx="1" cy="914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userDrawn="1"/>
        </p:nvCxnSpPr>
        <p:spPr>
          <a:xfrm flipH="1">
            <a:off x="4531043" y="1854874"/>
            <a:ext cx="1" cy="310896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TextBox 37"/>
          <p:cNvSpPr txBox="1"/>
          <p:nvPr userDrawn="1"/>
        </p:nvSpPr>
        <p:spPr>
          <a:xfrm>
            <a:off x="461725" y="1851454"/>
            <a:ext cx="2779414" cy="338554"/>
          </a:xfrm>
          <a:prstGeom prst="rect">
            <a:avLst/>
          </a:prstGeom>
          <a:noFill/>
        </p:spPr>
        <p:txBody>
          <a:bodyPr wrap="square" rtlCol="0">
            <a:spAutoFit/>
          </a:bodyPr>
          <a:lstStyle/>
          <a:p>
            <a:r>
              <a:rPr lang="en-US" sz="1600" b="0" dirty="0">
                <a:solidFill>
                  <a:schemeClr val="accent5"/>
                </a:solidFill>
              </a:rPr>
              <a:t>PROJECT GOAL:</a:t>
            </a:r>
          </a:p>
        </p:txBody>
      </p:sp>
      <p:sp>
        <p:nvSpPr>
          <p:cNvPr id="39" name="TextBox 38"/>
          <p:cNvSpPr txBox="1"/>
          <p:nvPr userDrawn="1"/>
        </p:nvSpPr>
        <p:spPr>
          <a:xfrm>
            <a:off x="5033725" y="1851454"/>
            <a:ext cx="2779414" cy="338554"/>
          </a:xfrm>
          <a:prstGeom prst="rect">
            <a:avLst/>
          </a:prstGeom>
          <a:noFill/>
        </p:spPr>
        <p:txBody>
          <a:bodyPr wrap="square" rtlCol="0">
            <a:spAutoFit/>
          </a:bodyPr>
          <a:lstStyle/>
          <a:p>
            <a:r>
              <a:rPr lang="en-US" sz="1600" b="0" dirty="0">
                <a:solidFill>
                  <a:schemeClr val="accent2"/>
                </a:solidFill>
              </a:rPr>
              <a:t>KEY</a:t>
            </a:r>
            <a:r>
              <a:rPr lang="en-US" sz="1600" b="0" baseline="0" dirty="0">
                <a:solidFill>
                  <a:schemeClr val="accent2"/>
                </a:solidFill>
              </a:rPr>
              <a:t> HIGHLIGHTS</a:t>
            </a:r>
            <a:r>
              <a:rPr lang="en-US" sz="1600" b="0" dirty="0">
                <a:solidFill>
                  <a:schemeClr val="accent2"/>
                </a:solidFill>
              </a:rPr>
              <a:t>:</a:t>
            </a:r>
          </a:p>
        </p:txBody>
      </p:sp>
      <p:sp>
        <p:nvSpPr>
          <p:cNvPr id="40" name="TextBox 39"/>
          <p:cNvSpPr txBox="1"/>
          <p:nvPr userDrawn="1"/>
        </p:nvSpPr>
        <p:spPr>
          <a:xfrm>
            <a:off x="5033725" y="93572"/>
            <a:ext cx="2779414" cy="338554"/>
          </a:xfrm>
          <a:prstGeom prst="rect">
            <a:avLst/>
          </a:prstGeom>
          <a:noFill/>
        </p:spPr>
        <p:txBody>
          <a:bodyPr wrap="square" rtlCol="0">
            <a:spAutoFit/>
          </a:bodyPr>
          <a:lstStyle/>
          <a:p>
            <a:r>
              <a:rPr lang="en-US" sz="1600" b="0" dirty="0">
                <a:solidFill>
                  <a:schemeClr val="accent4"/>
                </a:solidFill>
              </a:rPr>
              <a:t>PROJECT</a:t>
            </a:r>
            <a:r>
              <a:rPr lang="en-US" sz="1600" b="0" baseline="0" dirty="0">
                <a:solidFill>
                  <a:schemeClr val="accent4"/>
                </a:solidFill>
              </a:rPr>
              <a:t> STATUS</a:t>
            </a:r>
            <a:r>
              <a:rPr lang="en-US" sz="1600" b="0" dirty="0">
                <a:solidFill>
                  <a:schemeClr val="accent4"/>
                </a:solidFill>
              </a:rPr>
              <a:t>:</a:t>
            </a:r>
          </a:p>
        </p:txBody>
      </p:sp>
      <p:sp>
        <p:nvSpPr>
          <p:cNvPr id="41" name="TextBox 40"/>
          <p:cNvSpPr txBox="1"/>
          <p:nvPr userDrawn="1"/>
        </p:nvSpPr>
        <p:spPr>
          <a:xfrm>
            <a:off x="461725" y="93572"/>
            <a:ext cx="2779414" cy="338554"/>
          </a:xfrm>
          <a:prstGeom prst="rect">
            <a:avLst/>
          </a:prstGeom>
          <a:noFill/>
        </p:spPr>
        <p:txBody>
          <a:bodyPr wrap="square" rtlCol="0">
            <a:spAutoFit/>
          </a:bodyPr>
          <a:lstStyle/>
          <a:p>
            <a:r>
              <a:rPr lang="en-US" sz="1600" b="0" dirty="0">
                <a:solidFill>
                  <a:schemeClr val="accent3"/>
                </a:solidFill>
              </a:rPr>
              <a:t>SPONSORING</a:t>
            </a:r>
            <a:r>
              <a:rPr lang="en-US" sz="1600" b="0" baseline="0" dirty="0">
                <a:solidFill>
                  <a:schemeClr val="accent3"/>
                </a:solidFill>
              </a:rPr>
              <a:t> PROGRAM</a:t>
            </a:r>
            <a:r>
              <a:rPr lang="en-US" sz="1600" b="0" dirty="0">
                <a:solidFill>
                  <a:schemeClr val="accent3"/>
                </a:solidFill>
              </a:rPr>
              <a:t>:</a:t>
            </a:r>
          </a:p>
        </p:txBody>
      </p:sp>
      <p:pic>
        <p:nvPicPr>
          <p:cNvPr id="43" name="Picture 4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 y="0"/>
            <a:ext cx="640080" cy="640080"/>
          </a:xfrm>
          <a:prstGeom prst="rect">
            <a:avLst/>
          </a:prstGeom>
        </p:spPr>
      </p:pic>
      <p:pic>
        <p:nvPicPr>
          <p:cNvPr id="44" name="Picture 4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5335" y="10328"/>
            <a:ext cx="548640" cy="548640"/>
          </a:xfrm>
          <a:prstGeom prst="rect">
            <a:avLst/>
          </a:prstGeom>
        </p:spPr>
      </p:pic>
      <p:pic>
        <p:nvPicPr>
          <p:cNvPr id="45" name="Picture 4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335" y="1859579"/>
            <a:ext cx="548640" cy="548640"/>
          </a:xfrm>
          <a:prstGeom prst="rect">
            <a:avLst/>
          </a:prstGeom>
        </p:spPr>
      </p:pic>
      <p:pic>
        <p:nvPicPr>
          <p:cNvPr id="46" name="Picture 4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39615" y="1815242"/>
            <a:ext cx="548640" cy="548640"/>
          </a:xfrm>
          <a:prstGeom prst="rect">
            <a:avLst/>
          </a:prstGeom>
        </p:spPr>
      </p:pic>
      <p:pic>
        <p:nvPicPr>
          <p:cNvPr id="47" name="Picture 9">
            <a:extLst>
              <a:ext uri="{FF2B5EF4-FFF2-40B4-BE49-F238E27FC236}">
                <a16:creationId xmlns:a16="http://schemas.microsoft.com/office/drawing/2014/main" id="{CCE89B19-B357-467B-B42E-2E470A751A34}"/>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884291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Column Text">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778F5F9-9ED1-4443-9914-776DDA054504}"/>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C4C3A05-C10D-455A-988A-438D962AC7EE}"/>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8CD3726-52B7-4D64-8B2A-E9ECFDF6DFE8}"/>
              </a:ext>
            </a:extLst>
          </p:cNvPr>
          <p:cNvCxnSpPr/>
          <p:nvPr/>
        </p:nvCxnSpPr>
        <p:spPr>
          <a:xfrm>
            <a:off x="457200"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9" name="Picture 9">
            <a:extLst>
              <a:ext uri="{FF2B5EF4-FFF2-40B4-BE49-F238E27FC236}">
                <a16:creationId xmlns:a16="http://schemas.microsoft.com/office/drawing/2014/main" id="{CCE89B19-B357-467B-B42E-2E470A751A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13647" y="208385"/>
            <a:ext cx="8137726" cy="779921"/>
          </a:xfrm>
        </p:spPr>
        <p:txBody>
          <a:bodyPr>
            <a:noAutofit/>
          </a:bodyPr>
          <a:lstStyle>
            <a:lvl1pPr algn="l">
              <a:defRPr sz="3000" b="1">
                <a:solidFill>
                  <a:srgbClr val="EC2227"/>
                </a:solidFill>
              </a:defRPr>
            </a:lvl1pPr>
          </a:lstStyle>
          <a:p>
            <a:r>
              <a:rPr lang="en-US" dirty="0"/>
              <a:t>Click to edit Master title style</a:t>
            </a:r>
          </a:p>
        </p:txBody>
      </p:sp>
      <p:sp>
        <p:nvSpPr>
          <p:cNvPr id="10" name="Text Placeholder 9"/>
          <p:cNvSpPr>
            <a:spLocks noGrp="1"/>
          </p:cNvSpPr>
          <p:nvPr>
            <p:ph type="body" sz="quarter" idx="16"/>
          </p:nvPr>
        </p:nvSpPr>
        <p:spPr>
          <a:xfrm>
            <a:off x="613649"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
        <p:nvSpPr>
          <p:cNvPr id="12" name="Text Placeholder 9"/>
          <p:cNvSpPr>
            <a:spLocks noGrp="1"/>
          </p:cNvSpPr>
          <p:nvPr>
            <p:ph type="body" sz="quarter" idx="17"/>
          </p:nvPr>
        </p:nvSpPr>
        <p:spPr>
          <a:xfrm>
            <a:off x="6147649"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
        <p:nvSpPr>
          <p:cNvPr id="14" name="Text Placeholder 9"/>
          <p:cNvSpPr>
            <a:spLocks noGrp="1"/>
          </p:cNvSpPr>
          <p:nvPr>
            <p:ph type="body" sz="quarter" idx="18"/>
          </p:nvPr>
        </p:nvSpPr>
        <p:spPr>
          <a:xfrm>
            <a:off x="3378235" y="1527047"/>
            <a:ext cx="2636010" cy="2519269"/>
          </a:xfrm>
        </p:spPr>
        <p:txBody>
          <a:bodyPr>
            <a:noAutofit/>
          </a:bodyPr>
          <a:lstStyle>
            <a:lvl1pPr marL="0" indent="0">
              <a:spcBef>
                <a:spcPts val="600"/>
              </a:spcBef>
              <a:spcAft>
                <a:spcPts val="600"/>
              </a:spcAft>
              <a:buNone/>
              <a:defRPr sz="2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US" dirty="0"/>
              <a:t>Click to edit Master text styles</a:t>
            </a:r>
          </a:p>
        </p:txBody>
      </p:sp>
      <p:sp>
        <p:nvSpPr>
          <p:cNvPr id="11" name="Footer Placeholder 5">
            <a:extLst>
              <a:ext uri="{FF2B5EF4-FFF2-40B4-BE49-F238E27FC236}">
                <a16:creationId xmlns:a16="http://schemas.microsoft.com/office/drawing/2014/main" id="{D9BC9A10-403B-445C-AECC-58F1B8E3CC38}"/>
              </a:ext>
            </a:extLst>
          </p:cNvPr>
          <p:cNvSpPr>
            <a:spLocks noGrp="1"/>
          </p:cNvSpPr>
          <p:nvPr>
            <p:ph type="ftr" sz="quarter" idx="19"/>
          </p:nvPr>
        </p:nvSpPr>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13" name="Slide Number Placeholder 6">
            <a:extLst>
              <a:ext uri="{FF2B5EF4-FFF2-40B4-BE49-F238E27FC236}">
                <a16:creationId xmlns:a16="http://schemas.microsoft.com/office/drawing/2014/main" id="{C3191340-B96D-4CE6-96A2-2034980F45D3}"/>
              </a:ext>
            </a:extLst>
          </p:cNvPr>
          <p:cNvSpPr>
            <a:spLocks noGrp="1"/>
          </p:cNvSpPr>
          <p:nvPr>
            <p:ph type="sldNum" sz="quarter" idx="20"/>
          </p:nvPr>
        </p:nvSpPr>
        <p:spPr/>
        <p:txBody>
          <a:bodyPr/>
          <a:lstStyle>
            <a:lvl1pPr>
              <a:defRPr/>
            </a:lvl1pPr>
          </a:lstStyle>
          <a:p>
            <a:fld id="{25441B1A-6C82-4AD1-AF21-8C30B95B126B}" type="slidenum">
              <a:rPr lang="en-US" altLang="en-US"/>
              <a:pPr/>
              <a:t>‹#›</a:t>
            </a:fld>
            <a:endParaRPr lang="en-US" altLang="en-US"/>
          </a:p>
        </p:txBody>
      </p:sp>
    </p:spTree>
    <p:extLst>
      <p:ext uri="{BB962C8B-B14F-4D97-AF65-F5344CB8AC3E}">
        <p14:creationId xmlns:p14="http://schemas.microsoft.com/office/powerpoint/2010/main" val="300245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column with image">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57877E05-DEA4-4FC5-879E-20570832F5D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78200"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Connector 5">
            <a:extLst>
              <a:ext uri="{FF2B5EF4-FFF2-40B4-BE49-F238E27FC236}">
                <a16:creationId xmlns:a16="http://schemas.microsoft.com/office/drawing/2014/main" id="{4E5C8F04-F07B-4668-9F9F-8BDD89357081}"/>
              </a:ext>
            </a:extLst>
          </p:cNvPr>
          <p:cNvCxnSpPr/>
          <p:nvPr/>
        </p:nvCxnSpPr>
        <p:spPr>
          <a:xfrm>
            <a:off x="4060825"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D45B460-321E-4E66-9DD5-34F31788AAC8}"/>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8419A212-4F29-4E75-A434-E7B0CFE2C07F}"/>
              </a:ext>
            </a:extLst>
          </p:cNvPr>
          <p:cNvCxnSpPr/>
          <p:nvPr/>
        </p:nvCxnSpPr>
        <p:spPr>
          <a:xfrm>
            <a:off x="3221038" y="206375"/>
            <a:ext cx="0" cy="782638"/>
          </a:xfrm>
          <a:prstGeom prst="line">
            <a:avLst/>
          </a:prstGeom>
          <a:ln w="41275">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378234" y="204787"/>
            <a:ext cx="5405403" cy="783519"/>
          </a:xfrm>
        </p:spPr>
        <p:txBody>
          <a:bodyPr>
            <a:noAutofit/>
          </a:bodyPr>
          <a:lstStyle>
            <a:lvl1pPr algn="l">
              <a:defRPr sz="3000" b="1">
                <a:solidFill>
                  <a:srgbClr val="EC2227"/>
                </a:solidFill>
              </a:defRPr>
            </a:lvl1pPr>
          </a:lstStyle>
          <a:p>
            <a:r>
              <a:rPr lang="en-US" dirty="0"/>
              <a:t>Click to edit Master title style</a:t>
            </a:r>
          </a:p>
        </p:txBody>
      </p:sp>
      <p:sp>
        <p:nvSpPr>
          <p:cNvPr id="4" name="Text Placeholder 3"/>
          <p:cNvSpPr>
            <a:spLocks noGrp="1"/>
          </p:cNvSpPr>
          <p:nvPr>
            <p:ph type="body" sz="half" idx="2"/>
          </p:nvPr>
        </p:nvSpPr>
        <p:spPr>
          <a:xfrm>
            <a:off x="3378235" y="1527046"/>
            <a:ext cx="5405424" cy="2763317"/>
          </a:xfrm>
        </p:spPr>
        <p:txBody>
          <a:bodyPr>
            <a:noAutofit/>
          </a:bodyPr>
          <a:lstStyle>
            <a:lvl1pPr marL="0" indent="0">
              <a:spcBef>
                <a:spcPts val="600"/>
              </a:spcBef>
              <a:spcAft>
                <a:spcPts val="0"/>
              </a:spcAft>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20" name="Picture Placeholder 19"/>
          <p:cNvSpPr>
            <a:spLocks noGrp="1"/>
          </p:cNvSpPr>
          <p:nvPr>
            <p:ph type="pic" sz="quarter" idx="13"/>
          </p:nvPr>
        </p:nvSpPr>
        <p:spPr>
          <a:xfrm>
            <a:off x="0" y="0"/>
            <a:ext cx="3025775" cy="5143500"/>
          </a:xfrm>
        </p:spPr>
        <p:txBody>
          <a:bodyPr rtlCol="0" anchor="ctr">
            <a:normAutofit/>
          </a:bodyPr>
          <a:lstStyle>
            <a:lvl1pPr algn="ctr">
              <a:defRPr sz="900"/>
            </a:lvl1pPr>
          </a:lstStyle>
          <a:p>
            <a:pPr lvl="0"/>
            <a:r>
              <a:rPr lang="en-US" noProof="0"/>
              <a:t>Click icon to add picture</a:t>
            </a:r>
            <a:endParaRPr lang="en-US" noProof="0" dirty="0"/>
          </a:p>
        </p:txBody>
      </p:sp>
      <p:sp>
        <p:nvSpPr>
          <p:cNvPr id="9" name="Footer Placeholder 5">
            <a:extLst>
              <a:ext uri="{FF2B5EF4-FFF2-40B4-BE49-F238E27FC236}">
                <a16:creationId xmlns:a16="http://schemas.microsoft.com/office/drawing/2014/main" id="{50BB96CA-A2ED-4646-843D-EEE743521AEF}"/>
              </a:ext>
            </a:extLst>
          </p:cNvPr>
          <p:cNvSpPr>
            <a:spLocks noGrp="1"/>
          </p:cNvSpPr>
          <p:nvPr>
            <p:ph type="ftr" sz="quarter" idx="14"/>
          </p:nvPr>
        </p:nvSpPr>
        <p:spPr>
          <a:xfrm>
            <a:off x="4281488" y="4787900"/>
            <a:ext cx="3103562" cy="200025"/>
          </a:xfrm>
        </p:spPr>
        <p:txBody>
          <a:bodyPr>
            <a:noAutofit/>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10" name="Slide Number Placeholder 6">
            <a:extLst>
              <a:ext uri="{FF2B5EF4-FFF2-40B4-BE49-F238E27FC236}">
                <a16:creationId xmlns:a16="http://schemas.microsoft.com/office/drawing/2014/main" id="{30FF36A1-A483-46E8-B77A-0B0E8E0BA5FA}"/>
              </a:ext>
            </a:extLst>
          </p:cNvPr>
          <p:cNvSpPr>
            <a:spLocks noGrp="1"/>
          </p:cNvSpPr>
          <p:nvPr>
            <p:ph type="sldNum" sz="quarter" idx="15"/>
          </p:nvPr>
        </p:nvSpPr>
        <p:spPr/>
        <p:txBody>
          <a:bodyPr/>
          <a:lstStyle>
            <a:lvl1pPr>
              <a:defRPr/>
            </a:lvl1pPr>
          </a:lstStyle>
          <a:p>
            <a:fld id="{F7763FB4-A3C3-4114-AC8B-F97FECA05AC6}" type="slidenum">
              <a:rPr lang="en-US" altLang="en-US"/>
              <a:pPr/>
              <a:t>‹#›</a:t>
            </a:fld>
            <a:endParaRPr lang="en-US" altLang="en-US"/>
          </a:p>
        </p:txBody>
      </p:sp>
    </p:spTree>
    <p:extLst>
      <p:ext uri="{BB962C8B-B14F-4D97-AF65-F5344CB8AC3E}">
        <p14:creationId xmlns:p14="http://schemas.microsoft.com/office/powerpoint/2010/main" val="2112457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27C7C35-A083-4FD5-AF9C-6D1F464FB879}"/>
              </a:ext>
            </a:extLst>
          </p:cNvPr>
          <p:cNvCxnSpPr/>
          <p:nvPr/>
        </p:nvCxnSpPr>
        <p:spPr>
          <a:xfrm>
            <a:off x="979488" y="4638675"/>
            <a:ext cx="0" cy="382588"/>
          </a:xfrm>
          <a:prstGeom prst="line">
            <a:avLst/>
          </a:prstGeom>
          <a:ln w="6350">
            <a:solidFill>
              <a:srgbClr val="3D3029"/>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26D8247E-5DD3-4146-9C6A-279E709C61D3}"/>
              </a:ext>
            </a:extLst>
          </p:cNvPr>
          <p:cNvCxnSpPr/>
          <p:nvPr/>
        </p:nvCxnSpPr>
        <p:spPr>
          <a:xfrm>
            <a:off x="8439150" y="4787900"/>
            <a:ext cx="344488"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4" name="Picture 8">
            <a:extLst>
              <a:ext uri="{FF2B5EF4-FFF2-40B4-BE49-F238E27FC236}">
                <a16:creationId xmlns:a16="http://schemas.microsoft.com/office/drawing/2014/main" id="{BFBBD34F-FD5E-42D6-BF2E-D41E49E2893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6863" y="4673600"/>
            <a:ext cx="53022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2">
            <a:extLst>
              <a:ext uri="{FF2B5EF4-FFF2-40B4-BE49-F238E27FC236}">
                <a16:creationId xmlns:a16="http://schemas.microsoft.com/office/drawing/2014/main" id="{88079125-4D4F-42E7-97E9-2DEE0E49EE13}"/>
              </a:ext>
            </a:extLst>
          </p:cNvPr>
          <p:cNvSpPr>
            <a:spLocks noGrp="1"/>
          </p:cNvSpPr>
          <p:nvPr>
            <p:ph type="ftr" sz="quarter" idx="10"/>
          </p:nvPr>
        </p:nvSpPr>
        <p:spPr/>
        <p:txBody>
          <a:bodyPr/>
          <a:lstStyle>
            <a:lvl1pPr>
              <a:defRPr/>
            </a:lvl1pPr>
          </a:lstStyle>
          <a:p>
            <a:r>
              <a:rPr lang="en-US" altLang="en-US"/>
              <a:t>® Health Level Seven and HL7 are registered trademarks of Health Level Seven International, registered with the United States Patent and Trademark Office.</a:t>
            </a:r>
          </a:p>
        </p:txBody>
      </p:sp>
      <p:sp>
        <p:nvSpPr>
          <p:cNvPr id="6" name="Slide Number Placeholder 3">
            <a:extLst>
              <a:ext uri="{FF2B5EF4-FFF2-40B4-BE49-F238E27FC236}">
                <a16:creationId xmlns:a16="http://schemas.microsoft.com/office/drawing/2014/main" id="{949FABBB-D862-46DD-A570-0BDC887AE04A}"/>
              </a:ext>
            </a:extLst>
          </p:cNvPr>
          <p:cNvSpPr>
            <a:spLocks noGrp="1"/>
          </p:cNvSpPr>
          <p:nvPr>
            <p:ph type="sldNum" sz="quarter" idx="11"/>
          </p:nvPr>
        </p:nvSpPr>
        <p:spPr/>
        <p:txBody>
          <a:bodyPr/>
          <a:lstStyle>
            <a:lvl1pPr>
              <a:defRPr/>
            </a:lvl1pPr>
          </a:lstStyle>
          <a:p>
            <a:fld id="{B956AEC6-D28E-4597-9839-04D45AFDBF51}" type="slidenum">
              <a:rPr lang="en-US" altLang="en-US"/>
              <a:pPr/>
              <a:t>‹#›</a:t>
            </a:fld>
            <a:endParaRPr lang="en-US" altLang="en-US"/>
          </a:p>
        </p:txBody>
      </p:sp>
    </p:spTree>
    <p:extLst>
      <p:ext uri="{BB962C8B-B14F-4D97-AF65-F5344CB8AC3E}">
        <p14:creationId xmlns:p14="http://schemas.microsoft.com/office/powerpoint/2010/main" val="2809160247"/>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Content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274639" y="1052527"/>
            <a:ext cx="8396287" cy="3394472"/>
          </a:xfrm>
        </p:spPr>
        <p:txBody>
          <a:bodyPr lIns="0" tIns="0" rIns="0" bIns="0"/>
          <a:lstStyle>
            <a:lvl1pPr>
              <a:defRPr/>
            </a:lvl1pPr>
            <a:lvl2pPr>
              <a:defRPr/>
            </a:lvl2pPr>
            <a:lvl3pPr>
              <a:buFont typeface="Lucida Grande"/>
              <a:buChar char="−"/>
              <a:defRPr/>
            </a:lvl3pPr>
            <a:lvl4pPr>
              <a:defRPr baseline="0"/>
            </a:lvl4pPr>
            <a:lvl5pPr>
              <a:buFont typeface="Lucida Grande"/>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itle 1"/>
          <p:cNvSpPr>
            <a:spLocks noGrp="1"/>
          </p:cNvSpPr>
          <p:nvPr>
            <p:ph type="title"/>
          </p:nvPr>
        </p:nvSpPr>
        <p:spPr>
          <a:xfrm>
            <a:off x="2428860" y="202388"/>
            <a:ext cx="5829312" cy="651260"/>
          </a:xfrm>
        </p:spPr>
        <p:txBody>
          <a:bodyPr>
            <a:noAutofit/>
          </a:bodyPr>
          <a:lstStyle>
            <a:lvl1pPr>
              <a:defRPr sz="1950">
                <a:solidFill>
                  <a:srgbClr val="003344"/>
                </a:solidFill>
              </a:defRPr>
            </a:lvl1pPr>
          </a:lstStyle>
          <a:p>
            <a:r>
              <a:rPr lang="en-US"/>
              <a:t>Click to edit Master title style</a:t>
            </a:r>
            <a:endParaRPr lang="en-GB" dirty="0"/>
          </a:p>
        </p:txBody>
      </p:sp>
    </p:spTree>
    <p:extLst>
      <p:ext uri="{BB962C8B-B14F-4D97-AF65-F5344CB8AC3E}">
        <p14:creationId xmlns:p14="http://schemas.microsoft.com/office/powerpoint/2010/main" val="37671637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61C90A7-CCEE-4CD4-A796-FAE18E5706C7}"/>
              </a:ext>
            </a:extLst>
          </p:cNvPr>
          <p:cNvSpPr>
            <a:spLocks noGrp="1"/>
          </p:cNvSpPr>
          <p:nvPr>
            <p:ph type="title"/>
          </p:nvPr>
        </p:nvSpPr>
        <p:spPr bwMode="auto">
          <a:xfrm>
            <a:off x="457200" y="206375"/>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734F8ABE-9AAD-4F94-B2B2-2FE8B41D2846}"/>
              </a:ext>
            </a:extLst>
          </p:cNvPr>
          <p:cNvSpPr>
            <a:spLocks noGrp="1"/>
          </p:cNvSpPr>
          <p:nvPr>
            <p:ph type="body" idx="1"/>
          </p:nvPr>
        </p:nvSpPr>
        <p:spPr bwMode="auto">
          <a:xfrm>
            <a:off x="457200" y="1200150"/>
            <a:ext cx="8229600" cy="339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 name="Date Placeholder 3">
            <a:extLst>
              <a:ext uri="{FF2B5EF4-FFF2-40B4-BE49-F238E27FC236}">
                <a16:creationId xmlns:a16="http://schemas.microsoft.com/office/drawing/2014/main" id="{2E3AFBDA-EF00-4D5A-B47F-2811257990CC}"/>
              </a:ext>
            </a:extLst>
          </p:cNvPr>
          <p:cNvSpPr>
            <a:spLocks noGrp="1"/>
          </p:cNvSpPr>
          <p:nvPr>
            <p:ph type="dt" sz="half" idx="2"/>
          </p:nvPr>
        </p:nvSpPr>
        <p:spPr>
          <a:xfrm>
            <a:off x="457200" y="4437063"/>
            <a:ext cx="2133600" cy="274637"/>
          </a:xfrm>
          <a:prstGeom prst="rect">
            <a:avLst/>
          </a:prstGeom>
        </p:spPr>
        <p:txBody>
          <a:bodyPr vert="horz" wrap="square" lIns="91440" tIns="45720" rIns="91440" bIns="45720" numCol="1" anchor="ctr" anchorCtr="0" compatLnSpc="1">
            <a:prstTxWarp prst="textNoShape">
              <a:avLst/>
            </a:prstTxWarp>
          </a:bodyPr>
          <a:lstStyle>
            <a:lvl1pPr>
              <a:defRPr sz="1200">
                <a:solidFill>
                  <a:srgbClr val="000000"/>
                </a:solidFill>
                <a:cs typeface="Arial" panose="020B0604020202020204" pitchFamily="34" charset="0"/>
              </a:defRPr>
            </a:lvl1pPr>
          </a:lstStyle>
          <a:p>
            <a:fld id="{BF5E520D-6C65-4459-8E46-D522DF426F94}" type="datetime1">
              <a:rPr lang="en-US" altLang="en-US" smtClean="0"/>
              <a:t>8/1/2023</a:t>
            </a:fld>
            <a:endParaRPr lang="en-US" altLang="en-US"/>
          </a:p>
        </p:txBody>
      </p:sp>
      <p:sp>
        <p:nvSpPr>
          <p:cNvPr id="5" name="Footer Placeholder 4">
            <a:extLst>
              <a:ext uri="{FF2B5EF4-FFF2-40B4-BE49-F238E27FC236}">
                <a16:creationId xmlns:a16="http://schemas.microsoft.com/office/drawing/2014/main" id="{B9753632-C492-4515-B901-41AFB25873CC}"/>
              </a:ext>
            </a:extLst>
          </p:cNvPr>
          <p:cNvSpPr>
            <a:spLocks noGrp="1"/>
          </p:cNvSpPr>
          <p:nvPr>
            <p:ph type="ftr" sz="quarter" idx="3"/>
          </p:nvPr>
        </p:nvSpPr>
        <p:spPr>
          <a:xfrm>
            <a:off x="1200150" y="4792663"/>
            <a:ext cx="4530725" cy="158750"/>
          </a:xfrm>
          <a:prstGeom prst="rect">
            <a:avLst/>
          </a:prstGeom>
        </p:spPr>
        <p:txBody>
          <a:bodyPr vert="horz" wrap="square" lIns="0" tIns="0" rIns="0" bIns="0" numCol="1" anchor="b" anchorCtr="0" compatLnSpc="1">
            <a:prstTxWarp prst="textNoShape">
              <a:avLst/>
            </a:prstTxWarp>
          </a:bodyPr>
          <a:lstStyle>
            <a:lvl1pPr>
              <a:defRPr sz="500">
                <a:solidFill>
                  <a:srgbClr val="747679"/>
                </a:solidFill>
                <a:cs typeface="Arial" panose="020B0604020202020204" pitchFamily="34" charset="0"/>
              </a:defRPr>
            </a:lvl1pPr>
          </a:lstStyle>
          <a:p>
            <a:r>
              <a:rPr lang="en-US" altLang="en-US"/>
              <a:t>® Health Level Seven and HL7 are registered trademarks of Health Level Seven International, registered with the United States Patent and Trademark Office.</a:t>
            </a:r>
          </a:p>
        </p:txBody>
      </p:sp>
      <p:sp>
        <p:nvSpPr>
          <p:cNvPr id="6" name="Slide Number Placeholder 5">
            <a:extLst>
              <a:ext uri="{FF2B5EF4-FFF2-40B4-BE49-F238E27FC236}">
                <a16:creationId xmlns:a16="http://schemas.microsoft.com/office/drawing/2014/main" id="{F71A2006-CD71-435D-B767-98CFF7C45BE9}"/>
              </a:ext>
            </a:extLst>
          </p:cNvPr>
          <p:cNvSpPr>
            <a:spLocks noGrp="1"/>
          </p:cNvSpPr>
          <p:nvPr>
            <p:ph type="sldNum" sz="quarter" idx="4"/>
          </p:nvPr>
        </p:nvSpPr>
        <p:spPr>
          <a:xfrm>
            <a:off x="8480425" y="4792663"/>
            <a:ext cx="271463" cy="158750"/>
          </a:xfrm>
          <a:prstGeom prst="rect">
            <a:avLst/>
          </a:prstGeom>
        </p:spPr>
        <p:txBody>
          <a:bodyPr vert="horz" wrap="square" lIns="0" tIns="0" rIns="0" bIns="0" numCol="1" anchor="b" anchorCtr="0" compatLnSpc="1">
            <a:prstTxWarp prst="textNoShape">
              <a:avLst/>
            </a:prstTxWarp>
          </a:bodyPr>
          <a:lstStyle>
            <a:lvl1pPr algn="ctr">
              <a:defRPr sz="700">
                <a:cs typeface="Arial" panose="020B0604020202020204" pitchFamily="34" charset="0"/>
              </a:defRPr>
            </a:lvl1pPr>
          </a:lstStyle>
          <a:p>
            <a:fld id="{1D7CB6CA-6139-4024-BF52-A3AF11B6BCF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93" r:id="rId7"/>
    <p:sldLayoutId id="2147483694" r:id="rId8"/>
    <p:sldLayoutId id="2147483688" r:id="rId9"/>
    <p:sldLayoutId id="2147483689" r:id="rId10"/>
    <p:sldLayoutId id="2147483690" r:id="rId11"/>
    <p:sldLayoutId id="2147483692" r:id="rId12"/>
  </p:sldLayoutIdLst>
  <p:hf hdr="0" dt="0"/>
  <p:txStyles>
    <p:titleStyle>
      <a:lvl1pPr algn="ctr" defTabSz="457200" rtl="0" eaLnBrk="1" fontAlgn="base" hangingPunct="1">
        <a:spcBef>
          <a:spcPct val="0"/>
        </a:spcBef>
        <a:spcAft>
          <a:spcPct val="0"/>
        </a:spcAft>
        <a:defRPr sz="4400" kern="1200">
          <a:solidFill>
            <a:schemeClr val="tx1"/>
          </a:solidFill>
          <a:latin typeface="Arial"/>
          <a:ea typeface="ヒラギノ角ゴ Pro W3" pitchFamily="-126" charset="-128"/>
          <a:cs typeface="Arial"/>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9pPr>
    </p:titleStyle>
    <p:bodyStyle>
      <a:lvl1pPr marL="342900" indent="-342900" algn="l" defTabSz="457200" rtl="0" eaLnBrk="1" fontAlgn="base" hangingPunct="1">
        <a:spcBef>
          <a:spcPts val="600"/>
        </a:spcBef>
        <a:spcAft>
          <a:spcPct val="0"/>
        </a:spcAft>
        <a:buFont typeface="Arial" panose="020B0604020202020204" pitchFamily="34" charset="0"/>
        <a:buChar char="•"/>
        <a:defRPr sz="3200" kern="1200">
          <a:solidFill>
            <a:schemeClr val="tx1"/>
          </a:solidFill>
          <a:latin typeface="Arial"/>
          <a:ea typeface="ヒラギノ角ゴ Pro W3" pitchFamily="-126" charset="-128"/>
          <a:cs typeface="Arial"/>
        </a:defRPr>
      </a:lvl1pPr>
      <a:lvl2pPr marL="742950" indent="-285750" algn="l" defTabSz="457200" rtl="0" eaLnBrk="1" fontAlgn="base" hangingPunct="1">
        <a:spcBef>
          <a:spcPts val="600"/>
        </a:spcBef>
        <a:spcAft>
          <a:spcPct val="0"/>
        </a:spcAft>
        <a:buFont typeface="Arial" panose="020B0604020202020204" pitchFamily="34" charset="0"/>
        <a:buChar char="–"/>
        <a:defRPr sz="2800" kern="1200">
          <a:solidFill>
            <a:schemeClr val="tx1"/>
          </a:solidFill>
          <a:latin typeface="Arial"/>
          <a:ea typeface="ヒラギノ角ゴ Pro W3" pitchFamily="-126" charset="-128"/>
          <a:cs typeface="Arial"/>
        </a:defRPr>
      </a:lvl2pPr>
      <a:lvl3pPr marL="1143000" indent="-228600" algn="l" defTabSz="457200" rtl="0" eaLnBrk="1" fontAlgn="base" hangingPunct="1">
        <a:spcBef>
          <a:spcPts val="600"/>
        </a:spcBef>
        <a:spcAft>
          <a:spcPct val="0"/>
        </a:spcAft>
        <a:buFont typeface="Arial" panose="020B0604020202020204" pitchFamily="34" charset="0"/>
        <a:buChar char="•"/>
        <a:defRPr sz="2400" kern="1200">
          <a:solidFill>
            <a:schemeClr val="tx1"/>
          </a:solidFill>
          <a:latin typeface="Arial"/>
          <a:ea typeface="ヒラギノ角ゴ Pro W3" pitchFamily="-126" charset="-128"/>
          <a:cs typeface="Arial"/>
        </a:defRPr>
      </a:lvl3pPr>
      <a:lvl4pPr marL="1600200" indent="-228600" algn="l" defTabSz="457200" rtl="0" eaLnBrk="1" fontAlgn="base" hangingPunct="1">
        <a:spcBef>
          <a:spcPts val="600"/>
        </a:spcBef>
        <a:spcAft>
          <a:spcPct val="0"/>
        </a:spcAft>
        <a:buFont typeface="Arial" panose="020B0604020202020204" pitchFamily="34" charset="0"/>
        <a:buChar char="–"/>
        <a:defRPr sz="2000" kern="1200">
          <a:solidFill>
            <a:schemeClr val="tx1"/>
          </a:solidFill>
          <a:latin typeface="Arial"/>
          <a:ea typeface="ヒラギノ角ゴ Pro W3" pitchFamily="-126" charset="-128"/>
          <a:cs typeface="Arial"/>
        </a:defRPr>
      </a:lvl4pPr>
      <a:lvl5pPr marL="2057400" indent="-228600" algn="l" defTabSz="457200" rtl="0" eaLnBrk="1" fontAlgn="base" hangingPunct="1">
        <a:spcBef>
          <a:spcPts val="600"/>
        </a:spcBef>
        <a:spcAft>
          <a:spcPct val="0"/>
        </a:spcAft>
        <a:buFont typeface="Arial" panose="020B0604020202020204" pitchFamily="34" charset="0"/>
        <a:buChar char="»"/>
        <a:defRPr sz="20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hl7.org/"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hl7.org/"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hyperlink" Target="https://confluence.hl7.org/display/PHWG/Public+Health+Work+Group"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confluence.hl7.org/pages/viewpage.action?pageId=4489402" TargetMode="External"/><Relationship Id="rId4" Type="http://schemas.openxmlformats.org/officeDocument/2006/relationships/hyperlink" Target="mailto:PHER@lists.hl7.org"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B3588661-316C-42E7-A93E-9DF44255DDF1}"/>
              </a:ext>
            </a:extLst>
          </p:cNvPr>
          <p:cNvSpPr>
            <a:spLocks noGrp="1"/>
          </p:cNvSpPr>
          <p:nvPr>
            <p:ph type="ctrTitle"/>
          </p:nvPr>
        </p:nvSpPr>
        <p:spPr/>
        <p:txBody>
          <a:bodyPr/>
          <a:lstStyle/>
          <a:p>
            <a:br>
              <a:rPr lang="en-US" altLang="en-US" dirty="0"/>
            </a:br>
            <a:r>
              <a:rPr lang="en-US" altLang="en-US" dirty="0"/>
              <a:t>HL7 and the Public Health Work Group</a:t>
            </a:r>
            <a:endParaRPr lang="en-US" dirty="0"/>
          </a:p>
        </p:txBody>
      </p:sp>
      <p:sp>
        <p:nvSpPr>
          <p:cNvPr id="11" name="Text Placeholder 10">
            <a:extLst>
              <a:ext uri="{FF2B5EF4-FFF2-40B4-BE49-F238E27FC236}">
                <a16:creationId xmlns:a16="http://schemas.microsoft.com/office/drawing/2014/main" id="{D0990E57-CF93-49D9-BE9C-B66834EBB0EA}"/>
              </a:ext>
            </a:extLst>
          </p:cNvPr>
          <p:cNvSpPr>
            <a:spLocks noGrp="1"/>
          </p:cNvSpPr>
          <p:nvPr>
            <p:ph type="body" sz="quarter" idx="10"/>
          </p:nvPr>
        </p:nvSpPr>
        <p:spPr>
          <a:xfrm>
            <a:off x="1181100" y="3516923"/>
            <a:ext cx="4506338" cy="617035"/>
          </a:xfrm>
        </p:spPr>
        <p:txBody>
          <a:bodyPr/>
          <a:lstStyle/>
          <a:p>
            <a:endParaRPr lang="en-US" dirty="0"/>
          </a:p>
          <a:p>
            <a:r>
              <a:rPr lang="en-US" dirty="0"/>
              <a:t>Erin Holt Coyne</a:t>
            </a:r>
          </a:p>
          <a:p>
            <a:r>
              <a:rPr lang="en-US" dirty="0"/>
              <a:t>Craig Newman</a:t>
            </a:r>
          </a:p>
        </p:txBody>
      </p:sp>
      <p:sp>
        <p:nvSpPr>
          <p:cNvPr id="11268" name="Footer Placeholder 22">
            <a:extLst>
              <a:ext uri="{FF2B5EF4-FFF2-40B4-BE49-F238E27FC236}">
                <a16:creationId xmlns:a16="http://schemas.microsoft.com/office/drawing/2014/main" id="{E9F31111-C13D-4831-BE42-71ADFC439F93}"/>
              </a:ext>
            </a:extLst>
          </p:cNvPr>
          <p:cNvSpPr>
            <a:spLocks noGrp="1"/>
          </p:cNvSpPr>
          <p:nvPr>
            <p:ph type="ftr" sz="quarter" idx="11"/>
          </p:nvPr>
        </p:nvSpPr>
        <p:spPr/>
        <p:txBody>
          <a:bodyPr/>
          <a:lstStyle>
            <a:lvl1pPr>
              <a:defRPr>
                <a:solidFill>
                  <a:schemeClr val="tx1"/>
                </a:solidFill>
                <a:latin typeface="Arial" panose="020B0604020202020204" pitchFamily="34" charset="0"/>
                <a:ea typeface="ヒラギノ角ゴ Pro W3" pitchFamily="-126" charset="-128"/>
              </a:defRPr>
            </a:lvl1pPr>
            <a:lvl2pPr marL="742950" indent="-285750">
              <a:defRPr>
                <a:solidFill>
                  <a:schemeClr val="tx1"/>
                </a:solidFill>
                <a:latin typeface="Arial" panose="020B0604020202020204" pitchFamily="34" charset="0"/>
                <a:ea typeface="ヒラギノ角ゴ Pro W3" pitchFamily="-126" charset="-128"/>
              </a:defRPr>
            </a:lvl2pPr>
            <a:lvl3pPr marL="1143000" indent="-228600">
              <a:defRPr>
                <a:solidFill>
                  <a:schemeClr val="tx1"/>
                </a:solidFill>
                <a:latin typeface="Arial" panose="020B0604020202020204" pitchFamily="34" charset="0"/>
                <a:ea typeface="ヒラギノ角ゴ Pro W3" pitchFamily="-126" charset="-128"/>
              </a:defRPr>
            </a:lvl3pPr>
            <a:lvl4pPr marL="1600200" indent="-228600">
              <a:defRPr>
                <a:solidFill>
                  <a:schemeClr val="tx1"/>
                </a:solidFill>
                <a:latin typeface="Arial" panose="020B0604020202020204" pitchFamily="34" charset="0"/>
                <a:ea typeface="ヒラギノ角ゴ Pro W3" pitchFamily="-126" charset="-128"/>
              </a:defRPr>
            </a:lvl4pPr>
            <a:lvl5pPr marL="2057400" indent="-228600">
              <a:defRPr>
                <a:solidFill>
                  <a:schemeClr val="tx1"/>
                </a:solidFill>
                <a:latin typeface="Arial" panose="020B0604020202020204" pitchFamily="34" charset="0"/>
                <a:ea typeface="ヒラギノ角ゴ Pro W3" pitchFamily="-126" charset="-128"/>
              </a:defRPr>
            </a:lvl5pPr>
            <a:lvl6pPr marL="25146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8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90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200" indent="-228600" defTabSz="457200"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r>
              <a:rPr lang="en-US" altLang="en-US"/>
              <a:t>® Health Level Seven and HL7 are registered trademarks of Health Level Seven International, registered with the United States Patent and Trademark Office.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7">
            <a:extLst>
              <a:ext uri="{FF2B5EF4-FFF2-40B4-BE49-F238E27FC236}">
                <a16:creationId xmlns:a16="http://schemas.microsoft.com/office/drawing/2014/main" id="{993527F3-9F15-4655-8131-E58811CA76C2}"/>
              </a:ext>
            </a:extLst>
          </p:cNvPr>
          <p:cNvSpPr>
            <a:spLocks noGrp="1"/>
          </p:cNvSpPr>
          <p:nvPr>
            <p:ph type="title"/>
          </p:nvPr>
        </p:nvSpPr>
        <p:spPr/>
        <p:txBody>
          <a:bodyPr/>
          <a:lstStyle/>
          <a:p>
            <a:r>
              <a:rPr lang="en-US" altLang="en-US" dirty="0"/>
              <a:t>About Us</a:t>
            </a:r>
          </a:p>
        </p:txBody>
      </p:sp>
      <p:sp>
        <p:nvSpPr>
          <p:cNvPr id="13323" name="Text Placeholder 19">
            <a:extLst>
              <a:ext uri="{FF2B5EF4-FFF2-40B4-BE49-F238E27FC236}">
                <a16:creationId xmlns:a16="http://schemas.microsoft.com/office/drawing/2014/main" id="{529AEFFB-4BD6-49F3-B693-EF3ACC37871E}"/>
              </a:ext>
            </a:extLst>
          </p:cNvPr>
          <p:cNvSpPr>
            <a:spLocks noGrp="1"/>
          </p:cNvSpPr>
          <p:nvPr>
            <p:ph type="body" sz="quarter" idx="20"/>
          </p:nvPr>
        </p:nvSpPr>
        <p:spPr>
          <a:xfrm>
            <a:off x="1127348" y="1335049"/>
            <a:ext cx="2334934" cy="378734"/>
          </a:xfrm>
        </p:spPr>
        <p:txBody>
          <a:bodyPr/>
          <a:lstStyle/>
          <a:p>
            <a:r>
              <a:rPr lang="en-US" altLang="en-US" sz="1800" dirty="0"/>
              <a:t>Craig Newman</a:t>
            </a:r>
          </a:p>
        </p:txBody>
      </p:sp>
      <p:sp>
        <p:nvSpPr>
          <p:cNvPr id="13325" name="Text Placeholder 20">
            <a:extLst>
              <a:ext uri="{FF2B5EF4-FFF2-40B4-BE49-F238E27FC236}">
                <a16:creationId xmlns:a16="http://schemas.microsoft.com/office/drawing/2014/main" id="{BE11C39B-636A-4AA7-8D0F-B39910389148}"/>
              </a:ext>
            </a:extLst>
          </p:cNvPr>
          <p:cNvSpPr>
            <a:spLocks noGrp="1"/>
          </p:cNvSpPr>
          <p:nvPr>
            <p:ph type="body" sz="quarter" idx="22"/>
          </p:nvPr>
        </p:nvSpPr>
        <p:spPr>
          <a:xfrm>
            <a:off x="1127348" y="1777959"/>
            <a:ext cx="3083079" cy="2044931"/>
          </a:xfrm>
        </p:spPr>
        <p:txBody>
          <a:bodyPr/>
          <a:lstStyle/>
          <a:p>
            <a:r>
              <a:rPr lang="en-US" sz="1400" dirty="0"/>
              <a:t>Co-Chair of PH Work Group</a:t>
            </a:r>
          </a:p>
          <a:p>
            <a:r>
              <a:rPr lang="en-US" sz="1400" dirty="0"/>
              <a:t>Co-Chair of v2 Management Group</a:t>
            </a:r>
          </a:p>
          <a:p>
            <a:r>
              <a:rPr lang="en-US" sz="1400" dirty="0"/>
              <a:t>Participating in HL7 since 2008</a:t>
            </a:r>
          </a:p>
          <a:p>
            <a:r>
              <a:rPr lang="en-US" sz="1400" dirty="0"/>
              <a:t>Former interface developer and implementer for an EHR vendor</a:t>
            </a:r>
          </a:p>
          <a:p>
            <a:endParaRPr lang="en-US" dirty="0"/>
          </a:p>
        </p:txBody>
      </p:sp>
      <p:sp>
        <p:nvSpPr>
          <p:cNvPr id="13314" name="Footer Placeholder 12">
            <a:extLst>
              <a:ext uri="{FF2B5EF4-FFF2-40B4-BE49-F238E27FC236}">
                <a16:creationId xmlns:a16="http://schemas.microsoft.com/office/drawing/2014/main" id="{8A8166D8-90CA-4BD6-859C-9582BCFF624D}"/>
              </a:ext>
            </a:extLst>
          </p:cNvPr>
          <p:cNvSpPr>
            <a:spLocks noGrp="1"/>
          </p:cNvSpPr>
          <p:nvPr>
            <p:ph type="ftr" sz="quarter" idx="23"/>
          </p:nvPr>
        </p:nvSpPr>
        <p:spPr/>
        <p:txBody>
          <a:bodyPr/>
          <a:lstStyle>
            <a:lvl1pPr>
              <a:defRPr>
                <a:solidFill>
                  <a:schemeClr val="tx1"/>
                </a:solidFill>
                <a:latin typeface="Arial" panose="020B0604020202020204" pitchFamily="34" charset="0"/>
                <a:ea typeface="ヒラギノ角ゴ Pro W3" pitchFamily="-126" charset="-128"/>
              </a:defRPr>
            </a:lvl1pPr>
            <a:lvl2pPr marL="742931" indent="-285743">
              <a:defRPr>
                <a:solidFill>
                  <a:schemeClr val="tx1"/>
                </a:solidFill>
                <a:latin typeface="Arial" panose="020B0604020202020204" pitchFamily="34" charset="0"/>
                <a:ea typeface="ヒラギノ角ゴ Pro W3" pitchFamily="-126" charset="-128"/>
              </a:defRPr>
            </a:lvl2pPr>
            <a:lvl3pPr marL="1142972" indent="-228594">
              <a:defRPr>
                <a:solidFill>
                  <a:schemeClr val="tx1"/>
                </a:solidFill>
                <a:latin typeface="Arial" panose="020B0604020202020204" pitchFamily="34" charset="0"/>
                <a:ea typeface="ヒラギノ角ゴ Pro W3" pitchFamily="-126" charset="-128"/>
              </a:defRPr>
            </a:lvl3pPr>
            <a:lvl4pPr marL="1600160" indent="-228594">
              <a:defRPr>
                <a:solidFill>
                  <a:schemeClr val="tx1"/>
                </a:solidFill>
                <a:latin typeface="Arial" panose="020B0604020202020204" pitchFamily="34" charset="0"/>
                <a:ea typeface="ヒラギノ角ゴ Pro W3" pitchFamily="-126" charset="-128"/>
              </a:defRPr>
            </a:lvl4pPr>
            <a:lvl5pPr marL="2057348" indent="-228594">
              <a:defRPr>
                <a:solidFill>
                  <a:schemeClr val="tx1"/>
                </a:solidFill>
                <a:latin typeface="Arial" panose="020B0604020202020204" pitchFamily="34" charset="0"/>
                <a:ea typeface="ヒラギノ角ゴ Pro W3" pitchFamily="-126" charset="-128"/>
              </a:defRPr>
            </a:lvl5pPr>
            <a:lvl6pPr marL="2514537"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726"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8915"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103"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pPr defTabSz="457189"/>
            <a:r>
              <a:rPr lang="en-US" altLang="en-US">
                <a:solidFill>
                  <a:prstClr val="black"/>
                </a:solidFill>
              </a:rPr>
              <a:t>® Health Level Seven and HL7 are registered trademarks of Health Level Seven International, registered with the United States Patent and Trademark Office.</a:t>
            </a:r>
          </a:p>
        </p:txBody>
      </p:sp>
      <p:sp>
        <p:nvSpPr>
          <p:cNvPr id="13315" name="Slide Number Placeholder 13">
            <a:extLst>
              <a:ext uri="{FF2B5EF4-FFF2-40B4-BE49-F238E27FC236}">
                <a16:creationId xmlns:a16="http://schemas.microsoft.com/office/drawing/2014/main" id="{7F522A50-3361-4581-906F-7EAB7F40B889}"/>
              </a:ext>
            </a:extLst>
          </p:cNvPr>
          <p:cNvSpPr>
            <a:spLocks noGrp="1"/>
          </p:cNvSpPr>
          <p:nvPr>
            <p:ph type="sldNum" sz="quarter" idx="24"/>
          </p:nvPr>
        </p:nvSpPr>
        <p:spPr/>
        <p:txBody>
          <a:bodyPr/>
          <a:lstStyle>
            <a:lvl1pPr>
              <a:defRPr>
                <a:solidFill>
                  <a:schemeClr val="tx1"/>
                </a:solidFill>
                <a:latin typeface="Arial" panose="020B0604020202020204" pitchFamily="34" charset="0"/>
                <a:ea typeface="ヒラギノ角ゴ Pro W3" pitchFamily="-126" charset="-128"/>
              </a:defRPr>
            </a:lvl1pPr>
            <a:lvl2pPr marL="742931" indent="-285743">
              <a:defRPr>
                <a:solidFill>
                  <a:schemeClr val="tx1"/>
                </a:solidFill>
                <a:latin typeface="Arial" panose="020B0604020202020204" pitchFamily="34" charset="0"/>
                <a:ea typeface="ヒラギノ角ゴ Pro W3" pitchFamily="-126" charset="-128"/>
              </a:defRPr>
            </a:lvl2pPr>
            <a:lvl3pPr marL="1142972" indent="-228594">
              <a:defRPr>
                <a:solidFill>
                  <a:schemeClr val="tx1"/>
                </a:solidFill>
                <a:latin typeface="Arial" panose="020B0604020202020204" pitchFamily="34" charset="0"/>
                <a:ea typeface="ヒラギノ角ゴ Pro W3" pitchFamily="-126" charset="-128"/>
              </a:defRPr>
            </a:lvl3pPr>
            <a:lvl4pPr marL="1600160" indent="-228594">
              <a:defRPr>
                <a:solidFill>
                  <a:schemeClr val="tx1"/>
                </a:solidFill>
                <a:latin typeface="Arial" panose="020B0604020202020204" pitchFamily="34" charset="0"/>
                <a:ea typeface="ヒラギノ角ゴ Pro W3" pitchFamily="-126" charset="-128"/>
              </a:defRPr>
            </a:lvl4pPr>
            <a:lvl5pPr marL="2057348" indent="-228594">
              <a:defRPr>
                <a:solidFill>
                  <a:schemeClr val="tx1"/>
                </a:solidFill>
                <a:latin typeface="Arial" panose="020B0604020202020204" pitchFamily="34" charset="0"/>
                <a:ea typeface="ヒラギノ角ゴ Pro W3" pitchFamily="-126" charset="-128"/>
              </a:defRPr>
            </a:lvl5pPr>
            <a:lvl6pPr marL="2514537"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6pPr>
            <a:lvl7pPr marL="2971726"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7pPr>
            <a:lvl8pPr marL="3428915"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8pPr>
            <a:lvl9pPr marL="3886103" indent="-228594" defTabSz="457189" fontAlgn="base">
              <a:spcBef>
                <a:spcPct val="0"/>
              </a:spcBef>
              <a:spcAft>
                <a:spcPct val="0"/>
              </a:spcAft>
              <a:defRPr>
                <a:solidFill>
                  <a:schemeClr val="tx1"/>
                </a:solidFill>
                <a:latin typeface="Arial" panose="020B0604020202020204" pitchFamily="34" charset="0"/>
                <a:ea typeface="ヒラギノ角ゴ Pro W3" pitchFamily="-126" charset="-128"/>
              </a:defRPr>
            </a:lvl9pPr>
          </a:lstStyle>
          <a:p>
            <a:pPr defTabSz="457189"/>
            <a:fld id="{D77F733B-474F-4823-BA05-984D1FFEF8D8}" type="slidenum">
              <a:rPr lang="en-US" altLang="en-US">
                <a:solidFill>
                  <a:prstClr val="black"/>
                </a:solidFill>
              </a:rPr>
              <a:pPr defTabSz="457189"/>
              <a:t>2</a:t>
            </a:fld>
            <a:endParaRPr lang="en-US" altLang="en-US">
              <a:solidFill>
                <a:prstClr val="black"/>
              </a:solidFill>
            </a:endParaRPr>
          </a:p>
        </p:txBody>
      </p:sp>
      <p:sp>
        <p:nvSpPr>
          <p:cNvPr id="2" name="Text Placeholder 3">
            <a:extLst>
              <a:ext uri="{FF2B5EF4-FFF2-40B4-BE49-F238E27FC236}">
                <a16:creationId xmlns:a16="http://schemas.microsoft.com/office/drawing/2014/main" id="{2396B067-12B8-B171-DAB8-4638F38AA964}"/>
              </a:ext>
            </a:extLst>
          </p:cNvPr>
          <p:cNvSpPr txBox="1">
            <a:spLocks/>
          </p:cNvSpPr>
          <p:nvPr/>
        </p:nvSpPr>
        <p:spPr bwMode="auto">
          <a:xfrm>
            <a:off x="5158886" y="1335049"/>
            <a:ext cx="1599891" cy="378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noAutofit/>
          </a:bodyPr>
          <a:lstStyle>
            <a:lvl1pPr marL="0" indent="0" algn="l" defTabSz="457200" rtl="0" eaLnBrk="1" fontAlgn="base" hangingPunct="1">
              <a:spcBef>
                <a:spcPts val="600"/>
              </a:spcBef>
              <a:spcAft>
                <a:spcPct val="0"/>
              </a:spcAft>
              <a:buFont typeface="Arial" panose="020B0604020202020204" pitchFamily="34" charset="0"/>
              <a:buNone/>
              <a:defRPr sz="1400" b="1" kern="1200">
                <a:solidFill>
                  <a:schemeClr val="tx1"/>
                </a:solidFill>
                <a:latin typeface="Arial"/>
                <a:ea typeface="ヒラギノ角ゴ Pro W3" pitchFamily="-126" charset="-128"/>
                <a:cs typeface="Arial"/>
              </a:defRPr>
            </a:lvl1pPr>
            <a:lvl2pPr marL="4572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2pPr>
            <a:lvl3pPr marL="9144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3pPr>
            <a:lvl4pPr marL="13716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4pPr>
            <a:lvl5pPr marL="18288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1800" dirty="0"/>
              <a:t>Erin Holt</a:t>
            </a:r>
          </a:p>
        </p:txBody>
      </p:sp>
      <p:sp>
        <p:nvSpPr>
          <p:cNvPr id="3" name="Text Placeholder 6">
            <a:extLst>
              <a:ext uri="{FF2B5EF4-FFF2-40B4-BE49-F238E27FC236}">
                <a16:creationId xmlns:a16="http://schemas.microsoft.com/office/drawing/2014/main" id="{84CF15D7-B994-F628-2322-540F715A32C3}"/>
              </a:ext>
            </a:extLst>
          </p:cNvPr>
          <p:cNvSpPr txBox="1">
            <a:spLocks/>
          </p:cNvSpPr>
          <p:nvPr/>
        </p:nvSpPr>
        <p:spPr bwMode="auto">
          <a:xfrm>
            <a:off x="5158886" y="1777959"/>
            <a:ext cx="2664313" cy="159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0" indent="0" algn="l" defTabSz="457200" rtl="0" eaLnBrk="1" fontAlgn="base" hangingPunct="1">
              <a:spcBef>
                <a:spcPts val="600"/>
              </a:spcBef>
              <a:spcAft>
                <a:spcPct val="0"/>
              </a:spcAft>
              <a:buFont typeface="Arial" panose="020B0604020202020204" pitchFamily="34" charset="0"/>
              <a:buNone/>
              <a:defRPr sz="900" b="0" kern="1200">
                <a:solidFill>
                  <a:schemeClr val="tx1"/>
                </a:solidFill>
                <a:latin typeface="Arial"/>
                <a:ea typeface="ヒラギノ角ゴ Pro W3" pitchFamily="-126" charset="-128"/>
                <a:cs typeface="Arial"/>
              </a:defRPr>
            </a:lvl1pPr>
            <a:lvl2pPr marL="4572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2pPr>
            <a:lvl3pPr marL="9144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3pPr>
            <a:lvl4pPr marL="13716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4pPr>
            <a:lvl5pPr marL="1828800" indent="0" algn="l" defTabSz="457200" rtl="0" eaLnBrk="1" fontAlgn="base" hangingPunct="1">
              <a:spcBef>
                <a:spcPts val="600"/>
              </a:spcBef>
              <a:spcAft>
                <a:spcPct val="0"/>
              </a:spcAft>
              <a:buFont typeface="Arial" panose="020B0604020202020204" pitchFamily="34" charset="0"/>
              <a:buNone/>
              <a:defRPr sz="12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Co-Chair of PH Work Group</a:t>
            </a:r>
          </a:p>
          <a:p>
            <a:r>
              <a:rPr lang="en-US" sz="1400" dirty="0"/>
              <a:t>Epidemiologist by training</a:t>
            </a:r>
          </a:p>
          <a:p>
            <a:r>
              <a:rPr lang="en-US" sz="1400" dirty="0"/>
              <a:t>PH Informatics </a:t>
            </a:r>
          </a:p>
          <a:p>
            <a:r>
              <a:rPr lang="en-US" sz="1400" dirty="0"/>
              <a:t>Participating in HL7 since 2011</a:t>
            </a:r>
          </a:p>
          <a:p>
            <a:endParaRPr lang="fr-FR" altLang="en-US" dirty="0"/>
          </a:p>
        </p:txBody>
      </p:sp>
    </p:spTree>
    <p:extLst>
      <p:ext uri="{BB962C8B-B14F-4D97-AF65-F5344CB8AC3E}">
        <p14:creationId xmlns:p14="http://schemas.microsoft.com/office/powerpoint/2010/main" val="1756080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Learning Objectives</a:t>
            </a:r>
          </a:p>
        </p:txBody>
      </p:sp>
      <p:sp>
        <p:nvSpPr>
          <p:cNvPr id="3" name="Content Placeholder 2"/>
          <p:cNvSpPr>
            <a:spLocks noGrp="1"/>
          </p:cNvSpPr>
          <p:nvPr>
            <p:ph type="body" sz="quarter" idx="13"/>
          </p:nvPr>
        </p:nvSpPr>
        <p:spPr/>
        <p:txBody>
          <a:bodyPr/>
          <a:lstStyle/>
          <a:p>
            <a:r>
              <a:rPr lang="en-CA" dirty="0"/>
              <a:t>Describe the role of HL7 in standards development</a:t>
            </a:r>
          </a:p>
          <a:p>
            <a:r>
              <a:rPr lang="en-CA" dirty="0"/>
              <a:t>Summarize the activities occurring in the Public Health Work</a:t>
            </a:r>
          </a:p>
          <a:p>
            <a:r>
              <a:rPr lang="en-CA" dirty="0"/>
              <a:t>Conclude that you want to be involved!</a:t>
            </a:r>
          </a:p>
          <a:p>
            <a:pPr marL="457200" lvl="1" indent="0">
              <a:buNone/>
            </a:pPr>
            <a:endParaRPr lang="en-CA" dirty="0"/>
          </a:p>
        </p:txBody>
      </p:sp>
      <p:sp>
        <p:nvSpPr>
          <p:cNvPr id="5" name="Footer Placeholder 4">
            <a:extLst>
              <a:ext uri="{FF2B5EF4-FFF2-40B4-BE49-F238E27FC236}">
                <a16:creationId xmlns:a16="http://schemas.microsoft.com/office/drawing/2014/main" id="{D6A324EE-14D3-459A-AAFB-3DB9A12861E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p:cNvSpPr>
            <a:spLocks noGrp="1"/>
          </p:cNvSpPr>
          <p:nvPr>
            <p:ph type="sldNum" sz="quarter" idx="15"/>
          </p:nvPr>
        </p:nvSpPr>
        <p:spPr/>
        <p:txBody>
          <a:bodyPr/>
          <a:lstStyle/>
          <a:p>
            <a:fld id="{88B3A23D-8BF8-F043-97CB-6C543AF32E86}" type="slidenum">
              <a:rPr lang="en-US" altLang="en-US" smtClean="0"/>
              <a:pPr/>
              <a:t>3</a:t>
            </a:fld>
            <a:endParaRPr lang="en-US" altLang="en-US" dirty="0"/>
          </a:p>
        </p:txBody>
      </p:sp>
    </p:spTree>
    <p:extLst>
      <p:ext uri="{BB962C8B-B14F-4D97-AF65-F5344CB8AC3E}">
        <p14:creationId xmlns:p14="http://schemas.microsoft.com/office/powerpoint/2010/main" val="818882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is Interoperability?</a:t>
            </a:r>
          </a:p>
        </p:txBody>
      </p:sp>
      <p:sp>
        <p:nvSpPr>
          <p:cNvPr id="3" name="Content Placeholder 2"/>
          <p:cNvSpPr>
            <a:spLocks noGrp="1"/>
          </p:cNvSpPr>
          <p:nvPr>
            <p:ph type="body" sz="quarter" idx="13"/>
          </p:nvPr>
        </p:nvSpPr>
        <p:spPr/>
        <p:txBody>
          <a:bodyPr/>
          <a:lstStyle/>
          <a:p>
            <a:pPr marL="285750" indent="-285750">
              <a:buFont typeface="Arial" panose="020B0604020202020204" pitchFamily="34" charset="0"/>
              <a:buChar char="•"/>
            </a:pPr>
            <a:r>
              <a:rPr lang="en-US" sz="2400" dirty="0"/>
              <a:t>Per the Office of the National Coordinator for Health IT (ONC), “interoperability is the ability of two or more systems to </a:t>
            </a:r>
            <a:r>
              <a:rPr lang="en-US" sz="2400" b="1" dirty="0"/>
              <a:t>exchange health information </a:t>
            </a:r>
            <a:r>
              <a:rPr lang="en-US" sz="2400" dirty="0"/>
              <a:t>and </a:t>
            </a:r>
            <a:r>
              <a:rPr lang="en-US" sz="2400" b="1" dirty="0"/>
              <a:t>use the information </a:t>
            </a:r>
            <a:r>
              <a:rPr lang="en-US" sz="2400" dirty="0"/>
              <a:t>once it is received.”</a:t>
            </a:r>
          </a:p>
          <a:p>
            <a:pPr marL="457200" lvl="1" indent="0">
              <a:buNone/>
            </a:pPr>
            <a:endParaRPr lang="en-CA" dirty="0"/>
          </a:p>
        </p:txBody>
      </p:sp>
      <p:sp>
        <p:nvSpPr>
          <p:cNvPr id="5" name="Footer Placeholder 4">
            <a:extLst>
              <a:ext uri="{FF2B5EF4-FFF2-40B4-BE49-F238E27FC236}">
                <a16:creationId xmlns:a16="http://schemas.microsoft.com/office/drawing/2014/main" id="{D6A324EE-14D3-459A-AAFB-3DB9A12861E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p:cNvSpPr>
            <a:spLocks noGrp="1"/>
          </p:cNvSpPr>
          <p:nvPr>
            <p:ph type="sldNum" sz="quarter" idx="15"/>
          </p:nvPr>
        </p:nvSpPr>
        <p:spPr/>
        <p:txBody>
          <a:bodyPr/>
          <a:lstStyle/>
          <a:p>
            <a:fld id="{88B3A23D-8BF8-F043-97CB-6C543AF32E86}" type="slidenum">
              <a:rPr lang="en-US" altLang="en-US" smtClean="0"/>
              <a:pPr/>
              <a:t>4</a:t>
            </a:fld>
            <a:endParaRPr lang="en-US" altLang="en-US" dirty="0"/>
          </a:p>
        </p:txBody>
      </p:sp>
    </p:spTree>
    <p:extLst>
      <p:ext uri="{BB962C8B-B14F-4D97-AF65-F5344CB8AC3E}">
        <p14:creationId xmlns:p14="http://schemas.microsoft.com/office/powerpoint/2010/main" val="11825939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6C8F-3CE0-4206-B52C-0FBF0C30F51B}"/>
              </a:ext>
            </a:extLst>
          </p:cNvPr>
          <p:cNvSpPr>
            <a:spLocks noGrp="1"/>
          </p:cNvSpPr>
          <p:nvPr>
            <p:ph type="title"/>
          </p:nvPr>
        </p:nvSpPr>
        <p:spPr/>
        <p:txBody>
          <a:bodyPr/>
          <a:lstStyle/>
          <a:p>
            <a:r>
              <a:rPr lang="en-US" dirty="0"/>
              <a:t>HL7 – the organization</a:t>
            </a:r>
          </a:p>
        </p:txBody>
      </p:sp>
      <p:sp>
        <p:nvSpPr>
          <p:cNvPr id="3" name="Footer Placeholder 2">
            <a:extLst>
              <a:ext uri="{FF2B5EF4-FFF2-40B4-BE49-F238E27FC236}">
                <a16:creationId xmlns:a16="http://schemas.microsoft.com/office/drawing/2014/main" id="{711EB4E0-ACCC-4563-9EAF-5BAFF23D44ED}"/>
              </a:ext>
            </a:extLst>
          </p:cNvPr>
          <p:cNvSpPr>
            <a:spLocks noGrp="1"/>
          </p:cNvSpPr>
          <p:nvPr>
            <p:ph type="ftr" sz="quarter" idx="10"/>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8661920C-2FEF-4829-B6E8-619A4BE60593}"/>
              </a:ext>
            </a:extLst>
          </p:cNvPr>
          <p:cNvSpPr>
            <a:spLocks noGrp="1"/>
          </p:cNvSpPr>
          <p:nvPr>
            <p:ph type="sldNum" sz="quarter" idx="11"/>
          </p:nvPr>
        </p:nvSpPr>
        <p:spPr/>
        <p:txBody>
          <a:bodyPr/>
          <a:lstStyle/>
          <a:p>
            <a:fld id="{6CACE926-AEF5-4BFE-8BD7-24414108CB7B}" type="slidenum">
              <a:rPr lang="en-US" altLang="en-US" smtClean="0"/>
              <a:pPr/>
              <a:t>5</a:t>
            </a:fld>
            <a:endParaRPr lang="en-US" altLang="en-US" dirty="0"/>
          </a:p>
        </p:txBody>
      </p:sp>
    </p:spTree>
    <p:extLst>
      <p:ext uri="{BB962C8B-B14F-4D97-AF65-F5344CB8AC3E}">
        <p14:creationId xmlns:p14="http://schemas.microsoft.com/office/powerpoint/2010/main" val="627066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What is HL7?</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3" y="1147869"/>
            <a:ext cx="5984881" cy="3437100"/>
          </a:xfrm>
        </p:spPr>
        <p:txBody>
          <a:bodyPr/>
          <a:lstStyle/>
          <a:p>
            <a:r>
              <a:rPr lang="en-US" dirty="0"/>
              <a:t>A not-for-profit, ANSI-accredited standards developing organization (SDO) </a:t>
            </a:r>
          </a:p>
          <a:p>
            <a:pPr lvl="1"/>
            <a:endParaRPr lang="en-US" dirty="0"/>
          </a:p>
          <a:p>
            <a:r>
              <a:rPr lang="en-US" dirty="0"/>
              <a:t>More than 1,600 members from over 50 countries</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6</a:t>
            </a:fld>
            <a:endParaRPr lang="en-US" altLang="en-US"/>
          </a:p>
        </p:txBody>
      </p:sp>
      <p:sp>
        <p:nvSpPr>
          <p:cNvPr id="7" name="TextBox 6">
            <a:extLst>
              <a:ext uri="{FF2B5EF4-FFF2-40B4-BE49-F238E27FC236}">
                <a16:creationId xmlns:a16="http://schemas.microsoft.com/office/drawing/2014/main" id="{B496715C-30BE-2D2F-1A4D-BAE0395FF821}"/>
              </a:ext>
            </a:extLst>
          </p:cNvPr>
          <p:cNvSpPr txBox="1"/>
          <p:nvPr/>
        </p:nvSpPr>
        <p:spPr>
          <a:xfrm>
            <a:off x="6080154" y="4651555"/>
            <a:ext cx="2400271" cy="338554"/>
          </a:xfrm>
          <a:prstGeom prst="rect">
            <a:avLst/>
          </a:prstGeom>
          <a:noFill/>
        </p:spPr>
        <p:txBody>
          <a:bodyPr wrap="square">
            <a:spAutoFit/>
          </a:bodyPr>
          <a:lstStyle/>
          <a:p>
            <a:r>
              <a:rPr lang="en-US" sz="1600" dirty="0">
                <a:hlinkClick r:id="rId3"/>
              </a:rPr>
              <a:t>http://www.hl7.org/</a:t>
            </a:r>
            <a:r>
              <a:rPr lang="en-US" sz="1600" dirty="0"/>
              <a:t> </a:t>
            </a:r>
          </a:p>
        </p:txBody>
      </p:sp>
    </p:spTree>
    <p:extLst>
      <p:ext uri="{BB962C8B-B14F-4D97-AF65-F5344CB8AC3E}">
        <p14:creationId xmlns:p14="http://schemas.microsoft.com/office/powerpoint/2010/main" val="1845677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What does HL7 do?</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3" y="1147869"/>
            <a:ext cx="5984881" cy="3437100"/>
          </a:xfrm>
        </p:spPr>
        <p:txBody>
          <a:bodyPr/>
          <a:lstStyle/>
          <a:p>
            <a:r>
              <a:rPr lang="en-US" dirty="0"/>
              <a:t>Formal standards development</a:t>
            </a:r>
          </a:p>
          <a:p>
            <a:r>
              <a:rPr lang="en-US" dirty="0"/>
              <a:t>Information sharing</a:t>
            </a:r>
          </a:p>
          <a:p>
            <a:r>
              <a:rPr lang="en-US" dirty="0"/>
              <a:t>Discussion forums</a:t>
            </a:r>
          </a:p>
          <a:p>
            <a:r>
              <a:rPr lang="en-US" dirty="0"/>
              <a:t>Implementation support</a:t>
            </a:r>
          </a:p>
          <a:p>
            <a:r>
              <a:rPr lang="en-US" dirty="0"/>
              <a:t>Events</a:t>
            </a:r>
          </a:p>
          <a:p>
            <a:pPr lvl="1"/>
            <a:r>
              <a:rPr lang="en-US" dirty="0"/>
              <a:t>Regular calls</a:t>
            </a:r>
          </a:p>
          <a:p>
            <a:pPr lvl="1"/>
            <a:r>
              <a:rPr lang="en-US" dirty="0"/>
              <a:t>Working Group Meetings (3x per year)</a:t>
            </a:r>
          </a:p>
          <a:p>
            <a:pPr lvl="1"/>
            <a:r>
              <a:rPr lang="en-US" dirty="0"/>
              <a:t>Connectathons (3x per year)</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7</a:t>
            </a:fld>
            <a:endParaRPr lang="en-US" altLang="en-US"/>
          </a:p>
        </p:txBody>
      </p:sp>
      <p:sp>
        <p:nvSpPr>
          <p:cNvPr id="7" name="TextBox 6">
            <a:extLst>
              <a:ext uri="{FF2B5EF4-FFF2-40B4-BE49-F238E27FC236}">
                <a16:creationId xmlns:a16="http://schemas.microsoft.com/office/drawing/2014/main" id="{B496715C-30BE-2D2F-1A4D-BAE0395FF821}"/>
              </a:ext>
            </a:extLst>
          </p:cNvPr>
          <p:cNvSpPr txBox="1"/>
          <p:nvPr/>
        </p:nvSpPr>
        <p:spPr>
          <a:xfrm>
            <a:off x="6080154" y="4651555"/>
            <a:ext cx="2400271" cy="338554"/>
          </a:xfrm>
          <a:prstGeom prst="rect">
            <a:avLst/>
          </a:prstGeom>
          <a:noFill/>
        </p:spPr>
        <p:txBody>
          <a:bodyPr wrap="square">
            <a:spAutoFit/>
          </a:bodyPr>
          <a:lstStyle/>
          <a:p>
            <a:r>
              <a:rPr lang="en-US" sz="1600" dirty="0">
                <a:hlinkClick r:id="rId3"/>
              </a:rPr>
              <a:t>http://www.hl7.org/</a:t>
            </a:r>
            <a:r>
              <a:rPr lang="en-US" sz="1600" dirty="0"/>
              <a:t> </a:t>
            </a:r>
          </a:p>
        </p:txBody>
      </p:sp>
    </p:spTree>
    <p:extLst>
      <p:ext uri="{BB962C8B-B14F-4D97-AF65-F5344CB8AC3E}">
        <p14:creationId xmlns:p14="http://schemas.microsoft.com/office/powerpoint/2010/main" val="189812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What does HL7 produce?</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3" y="1147869"/>
            <a:ext cx="4961531" cy="3437100"/>
          </a:xfrm>
        </p:spPr>
        <p:txBody>
          <a:bodyPr/>
          <a:lstStyle/>
          <a:p>
            <a:r>
              <a:rPr lang="en-US" dirty="0"/>
              <a:t>Base standards (product families)</a:t>
            </a:r>
          </a:p>
          <a:p>
            <a:pPr lvl="1"/>
            <a:r>
              <a:rPr lang="en-US" dirty="0"/>
              <a:t>What can be done</a:t>
            </a:r>
          </a:p>
          <a:p>
            <a:r>
              <a:rPr lang="en-US" dirty="0"/>
              <a:t>Implementation Guides (IGs)</a:t>
            </a:r>
          </a:p>
          <a:p>
            <a:pPr lvl="1"/>
            <a:r>
              <a:rPr lang="en-US" dirty="0"/>
              <a:t>How to do it (for very specific        use cases)</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8</a:t>
            </a:fld>
            <a:endParaRPr lang="en-US" altLang="en-US"/>
          </a:p>
        </p:txBody>
      </p:sp>
      <p:sp>
        <p:nvSpPr>
          <p:cNvPr id="10" name="Oval 9">
            <a:extLst>
              <a:ext uri="{FF2B5EF4-FFF2-40B4-BE49-F238E27FC236}">
                <a16:creationId xmlns:a16="http://schemas.microsoft.com/office/drawing/2014/main" id="{48017FEB-8E9A-31E9-6CD6-A2345F35AA17}"/>
              </a:ext>
            </a:extLst>
          </p:cNvPr>
          <p:cNvSpPr/>
          <p:nvPr/>
        </p:nvSpPr>
        <p:spPr>
          <a:xfrm>
            <a:off x="6851760" y="47152"/>
            <a:ext cx="2050235" cy="2012946"/>
          </a:xfrm>
          <a:prstGeom prst="ellipse">
            <a:avLst/>
          </a:prstGeom>
          <a:solidFill>
            <a:schemeClr val="bg1">
              <a:lumMod val="75000"/>
            </a:schemeClr>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1" name="Picture 10" descr="Logo&#10;&#10;Description automatically generated">
            <a:extLst>
              <a:ext uri="{FF2B5EF4-FFF2-40B4-BE49-F238E27FC236}">
                <a16:creationId xmlns:a16="http://schemas.microsoft.com/office/drawing/2014/main" id="{A21BBE74-9E1C-F493-4937-F25F2C9E28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9471" y="684023"/>
            <a:ext cx="2217615" cy="739205"/>
          </a:xfrm>
          <a:prstGeom prst="rect">
            <a:avLst/>
          </a:prstGeom>
        </p:spPr>
      </p:pic>
      <p:sp>
        <p:nvSpPr>
          <p:cNvPr id="12" name="Oval 11">
            <a:extLst>
              <a:ext uri="{FF2B5EF4-FFF2-40B4-BE49-F238E27FC236}">
                <a16:creationId xmlns:a16="http://schemas.microsoft.com/office/drawing/2014/main" id="{02D2646D-8A6D-F650-B88E-FCE496553F6C}"/>
              </a:ext>
            </a:extLst>
          </p:cNvPr>
          <p:cNvSpPr/>
          <p:nvPr/>
        </p:nvSpPr>
        <p:spPr>
          <a:xfrm>
            <a:off x="5287956" y="1397294"/>
            <a:ext cx="2408866" cy="2302750"/>
          </a:xfrm>
          <a:prstGeom prst="ellipse">
            <a:avLst/>
          </a:prstGeom>
          <a:solidFill>
            <a:schemeClr val="tx1">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10;&#10;Description automatically generated">
            <a:extLst>
              <a:ext uri="{FF2B5EF4-FFF2-40B4-BE49-F238E27FC236}">
                <a16:creationId xmlns:a16="http://schemas.microsoft.com/office/drawing/2014/main" id="{BA9EEB5A-2778-F67F-A865-39226C6AA0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8559" y="2249028"/>
            <a:ext cx="2352830" cy="599283"/>
          </a:xfrm>
          <a:prstGeom prst="rect">
            <a:avLst/>
          </a:prstGeom>
        </p:spPr>
      </p:pic>
      <p:sp>
        <p:nvSpPr>
          <p:cNvPr id="14" name="Oval 13">
            <a:extLst>
              <a:ext uri="{FF2B5EF4-FFF2-40B4-BE49-F238E27FC236}">
                <a16:creationId xmlns:a16="http://schemas.microsoft.com/office/drawing/2014/main" id="{1111B393-E16A-5CC7-1FDB-261A5AE3D60A}"/>
              </a:ext>
            </a:extLst>
          </p:cNvPr>
          <p:cNvSpPr/>
          <p:nvPr/>
        </p:nvSpPr>
        <p:spPr>
          <a:xfrm>
            <a:off x="6441666" y="2922578"/>
            <a:ext cx="2217614" cy="2177282"/>
          </a:xfrm>
          <a:prstGeom prst="ellipse">
            <a:avLst/>
          </a:prstGeom>
          <a:solidFill>
            <a:schemeClr val="bg1">
              <a:lumMod val="50000"/>
            </a:schemeClr>
          </a:solidFill>
          <a:ln>
            <a:solidFill>
              <a:srgbClr val="FF000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pic>
        <p:nvPicPr>
          <p:cNvPr id="15" name="Picture 14" descr="A picture containing text, clock&#10;&#10;Description automatically generated">
            <a:extLst>
              <a:ext uri="{FF2B5EF4-FFF2-40B4-BE49-F238E27FC236}">
                <a16:creationId xmlns:a16="http://schemas.microsoft.com/office/drawing/2014/main" id="{F52BB041-33D2-C92F-DF45-36260647A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77386" y="3748424"/>
            <a:ext cx="2181893" cy="525591"/>
          </a:xfrm>
          <a:prstGeom prst="rect">
            <a:avLst/>
          </a:prstGeom>
        </p:spPr>
      </p:pic>
    </p:spTree>
    <p:extLst>
      <p:ext uri="{BB962C8B-B14F-4D97-AF65-F5344CB8AC3E}">
        <p14:creationId xmlns:p14="http://schemas.microsoft.com/office/powerpoint/2010/main" val="2243274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How are standards produced?</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3" y="1147869"/>
            <a:ext cx="6300057" cy="3437100"/>
          </a:xfrm>
        </p:spPr>
        <p:txBody>
          <a:bodyPr/>
          <a:lstStyle/>
          <a:p>
            <a:r>
              <a:rPr lang="en-US" dirty="0"/>
              <a:t>By consensus</a:t>
            </a:r>
          </a:p>
          <a:p>
            <a:r>
              <a:rPr lang="en-US" dirty="0"/>
              <a:t>By a formal balloting process</a:t>
            </a:r>
          </a:p>
          <a:p>
            <a:r>
              <a:rPr lang="en-US" dirty="0"/>
              <a:t>By transparent resolution of issues</a:t>
            </a:r>
          </a:p>
          <a:p>
            <a:r>
              <a:rPr lang="en-US" dirty="0"/>
              <a:t>By evolutionary transitions</a:t>
            </a:r>
          </a:p>
          <a:p>
            <a:pPr marL="457200" lvl="1" indent="0">
              <a:buNone/>
            </a:pPr>
            <a:r>
              <a:rPr lang="en-US" dirty="0"/>
              <a:t>Standard for Trial Use (STU)</a:t>
            </a:r>
          </a:p>
          <a:p>
            <a:pPr marL="457200" lvl="1" indent="0">
              <a:buNone/>
            </a:pPr>
            <a:endParaRPr lang="en-US" dirty="0"/>
          </a:p>
          <a:p>
            <a:pPr marL="457200" lvl="1" indent="0">
              <a:buNone/>
            </a:pPr>
            <a:r>
              <a:rPr lang="en-US" dirty="0"/>
              <a:t>              Normative</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Rectangle: Rounded Corners 3">
            <a:extLst>
              <a:ext uri="{FF2B5EF4-FFF2-40B4-BE49-F238E27FC236}">
                <a16:creationId xmlns:a16="http://schemas.microsoft.com/office/drawing/2014/main" id="{7A8876EE-264B-9BDE-16B2-724E02B15068}"/>
              </a:ext>
            </a:extLst>
          </p:cNvPr>
          <p:cNvSpPr/>
          <p:nvPr/>
        </p:nvSpPr>
        <p:spPr>
          <a:xfrm>
            <a:off x="5353879" y="2559094"/>
            <a:ext cx="3574367" cy="2201760"/>
          </a:xfrm>
          <a:prstGeom prst="roundRect">
            <a:avLst/>
          </a:prstGeom>
          <a:solidFill>
            <a:schemeClr val="bg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6">
            <a:extLst>
              <a:ext uri="{FF2B5EF4-FFF2-40B4-BE49-F238E27FC236}">
                <a16:creationId xmlns:a16="http://schemas.microsoft.com/office/drawing/2014/main" id="{D6A69F09-617D-8707-ADF4-034B5F3C7E05}"/>
              </a:ext>
            </a:extLst>
          </p:cNvPr>
          <p:cNvGraphicFramePr/>
          <p:nvPr>
            <p:extLst>
              <p:ext uri="{D42A27DB-BD31-4B8C-83A1-F6EECF244321}">
                <p14:modId xmlns:p14="http://schemas.microsoft.com/office/powerpoint/2010/main" val="3712012844"/>
              </p:ext>
            </p:extLst>
          </p:nvPr>
        </p:nvGraphicFramePr>
        <p:xfrm>
          <a:off x="5480064" y="2643239"/>
          <a:ext cx="3280446" cy="20540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Arrow: Down 7">
            <a:extLst>
              <a:ext uri="{FF2B5EF4-FFF2-40B4-BE49-F238E27FC236}">
                <a16:creationId xmlns:a16="http://schemas.microsoft.com/office/drawing/2014/main" id="{2D50C669-C82B-5544-2E4B-A9BF2059A672}"/>
              </a:ext>
            </a:extLst>
          </p:cNvPr>
          <p:cNvSpPr/>
          <p:nvPr/>
        </p:nvSpPr>
        <p:spPr>
          <a:xfrm>
            <a:off x="2393128" y="3277020"/>
            <a:ext cx="405919" cy="382954"/>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9192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What is the </a:t>
            </a:r>
            <a:r>
              <a:rPr lang="en-US" dirty="0"/>
              <a:t>Lifecycle of an HL7 Standard?</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graphicFrame>
        <p:nvGraphicFramePr>
          <p:cNvPr id="10" name="Diagram 9">
            <a:extLst>
              <a:ext uri="{FF2B5EF4-FFF2-40B4-BE49-F238E27FC236}">
                <a16:creationId xmlns:a16="http://schemas.microsoft.com/office/drawing/2014/main" id="{60D6AAD2-0713-B538-388A-2478936FA298}"/>
              </a:ext>
            </a:extLst>
          </p:cNvPr>
          <p:cNvGraphicFramePr/>
          <p:nvPr>
            <p:extLst>
              <p:ext uri="{D42A27DB-BD31-4B8C-83A1-F6EECF244321}">
                <p14:modId xmlns:p14="http://schemas.microsoft.com/office/powerpoint/2010/main" val="2107701526"/>
              </p:ext>
            </p:extLst>
          </p:nvPr>
        </p:nvGraphicFramePr>
        <p:xfrm>
          <a:off x="358942" y="988306"/>
          <a:ext cx="8544426" cy="3503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67552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What Sort of Comments are Collected?</a:t>
            </a:r>
            <a:endParaRPr lang="en-US" dirty="0"/>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graphicFrame>
        <p:nvGraphicFramePr>
          <p:cNvPr id="9" name="Diagram 8">
            <a:extLst>
              <a:ext uri="{FF2B5EF4-FFF2-40B4-BE49-F238E27FC236}">
                <a16:creationId xmlns:a16="http://schemas.microsoft.com/office/drawing/2014/main" id="{14ED6BAA-D0C1-6C2F-FDC9-FD98F687B74E}"/>
              </a:ext>
            </a:extLst>
          </p:cNvPr>
          <p:cNvGraphicFramePr/>
          <p:nvPr/>
        </p:nvGraphicFramePr>
        <p:xfrm>
          <a:off x="1013363" y="907290"/>
          <a:ext cx="7610426" cy="38697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5019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dirty="0"/>
              <a:t>How is HL7 Organized?</a:t>
            </a:r>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4" y="1147869"/>
            <a:ext cx="3575376" cy="3437100"/>
          </a:xfrm>
        </p:spPr>
        <p:txBody>
          <a:bodyPr/>
          <a:lstStyle/>
          <a:p>
            <a:r>
              <a:rPr lang="en-US" dirty="0"/>
              <a:t>Work Groups focus on specific areas </a:t>
            </a:r>
          </a:p>
          <a:p>
            <a:r>
              <a:rPr lang="en-US" dirty="0"/>
              <a:t>Responsible for specific interoperability standards</a:t>
            </a:r>
          </a:p>
          <a:p>
            <a:r>
              <a:rPr lang="en-US" dirty="0"/>
              <a:t>Forum for discussing issues</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12</a:t>
            </a:fld>
            <a:endParaRPr lang="en-US" altLang="en-US"/>
          </a:p>
        </p:txBody>
      </p:sp>
      <p:grpSp>
        <p:nvGrpSpPr>
          <p:cNvPr id="2" name="Group 1">
            <a:extLst>
              <a:ext uri="{FF2B5EF4-FFF2-40B4-BE49-F238E27FC236}">
                <a16:creationId xmlns:a16="http://schemas.microsoft.com/office/drawing/2014/main" id="{D1A92884-6B93-02C7-8253-D9A103D3B074}"/>
              </a:ext>
            </a:extLst>
          </p:cNvPr>
          <p:cNvGrpSpPr/>
          <p:nvPr/>
        </p:nvGrpSpPr>
        <p:grpSpPr>
          <a:xfrm>
            <a:off x="4343136" y="361868"/>
            <a:ext cx="4745477" cy="4542319"/>
            <a:chOff x="6578600" y="1481025"/>
            <a:chExt cx="5384800" cy="5156200"/>
          </a:xfrm>
        </p:grpSpPr>
        <p:sp>
          <p:nvSpPr>
            <p:cNvPr id="8" name="Flowchart: Connector 7">
              <a:extLst>
                <a:ext uri="{FF2B5EF4-FFF2-40B4-BE49-F238E27FC236}">
                  <a16:creationId xmlns:a16="http://schemas.microsoft.com/office/drawing/2014/main" id="{192F4DA3-D67D-FDF5-0F37-AC0A7BA27656}"/>
                </a:ext>
              </a:extLst>
            </p:cNvPr>
            <p:cNvSpPr/>
            <p:nvPr/>
          </p:nvSpPr>
          <p:spPr>
            <a:xfrm>
              <a:off x="6578600" y="1481025"/>
              <a:ext cx="5384800" cy="5156200"/>
            </a:xfrm>
            <a:prstGeom prst="flowChartConnector">
              <a:avLst/>
            </a:prstGeom>
            <a:solidFill>
              <a:schemeClr val="bg1">
                <a:lumMod val="8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BF24755E-BDDA-1D3C-AF67-3FDFC22D3A64}"/>
                </a:ext>
              </a:extLst>
            </p:cNvPr>
            <p:cNvGrpSpPr/>
            <p:nvPr/>
          </p:nvGrpSpPr>
          <p:grpSpPr>
            <a:xfrm>
              <a:off x="8496300" y="1715446"/>
              <a:ext cx="1549400" cy="1325563"/>
              <a:chOff x="8496300" y="1715446"/>
              <a:chExt cx="1549400" cy="1325563"/>
            </a:xfrm>
          </p:grpSpPr>
          <p:sp>
            <p:nvSpPr>
              <p:cNvPr id="26" name="Flowchart: Connector 25">
                <a:extLst>
                  <a:ext uri="{FF2B5EF4-FFF2-40B4-BE49-F238E27FC236}">
                    <a16:creationId xmlns:a16="http://schemas.microsoft.com/office/drawing/2014/main" id="{AA0BC3C8-3A07-D56D-B83A-873BC0384C57}"/>
                  </a:ext>
                </a:extLst>
              </p:cNvPr>
              <p:cNvSpPr/>
              <p:nvPr/>
            </p:nvSpPr>
            <p:spPr>
              <a:xfrm>
                <a:off x="8496300" y="1715446"/>
                <a:ext cx="1549400" cy="1325563"/>
              </a:xfrm>
              <a:prstGeom prst="flowChartConnector">
                <a:avLst/>
              </a:prstGeom>
              <a:solidFill>
                <a:schemeClr val="tx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6"/>
                  </a:solidFill>
                </a:endParaRPr>
              </a:p>
            </p:txBody>
          </p:sp>
          <p:sp>
            <p:nvSpPr>
              <p:cNvPr id="27" name="TextBox 26">
                <a:extLst>
                  <a:ext uri="{FF2B5EF4-FFF2-40B4-BE49-F238E27FC236}">
                    <a16:creationId xmlns:a16="http://schemas.microsoft.com/office/drawing/2014/main" id="{D0B4E1DB-8B15-4DCD-D1B6-C75744E7ACFD}"/>
                  </a:ext>
                </a:extLst>
              </p:cNvPr>
              <p:cNvSpPr txBox="1"/>
              <p:nvPr/>
            </p:nvSpPr>
            <p:spPr>
              <a:xfrm>
                <a:off x="8666162" y="1947192"/>
                <a:ext cx="1219200" cy="830997"/>
              </a:xfrm>
              <a:prstGeom prst="rect">
                <a:avLst/>
              </a:prstGeom>
              <a:noFill/>
              <a:ln>
                <a:noFill/>
              </a:ln>
            </p:spPr>
            <p:txBody>
              <a:bodyPr wrap="square" rtlCol="0">
                <a:spAutoFit/>
              </a:bodyPr>
              <a:lstStyle/>
              <a:p>
                <a:pPr algn="ctr"/>
                <a:r>
                  <a:rPr lang="en-US" sz="2000" b="1" dirty="0">
                    <a:solidFill>
                      <a:schemeClr val="bg1"/>
                    </a:solidFill>
                  </a:rPr>
                  <a:t>Public Health</a:t>
                </a:r>
              </a:p>
            </p:txBody>
          </p:sp>
        </p:grpSp>
        <p:grpSp>
          <p:nvGrpSpPr>
            <p:cNvPr id="10" name="Group 9">
              <a:extLst>
                <a:ext uri="{FF2B5EF4-FFF2-40B4-BE49-F238E27FC236}">
                  <a16:creationId xmlns:a16="http://schemas.microsoft.com/office/drawing/2014/main" id="{D9C80E95-F3CF-7DA8-BAA2-7B298BB271B5}"/>
                </a:ext>
              </a:extLst>
            </p:cNvPr>
            <p:cNvGrpSpPr/>
            <p:nvPr/>
          </p:nvGrpSpPr>
          <p:grpSpPr>
            <a:xfrm>
              <a:off x="9991725" y="4148178"/>
              <a:ext cx="1549400" cy="1325563"/>
              <a:chOff x="10045700" y="4148178"/>
              <a:chExt cx="1549400" cy="1325563"/>
            </a:xfrm>
          </p:grpSpPr>
          <p:sp>
            <p:nvSpPr>
              <p:cNvPr id="24" name="Flowchart: Connector 23">
                <a:extLst>
                  <a:ext uri="{FF2B5EF4-FFF2-40B4-BE49-F238E27FC236}">
                    <a16:creationId xmlns:a16="http://schemas.microsoft.com/office/drawing/2014/main" id="{882A35C2-5ED0-F9AF-A6D6-F034292E01BE}"/>
                  </a:ext>
                </a:extLst>
              </p:cNvPr>
              <p:cNvSpPr/>
              <p:nvPr/>
            </p:nvSpPr>
            <p:spPr>
              <a:xfrm>
                <a:off x="10045700" y="4148178"/>
                <a:ext cx="1549400" cy="1325563"/>
              </a:xfrm>
              <a:prstGeom prst="flowChartConnector">
                <a:avLst/>
              </a:prstGeom>
              <a:solidFill>
                <a:schemeClr val="tx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5" name="TextBox 24">
                <a:extLst>
                  <a:ext uri="{FF2B5EF4-FFF2-40B4-BE49-F238E27FC236}">
                    <a16:creationId xmlns:a16="http://schemas.microsoft.com/office/drawing/2014/main" id="{9662614D-FCFC-5DB3-B992-24724BC12386}"/>
                  </a:ext>
                </a:extLst>
              </p:cNvPr>
              <p:cNvSpPr txBox="1"/>
              <p:nvPr/>
            </p:nvSpPr>
            <p:spPr>
              <a:xfrm>
                <a:off x="10206039" y="4395461"/>
                <a:ext cx="1228725" cy="803555"/>
              </a:xfrm>
              <a:prstGeom prst="rect">
                <a:avLst/>
              </a:prstGeom>
              <a:noFill/>
              <a:ln>
                <a:noFill/>
              </a:ln>
            </p:spPr>
            <p:txBody>
              <a:bodyPr wrap="square" rtlCol="0">
                <a:spAutoFit/>
              </a:bodyPr>
              <a:lstStyle/>
              <a:p>
                <a:pPr algn="ctr"/>
                <a:r>
                  <a:rPr lang="en-US" sz="2000" b="1" dirty="0">
                    <a:solidFill>
                      <a:schemeClr val="bg1"/>
                    </a:solidFill>
                  </a:rPr>
                  <a:t>Patient Care</a:t>
                </a:r>
              </a:p>
            </p:txBody>
          </p:sp>
        </p:grpSp>
        <p:grpSp>
          <p:nvGrpSpPr>
            <p:cNvPr id="11" name="Group 10">
              <a:extLst>
                <a:ext uri="{FF2B5EF4-FFF2-40B4-BE49-F238E27FC236}">
                  <a16:creationId xmlns:a16="http://schemas.microsoft.com/office/drawing/2014/main" id="{E32A51C9-B3D9-992B-7C2C-0F92B1DE6B84}"/>
                </a:ext>
              </a:extLst>
            </p:cNvPr>
            <p:cNvGrpSpPr/>
            <p:nvPr/>
          </p:nvGrpSpPr>
          <p:grpSpPr>
            <a:xfrm>
              <a:off x="9842778" y="2663599"/>
              <a:ext cx="1860925" cy="1325563"/>
              <a:chOff x="9788803" y="2663599"/>
              <a:chExt cx="1860925" cy="1325563"/>
            </a:xfrm>
          </p:grpSpPr>
          <p:sp>
            <p:nvSpPr>
              <p:cNvPr id="22" name="Flowchart: Connector 21">
                <a:extLst>
                  <a:ext uri="{FF2B5EF4-FFF2-40B4-BE49-F238E27FC236}">
                    <a16:creationId xmlns:a16="http://schemas.microsoft.com/office/drawing/2014/main" id="{1EDE3169-0384-4AC9-E362-CFAC786429E4}"/>
                  </a:ext>
                </a:extLst>
              </p:cNvPr>
              <p:cNvSpPr/>
              <p:nvPr/>
            </p:nvSpPr>
            <p:spPr>
              <a:xfrm>
                <a:off x="9937750" y="2663599"/>
                <a:ext cx="1549400" cy="1325563"/>
              </a:xfrm>
              <a:prstGeom prst="flowChartConnector">
                <a:avLst/>
              </a:prstGeom>
              <a:solidFill>
                <a:schemeClr val="tx1">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3" name="TextBox 22">
                <a:extLst>
                  <a:ext uri="{FF2B5EF4-FFF2-40B4-BE49-F238E27FC236}">
                    <a16:creationId xmlns:a16="http://schemas.microsoft.com/office/drawing/2014/main" id="{9AB25273-A6B7-0B2A-7732-F662507688FB}"/>
                  </a:ext>
                </a:extLst>
              </p:cNvPr>
              <p:cNvSpPr txBox="1"/>
              <p:nvPr/>
            </p:nvSpPr>
            <p:spPr>
              <a:xfrm>
                <a:off x="9788803" y="2895345"/>
                <a:ext cx="1860925" cy="803555"/>
              </a:xfrm>
              <a:prstGeom prst="rect">
                <a:avLst/>
              </a:prstGeom>
              <a:noFill/>
              <a:ln>
                <a:noFill/>
              </a:ln>
            </p:spPr>
            <p:txBody>
              <a:bodyPr wrap="square" rtlCol="0">
                <a:spAutoFit/>
              </a:bodyPr>
              <a:lstStyle/>
              <a:p>
                <a:pPr algn="ctr"/>
                <a:r>
                  <a:rPr lang="en-US" sz="2000" b="1" dirty="0">
                    <a:solidFill>
                      <a:schemeClr val="bg1"/>
                    </a:solidFill>
                  </a:rPr>
                  <a:t>Clinical Genomics</a:t>
                </a:r>
              </a:p>
            </p:txBody>
          </p:sp>
        </p:grpSp>
        <p:grpSp>
          <p:nvGrpSpPr>
            <p:cNvPr id="12" name="Group 11">
              <a:extLst>
                <a:ext uri="{FF2B5EF4-FFF2-40B4-BE49-F238E27FC236}">
                  <a16:creationId xmlns:a16="http://schemas.microsoft.com/office/drawing/2014/main" id="{4344B9A4-073F-0A78-EB62-AE2276D563A7}"/>
                </a:ext>
              </a:extLst>
            </p:cNvPr>
            <p:cNvGrpSpPr/>
            <p:nvPr/>
          </p:nvGrpSpPr>
          <p:grpSpPr>
            <a:xfrm>
              <a:off x="8431205" y="4922837"/>
              <a:ext cx="1709085" cy="1325563"/>
              <a:chOff x="8583605" y="4922837"/>
              <a:chExt cx="1709085" cy="1325563"/>
            </a:xfrm>
          </p:grpSpPr>
          <p:sp>
            <p:nvSpPr>
              <p:cNvPr id="20" name="Flowchart: Connector 19">
                <a:extLst>
                  <a:ext uri="{FF2B5EF4-FFF2-40B4-BE49-F238E27FC236}">
                    <a16:creationId xmlns:a16="http://schemas.microsoft.com/office/drawing/2014/main" id="{7F6A4B39-5DC2-4730-A8E2-6D2CE73234E0}"/>
                  </a:ext>
                </a:extLst>
              </p:cNvPr>
              <p:cNvSpPr/>
              <p:nvPr/>
            </p:nvSpPr>
            <p:spPr>
              <a:xfrm>
                <a:off x="8648700" y="4922837"/>
                <a:ext cx="1549400" cy="1325563"/>
              </a:xfrm>
              <a:prstGeom prst="flowChartConnector">
                <a:avLst/>
              </a:prstGeom>
              <a:solidFill>
                <a:schemeClr val="tx1">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21" name="TextBox 20">
                <a:extLst>
                  <a:ext uri="{FF2B5EF4-FFF2-40B4-BE49-F238E27FC236}">
                    <a16:creationId xmlns:a16="http://schemas.microsoft.com/office/drawing/2014/main" id="{F89C4301-00DF-8026-1BC7-08D36ABBA827}"/>
                  </a:ext>
                </a:extLst>
              </p:cNvPr>
              <p:cNvSpPr txBox="1"/>
              <p:nvPr/>
            </p:nvSpPr>
            <p:spPr>
              <a:xfrm>
                <a:off x="8583605" y="5354786"/>
                <a:ext cx="1709085" cy="454184"/>
              </a:xfrm>
              <a:prstGeom prst="rect">
                <a:avLst/>
              </a:prstGeom>
              <a:noFill/>
              <a:ln>
                <a:noFill/>
              </a:ln>
            </p:spPr>
            <p:txBody>
              <a:bodyPr wrap="square" rtlCol="0">
                <a:spAutoFit/>
              </a:bodyPr>
              <a:lstStyle/>
              <a:p>
                <a:pPr algn="ctr"/>
                <a:r>
                  <a:rPr lang="en-US" sz="2000" b="1" dirty="0">
                    <a:solidFill>
                      <a:schemeClr val="bg1"/>
                    </a:solidFill>
                  </a:rPr>
                  <a:t>Pharmacy</a:t>
                </a:r>
              </a:p>
            </p:txBody>
          </p:sp>
        </p:grpSp>
        <p:grpSp>
          <p:nvGrpSpPr>
            <p:cNvPr id="13" name="Group 12">
              <a:extLst>
                <a:ext uri="{FF2B5EF4-FFF2-40B4-BE49-F238E27FC236}">
                  <a16:creationId xmlns:a16="http://schemas.microsoft.com/office/drawing/2014/main" id="{48EA3602-5DE0-DECD-5E66-5A73ABB07BED}"/>
                </a:ext>
              </a:extLst>
            </p:cNvPr>
            <p:cNvGrpSpPr/>
            <p:nvPr/>
          </p:nvGrpSpPr>
          <p:grpSpPr>
            <a:xfrm>
              <a:off x="7010400" y="4148178"/>
              <a:ext cx="1549400" cy="1325563"/>
              <a:chOff x="7010400" y="4148178"/>
              <a:chExt cx="1549400" cy="1325563"/>
            </a:xfrm>
          </p:grpSpPr>
          <p:sp>
            <p:nvSpPr>
              <p:cNvPr id="18" name="Flowchart: Connector 17">
                <a:extLst>
                  <a:ext uri="{FF2B5EF4-FFF2-40B4-BE49-F238E27FC236}">
                    <a16:creationId xmlns:a16="http://schemas.microsoft.com/office/drawing/2014/main" id="{0FF12580-BF7F-7C1B-3F7F-1CC621AFCC85}"/>
                  </a:ext>
                </a:extLst>
              </p:cNvPr>
              <p:cNvSpPr/>
              <p:nvPr/>
            </p:nvSpPr>
            <p:spPr>
              <a:xfrm>
                <a:off x="7010400" y="4148178"/>
                <a:ext cx="1549400" cy="1325563"/>
              </a:xfrm>
              <a:prstGeom prst="flowChartConnector">
                <a:avLst/>
              </a:prstGeom>
              <a:solidFill>
                <a:schemeClr val="tx1">
                  <a:lumMod val="7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solidFill>
                </a:endParaRPr>
              </a:p>
            </p:txBody>
          </p:sp>
          <p:sp>
            <p:nvSpPr>
              <p:cNvPr id="19" name="TextBox 18">
                <a:extLst>
                  <a:ext uri="{FF2B5EF4-FFF2-40B4-BE49-F238E27FC236}">
                    <a16:creationId xmlns:a16="http://schemas.microsoft.com/office/drawing/2014/main" id="{6838EA33-0BF3-ACCE-8395-6077981763DF}"/>
                  </a:ext>
                </a:extLst>
              </p:cNvPr>
              <p:cNvSpPr txBox="1"/>
              <p:nvPr/>
            </p:nvSpPr>
            <p:spPr>
              <a:xfrm>
                <a:off x="7141227" y="4388737"/>
                <a:ext cx="1258869" cy="803555"/>
              </a:xfrm>
              <a:prstGeom prst="rect">
                <a:avLst/>
              </a:prstGeom>
              <a:noFill/>
              <a:ln>
                <a:noFill/>
              </a:ln>
            </p:spPr>
            <p:txBody>
              <a:bodyPr wrap="square" rtlCol="0">
                <a:spAutoFit/>
              </a:bodyPr>
              <a:lstStyle/>
              <a:p>
                <a:pPr algn="ctr"/>
                <a:r>
                  <a:rPr lang="en-US" sz="2000" b="1" dirty="0">
                    <a:solidFill>
                      <a:schemeClr val="bg1"/>
                    </a:solidFill>
                  </a:rPr>
                  <a:t>Patient Admin</a:t>
                </a:r>
              </a:p>
            </p:txBody>
          </p:sp>
        </p:grpSp>
        <p:grpSp>
          <p:nvGrpSpPr>
            <p:cNvPr id="14" name="Group 13">
              <a:extLst>
                <a:ext uri="{FF2B5EF4-FFF2-40B4-BE49-F238E27FC236}">
                  <a16:creationId xmlns:a16="http://schemas.microsoft.com/office/drawing/2014/main" id="{B8F01055-9800-01BA-B9B7-472BB7159658}"/>
                </a:ext>
              </a:extLst>
            </p:cNvPr>
            <p:cNvGrpSpPr/>
            <p:nvPr/>
          </p:nvGrpSpPr>
          <p:grpSpPr>
            <a:xfrm>
              <a:off x="7010400" y="2663599"/>
              <a:ext cx="1549400" cy="1325563"/>
              <a:chOff x="7010400" y="2663599"/>
              <a:chExt cx="1549400" cy="1325563"/>
            </a:xfrm>
          </p:grpSpPr>
          <p:sp>
            <p:nvSpPr>
              <p:cNvPr id="16" name="Flowchart: Connector 15">
                <a:extLst>
                  <a:ext uri="{FF2B5EF4-FFF2-40B4-BE49-F238E27FC236}">
                    <a16:creationId xmlns:a16="http://schemas.microsoft.com/office/drawing/2014/main" id="{26D29DFF-7E68-ECDB-01EA-E683C065B914}"/>
                  </a:ext>
                </a:extLst>
              </p:cNvPr>
              <p:cNvSpPr/>
              <p:nvPr/>
            </p:nvSpPr>
            <p:spPr>
              <a:xfrm>
                <a:off x="7010400" y="2663599"/>
                <a:ext cx="1549400" cy="1325563"/>
              </a:xfrm>
              <a:prstGeom prst="flowChartConnector">
                <a:avLst/>
              </a:prstGeom>
              <a:solidFill>
                <a:schemeClr val="tx1">
                  <a:lumMod val="60000"/>
                  <a:lumOff val="4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6"/>
                  </a:solidFill>
                </a:endParaRPr>
              </a:p>
            </p:txBody>
          </p:sp>
          <p:sp>
            <p:nvSpPr>
              <p:cNvPr id="17" name="TextBox 16">
                <a:extLst>
                  <a:ext uri="{FF2B5EF4-FFF2-40B4-BE49-F238E27FC236}">
                    <a16:creationId xmlns:a16="http://schemas.microsoft.com/office/drawing/2014/main" id="{3061A333-6678-C2D4-1B5F-0D6263C03C25}"/>
                  </a:ext>
                </a:extLst>
              </p:cNvPr>
              <p:cNvSpPr txBox="1"/>
              <p:nvPr/>
            </p:nvSpPr>
            <p:spPr>
              <a:xfrm>
                <a:off x="7170291" y="3095548"/>
                <a:ext cx="1250950" cy="454184"/>
              </a:xfrm>
              <a:prstGeom prst="rect">
                <a:avLst/>
              </a:prstGeom>
              <a:noFill/>
              <a:ln>
                <a:noFill/>
              </a:ln>
            </p:spPr>
            <p:txBody>
              <a:bodyPr wrap="square" rtlCol="0">
                <a:spAutoFit/>
              </a:bodyPr>
              <a:lstStyle/>
              <a:p>
                <a:pPr algn="ctr"/>
                <a:r>
                  <a:rPr lang="en-US" sz="2000" b="1" dirty="0">
                    <a:solidFill>
                      <a:schemeClr val="bg1"/>
                    </a:solidFill>
                  </a:rPr>
                  <a:t>Orders</a:t>
                </a:r>
              </a:p>
            </p:txBody>
          </p:sp>
        </p:grpSp>
        <p:pic>
          <p:nvPicPr>
            <p:cNvPr id="15" name="Picture 14" descr="Logo&#10;&#10;Description automatically generated with medium confidence">
              <a:extLst>
                <a:ext uri="{FF2B5EF4-FFF2-40B4-BE49-F238E27FC236}">
                  <a16:creationId xmlns:a16="http://schemas.microsoft.com/office/drawing/2014/main" id="{71456573-C5BE-155D-FF3A-69E5E80244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5332" y="3629538"/>
              <a:ext cx="1562136" cy="859175"/>
            </a:xfrm>
            <a:prstGeom prst="rect">
              <a:avLst/>
            </a:prstGeom>
            <a:ln>
              <a:noFill/>
            </a:ln>
          </p:spPr>
        </p:pic>
      </p:grpSp>
    </p:spTree>
    <p:extLst>
      <p:ext uri="{BB962C8B-B14F-4D97-AF65-F5344CB8AC3E}">
        <p14:creationId xmlns:p14="http://schemas.microsoft.com/office/powerpoint/2010/main" val="2426120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6C8F-3CE0-4206-B52C-0FBF0C30F51B}"/>
              </a:ext>
            </a:extLst>
          </p:cNvPr>
          <p:cNvSpPr>
            <a:spLocks noGrp="1"/>
          </p:cNvSpPr>
          <p:nvPr>
            <p:ph type="title"/>
          </p:nvPr>
        </p:nvSpPr>
        <p:spPr/>
        <p:txBody>
          <a:bodyPr/>
          <a:lstStyle/>
          <a:p>
            <a:r>
              <a:rPr lang="en-US" dirty="0"/>
              <a:t>The Public Health Work Group</a:t>
            </a:r>
          </a:p>
        </p:txBody>
      </p:sp>
      <p:sp>
        <p:nvSpPr>
          <p:cNvPr id="3" name="Footer Placeholder 2">
            <a:extLst>
              <a:ext uri="{FF2B5EF4-FFF2-40B4-BE49-F238E27FC236}">
                <a16:creationId xmlns:a16="http://schemas.microsoft.com/office/drawing/2014/main" id="{711EB4E0-ACCC-4563-9EAF-5BAFF23D44ED}"/>
              </a:ext>
            </a:extLst>
          </p:cNvPr>
          <p:cNvSpPr>
            <a:spLocks noGrp="1"/>
          </p:cNvSpPr>
          <p:nvPr>
            <p:ph type="ftr" sz="quarter" idx="10"/>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8661920C-2FEF-4829-B6E8-619A4BE60593}"/>
              </a:ext>
            </a:extLst>
          </p:cNvPr>
          <p:cNvSpPr>
            <a:spLocks noGrp="1"/>
          </p:cNvSpPr>
          <p:nvPr>
            <p:ph type="sldNum" sz="quarter" idx="11"/>
          </p:nvPr>
        </p:nvSpPr>
        <p:spPr/>
        <p:txBody>
          <a:bodyPr/>
          <a:lstStyle/>
          <a:p>
            <a:fld id="{6CACE926-AEF5-4BFE-8BD7-24414108CB7B}" type="slidenum">
              <a:rPr lang="en-US" altLang="en-US" smtClean="0"/>
              <a:pPr/>
              <a:t>13</a:t>
            </a:fld>
            <a:endParaRPr lang="en-US" altLang="en-US" dirty="0"/>
          </a:p>
        </p:txBody>
      </p:sp>
    </p:spTree>
    <p:extLst>
      <p:ext uri="{BB962C8B-B14F-4D97-AF65-F5344CB8AC3E}">
        <p14:creationId xmlns:p14="http://schemas.microsoft.com/office/powerpoint/2010/main" val="3976645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Disclaimers!</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457558" y="1234660"/>
            <a:ext cx="8228884" cy="1774722"/>
          </a:xfrm>
        </p:spPr>
        <p:txBody>
          <a:bodyPr/>
          <a:lstStyle/>
          <a:p>
            <a:r>
              <a:rPr lang="en-US" dirty="0"/>
              <a:t>Interoperability experience is not required!</a:t>
            </a:r>
          </a:p>
          <a:p>
            <a:r>
              <a:rPr lang="en-US" dirty="0"/>
              <a:t>Joining discussions is not a commitment to anything!</a:t>
            </a:r>
          </a:p>
          <a:p>
            <a:r>
              <a:rPr lang="en-US" dirty="0"/>
              <a:t>Lurking is encouraged!</a:t>
            </a:r>
          </a:p>
          <a:p>
            <a:r>
              <a:rPr lang="en-US" dirty="0"/>
              <a:t>Everyone can be heard!</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dirty="0"/>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14</a:t>
            </a:fld>
            <a:endParaRPr lang="en-US" altLang="en-US"/>
          </a:p>
        </p:txBody>
      </p:sp>
    </p:spTree>
    <p:extLst>
      <p:ext uri="{BB962C8B-B14F-4D97-AF65-F5344CB8AC3E}">
        <p14:creationId xmlns:p14="http://schemas.microsoft.com/office/powerpoint/2010/main" val="1328070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Our Work</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457558" y="1234660"/>
            <a:ext cx="8228884" cy="1774722"/>
          </a:xfrm>
        </p:spPr>
        <p:txBody>
          <a:bodyPr/>
          <a:lstStyle/>
          <a:p>
            <a:r>
              <a:rPr lang="en-US" dirty="0"/>
              <a:t>Public Health WG Mission</a:t>
            </a:r>
          </a:p>
          <a:p>
            <a:pPr lvl="1"/>
            <a:r>
              <a:rPr lang="en-US" dirty="0"/>
              <a:t>To empower global health data interoperability by developing standards and enabling their adoption and implementation</a:t>
            </a:r>
          </a:p>
          <a:p>
            <a:r>
              <a:rPr lang="en-US" dirty="0" err="1"/>
              <a:t>Co-chairs</a:t>
            </a:r>
            <a:endParaRPr lang="en-US" dirty="0"/>
          </a:p>
          <a:p>
            <a:pPr lvl="1"/>
            <a:r>
              <a:rPr lang="en-US" dirty="0"/>
              <a:t>Erin Holt Coyne (TN Dept of Health)</a:t>
            </a:r>
          </a:p>
          <a:p>
            <a:pPr lvl="1"/>
            <a:r>
              <a:rPr lang="en-US" dirty="0"/>
              <a:t>Craig Newman (Altarum)</a:t>
            </a:r>
          </a:p>
          <a:p>
            <a:pPr lvl="1"/>
            <a:r>
              <a:rPr lang="en-US" dirty="0"/>
              <a:t>Ravi Kafle (WA Dept of Health)</a:t>
            </a:r>
          </a:p>
          <a:p>
            <a:pPr lvl="1"/>
            <a:r>
              <a:rPr lang="en-US" dirty="0"/>
              <a:t>Danny Wise (Practice Fusion/</a:t>
            </a:r>
            <a:r>
              <a:rPr lang="en-US" dirty="0" err="1"/>
              <a:t>Veradigm</a:t>
            </a:r>
            <a:r>
              <a:rPr lang="en-US" dirty="0"/>
              <a:t>)</a:t>
            </a:r>
          </a:p>
          <a:p>
            <a:r>
              <a:rPr lang="en-US" dirty="0"/>
              <a:t> </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dirty="0"/>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15</a:t>
            </a:fld>
            <a:endParaRPr lang="en-US" altLang="en-US"/>
          </a:p>
        </p:txBody>
      </p:sp>
    </p:spTree>
    <p:extLst>
      <p:ext uri="{BB962C8B-B14F-4D97-AF65-F5344CB8AC3E}">
        <p14:creationId xmlns:p14="http://schemas.microsoft.com/office/powerpoint/2010/main" val="1607272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Our Collaborators</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457558" y="1234660"/>
            <a:ext cx="8228884" cy="3080530"/>
          </a:xfrm>
        </p:spPr>
        <p:txBody>
          <a:bodyPr/>
          <a:lstStyle/>
          <a:p>
            <a:r>
              <a:rPr lang="en-US" dirty="0"/>
              <a:t>Outside HL7</a:t>
            </a:r>
          </a:p>
          <a:p>
            <a:pPr lvl="1"/>
            <a:r>
              <a:rPr lang="en-US" dirty="0"/>
              <a:t>Associations</a:t>
            </a:r>
          </a:p>
          <a:p>
            <a:pPr lvl="1"/>
            <a:r>
              <a:rPr lang="en-US" dirty="0"/>
              <a:t>Federal partners</a:t>
            </a:r>
          </a:p>
          <a:p>
            <a:r>
              <a:rPr lang="en-US" dirty="0"/>
              <a:t>Inside HL7</a:t>
            </a:r>
          </a:p>
          <a:p>
            <a:pPr lvl="1"/>
            <a:r>
              <a:rPr lang="en-US" dirty="0"/>
              <a:t>Other content Work Groups (e.g. Orders and Observations)</a:t>
            </a:r>
          </a:p>
          <a:p>
            <a:pPr lvl="1"/>
            <a:r>
              <a:rPr lang="en-US" dirty="0"/>
              <a:t>“Infrastructural” Work Groups (e.g. Terminology Services)</a:t>
            </a:r>
          </a:p>
          <a:p>
            <a:pPr lvl="1"/>
            <a:r>
              <a:rPr lang="en-US" dirty="0"/>
              <a:t>Product Family Management Groups (e.g. v2, CDA and FHIR)</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dirty="0"/>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16</a:t>
            </a:fld>
            <a:endParaRPr lang="en-US" altLang="en-US"/>
          </a:p>
        </p:txBody>
      </p:sp>
    </p:spTree>
    <p:extLst>
      <p:ext uri="{BB962C8B-B14F-4D97-AF65-F5344CB8AC3E}">
        <p14:creationId xmlns:p14="http://schemas.microsoft.com/office/powerpoint/2010/main" val="1568960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Our Projects</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a:xfrm>
            <a:off x="614363" y="976666"/>
            <a:ext cx="8228884" cy="498048"/>
          </a:xfrm>
        </p:spPr>
        <p:txBody>
          <a:bodyPr/>
          <a:lstStyle/>
          <a:p>
            <a:r>
              <a:rPr lang="en-US" dirty="0"/>
              <a:t>We are an active work groups with 30+ projects</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17</a:t>
            </a:fld>
            <a:endParaRPr lang="en-US" altLang="en-US"/>
          </a:p>
        </p:txBody>
      </p:sp>
      <p:sp>
        <p:nvSpPr>
          <p:cNvPr id="2" name="Text Placeholder 5">
            <a:extLst>
              <a:ext uri="{FF2B5EF4-FFF2-40B4-BE49-F238E27FC236}">
                <a16:creationId xmlns:a16="http://schemas.microsoft.com/office/drawing/2014/main" id="{CBCE7889-48DF-9283-8D29-8921E84C085A}"/>
              </a:ext>
            </a:extLst>
          </p:cNvPr>
          <p:cNvSpPr txBox="1">
            <a:spLocks/>
          </p:cNvSpPr>
          <p:nvPr/>
        </p:nvSpPr>
        <p:spPr bwMode="auto">
          <a:xfrm>
            <a:off x="706587" y="1444239"/>
            <a:ext cx="3760354" cy="334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182880" indent="-182880" algn="l" defTabSz="457200" rtl="0" eaLnBrk="1" fontAlgn="base" hangingPunct="1">
              <a:spcBef>
                <a:spcPts val="600"/>
              </a:spcBef>
              <a:spcAft>
                <a:spcPts val="0"/>
              </a:spcAft>
              <a:buFont typeface="Arial" panose="020B0604020202020204" pitchFamily="34" charset="0"/>
              <a:buChar char="•"/>
              <a:defRPr sz="2400" kern="1200">
                <a:solidFill>
                  <a:schemeClr val="tx1"/>
                </a:solidFill>
                <a:latin typeface="Arial"/>
                <a:ea typeface="ヒラギノ角ゴ Pro W3" pitchFamily="-126" charset="-128"/>
                <a:cs typeface="Arial"/>
              </a:defRPr>
            </a:lvl1pPr>
            <a:lvl2pPr marL="742950" indent="-28575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2pPr>
            <a:lvl3pPr marL="11430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3pPr>
            <a:lvl4pPr marL="16002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4pPr>
            <a:lvl5pPr marL="20574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Vital Records</a:t>
            </a:r>
          </a:p>
          <a:p>
            <a:pPr lvl="1"/>
            <a:r>
              <a:rPr lang="en-US" sz="1400" dirty="0"/>
              <a:t>Birth and Fetal Death</a:t>
            </a:r>
          </a:p>
          <a:p>
            <a:pPr lvl="1"/>
            <a:r>
              <a:rPr lang="en-US" sz="1400" dirty="0"/>
              <a:t>Death Reporting/Medicolegal Death Reporting</a:t>
            </a:r>
          </a:p>
          <a:p>
            <a:pPr lvl="1"/>
            <a:r>
              <a:rPr lang="en-US" sz="1400" dirty="0"/>
              <a:t>Common VR Profiles</a:t>
            </a:r>
          </a:p>
          <a:p>
            <a:r>
              <a:rPr lang="en-US" sz="1800" dirty="0"/>
              <a:t>Immunization</a:t>
            </a:r>
          </a:p>
          <a:p>
            <a:pPr lvl="1"/>
            <a:r>
              <a:rPr lang="en-US" sz="1400" dirty="0"/>
              <a:t>Decision Support</a:t>
            </a:r>
          </a:p>
          <a:p>
            <a:pPr lvl="1"/>
            <a:r>
              <a:rPr lang="en-US" sz="1400" dirty="0"/>
              <a:t>Vaccine Credentials</a:t>
            </a:r>
          </a:p>
          <a:p>
            <a:pPr lvl="1"/>
            <a:r>
              <a:rPr lang="en-US" sz="1400" dirty="0"/>
              <a:t>Bulk Data</a:t>
            </a:r>
          </a:p>
          <a:p>
            <a:r>
              <a:rPr lang="en-US" sz="1800" dirty="0"/>
              <a:t>Case Reporting</a:t>
            </a:r>
          </a:p>
        </p:txBody>
      </p:sp>
      <p:sp>
        <p:nvSpPr>
          <p:cNvPr id="7" name="Text Placeholder 5">
            <a:extLst>
              <a:ext uri="{FF2B5EF4-FFF2-40B4-BE49-F238E27FC236}">
                <a16:creationId xmlns:a16="http://schemas.microsoft.com/office/drawing/2014/main" id="{806E7F5F-ECC8-2D4F-05B0-8C19D9826654}"/>
              </a:ext>
            </a:extLst>
          </p:cNvPr>
          <p:cNvSpPr txBox="1">
            <a:spLocks/>
          </p:cNvSpPr>
          <p:nvPr/>
        </p:nvSpPr>
        <p:spPr bwMode="auto">
          <a:xfrm>
            <a:off x="4677059" y="1444239"/>
            <a:ext cx="3760354" cy="3348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noAutofit/>
          </a:bodyPr>
          <a:lstStyle>
            <a:lvl1pPr marL="182880" indent="-182880" algn="l" defTabSz="457200" rtl="0" eaLnBrk="1" fontAlgn="base" hangingPunct="1">
              <a:spcBef>
                <a:spcPts val="600"/>
              </a:spcBef>
              <a:spcAft>
                <a:spcPts val="0"/>
              </a:spcAft>
              <a:buFont typeface="Arial" panose="020B0604020202020204" pitchFamily="34" charset="0"/>
              <a:buChar char="•"/>
              <a:defRPr sz="2400" kern="1200">
                <a:solidFill>
                  <a:schemeClr val="tx1"/>
                </a:solidFill>
                <a:latin typeface="Arial"/>
                <a:ea typeface="ヒラギノ角ゴ Pro W3" pitchFamily="-126" charset="-128"/>
                <a:cs typeface="Arial"/>
              </a:defRPr>
            </a:lvl1pPr>
            <a:lvl2pPr marL="742950" indent="-28575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2pPr>
            <a:lvl3pPr marL="11430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3pPr>
            <a:lvl4pPr marL="16002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4pPr>
            <a:lvl5pPr marL="2057400" indent="-228600" algn="l" defTabSz="457200" rtl="0" eaLnBrk="1" fontAlgn="base" hangingPunct="1">
              <a:spcBef>
                <a:spcPts val="600"/>
              </a:spcBef>
              <a:spcAft>
                <a:spcPts val="0"/>
              </a:spcAft>
              <a:buFont typeface="Arial" panose="020B0604020202020204" pitchFamily="34" charset="0"/>
              <a:buChar char="»"/>
              <a:defRPr sz="2000" kern="1200">
                <a:solidFill>
                  <a:schemeClr val="tx1"/>
                </a:solidFill>
                <a:latin typeface="Arial"/>
                <a:ea typeface="ヒラギノ角ゴ Pro W3" pitchFamily="-126"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t>Service Referrals</a:t>
            </a:r>
          </a:p>
          <a:p>
            <a:r>
              <a:rPr lang="en-US" sz="1800" dirty="0"/>
              <a:t>Occupational Data for Health</a:t>
            </a:r>
          </a:p>
          <a:p>
            <a:r>
              <a:rPr lang="en-US" sz="1800" dirty="0"/>
              <a:t>Longitudinal Maternal and Child Health</a:t>
            </a:r>
          </a:p>
          <a:p>
            <a:r>
              <a:rPr lang="en-US" sz="1800" dirty="0"/>
              <a:t>MedMorph </a:t>
            </a:r>
          </a:p>
          <a:p>
            <a:pPr lvl="1"/>
            <a:r>
              <a:rPr lang="en-US" sz="1400" dirty="0"/>
              <a:t>Cancer Reporting</a:t>
            </a:r>
          </a:p>
          <a:p>
            <a:pPr lvl="1"/>
            <a:r>
              <a:rPr lang="en-US" sz="1400" dirty="0"/>
              <a:t>Healthcare Surveys</a:t>
            </a:r>
          </a:p>
          <a:p>
            <a:pPr lvl="1"/>
            <a:r>
              <a:rPr lang="en-US" sz="1400" dirty="0"/>
              <a:t>Research</a:t>
            </a:r>
          </a:p>
          <a:p>
            <a:pPr lvl="1"/>
            <a:r>
              <a:rPr lang="en-US" sz="1400" dirty="0"/>
              <a:t>Influenza</a:t>
            </a:r>
          </a:p>
          <a:p>
            <a:r>
              <a:rPr lang="en-US" sz="1800" dirty="0"/>
              <a:t>Healthcare Associated Infections</a:t>
            </a:r>
          </a:p>
          <a:p>
            <a:r>
              <a:rPr lang="en-US" sz="1800" dirty="0"/>
              <a:t>Birth Defect Surveillance</a:t>
            </a:r>
          </a:p>
        </p:txBody>
      </p:sp>
    </p:spTree>
    <p:extLst>
      <p:ext uri="{BB962C8B-B14F-4D97-AF65-F5344CB8AC3E}">
        <p14:creationId xmlns:p14="http://schemas.microsoft.com/office/powerpoint/2010/main" val="1899993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a:t>Our Areas of Focus</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p:txBody>
          <a:bodyPr/>
          <a:lstStyle/>
          <a:p>
            <a:r>
              <a:rPr lang="en-US" dirty="0"/>
              <a:t>We cover a variety of different subject areas</a:t>
            </a:r>
          </a:p>
          <a:p>
            <a:pPr lvl="1"/>
            <a:r>
              <a:rPr lang="en-US" dirty="0"/>
              <a:t>Immunization</a:t>
            </a:r>
          </a:p>
          <a:p>
            <a:pPr lvl="1"/>
            <a:r>
              <a:rPr lang="en-US" dirty="0"/>
              <a:t>Vital Records Reporting (birth, death, </a:t>
            </a:r>
            <a:r>
              <a:rPr lang="en-US" dirty="0" err="1"/>
              <a:t>etc</a:t>
            </a:r>
            <a:r>
              <a:rPr lang="en-US" dirty="0"/>
              <a:t>)</a:t>
            </a:r>
          </a:p>
          <a:p>
            <a:pPr lvl="1"/>
            <a:r>
              <a:rPr lang="en-US" dirty="0"/>
              <a:t>Provider Reporting (cancer, birth defects, case reports, </a:t>
            </a:r>
            <a:r>
              <a:rPr lang="en-US" dirty="0" err="1"/>
              <a:t>etc</a:t>
            </a:r>
            <a:r>
              <a:rPr lang="en-US" dirty="0"/>
              <a:t>)</a:t>
            </a:r>
          </a:p>
          <a:p>
            <a:pPr lvl="1"/>
            <a:r>
              <a:rPr lang="en-US" dirty="0"/>
              <a:t>Lab Results (reportable results reporting, blood spot)</a:t>
            </a:r>
          </a:p>
          <a:p>
            <a:pPr lvl="1"/>
            <a:r>
              <a:rPr lang="en-US" dirty="0"/>
              <a:t>Occupational Data for Health</a:t>
            </a:r>
          </a:p>
          <a:p>
            <a:pPr lvl="1"/>
            <a:r>
              <a:rPr lang="en-US" dirty="0"/>
              <a:t>Healthcare Associated Infections</a:t>
            </a:r>
          </a:p>
          <a:p>
            <a:pPr lvl="1"/>
            <a:r>
              <a:rPr lang="en-US" dirty="0"/>
              <a:t>Others (service referrals, </a:t>
            </a:r>
            <a:r>
              <a:rPr lang="en-US" dirty="0" err="1"/>
              <a:t>etc</a:t>
            </a:r>
            <a:r>
              <a:rPr lang="en-US" dirty="0"/>
              <a:t>)</a:t>
            </a:r>
          </a:p>
          <a:p>
            <a:r>
              <a:rPr lang="en-US" dirty="0"/>
              <a:t>Many are “US Realm” but are broadly applicable</a:t>
            </a:r>
          </a:p>
          <a:p>
            <a:pPr lvl="1"/>
            <a:endParaRPr lang="en-US" dirty="0"/>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18</a:t>
            </a:fld>
            <a:endParaRPr lang="en-US" altLang="en-US"/>
          </a:p>
        </p:txBody>
      </p:sp>
    </p:spTree>
    <p:extLst>
      <p:ext uri="{BB962C8B-B14F-4D97-AF65-F5344CB8AC3E}">
        <p14:creationId xmlns:p14="http://schemas.microsoft.com/office/powerpoint/2010/main" val="1401933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The ELR Implementation Guide</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p:txBody>
          <a:bodyPr/>
          <a:lstStyle/>
          <a:p>
            <a:pPr marL="342900" marR="0" lvl="0" indent="-342900">
              <a:spcBef>
                <a:spcPts val="0"/>
              </a:spcBef>
              <a:spcAft>
                <a:spcPts val="0"/>
              </a:spcAft>
              <a:buFont typeface="Symbol" panose="05050102010706020507" pitchFamily="18" charset="2"/>
              <a:buChar char=""/>
            </a:pPr>
            <a:r>
              <a:rPr lang="en-US" dirty="0"/>
              <a:t>ELR started as a stand-alone IG</a:t>
            </a:r>
          </a:p>
          <a:p>
            <a:pPr marL="742950" marR="0" lvl="1" indent="-285750">
              <a:spcBef>
                <a:spcPts val="0"/>
              </a:spcBef>
              <a:spcAft>
                <a:spcPts val="0"/>
              </a:spcAft>
              <a:buFont typeface="Courier New" panose="02070309020205020404" pitchFamily="49" charset="0"/>
              <a:buChar char="o"/>
            </a:pPr>
            <a:r>
              <a:rPr lang="en-US" dirty="0"/>
              <a:t>This is what is still called out in regulation</a:t>
            </a:r>
          </a:p>
          <a:p>
            <a:pPr marL="342900" marR="0" lvl="0" indent="-342900">
              <a:spcBef>
                <a:spcPts val="0"/>
              </a:spcBef>
              <a:spcAft>
                <a:spcPts val="0"/>
              </a:spcAft>
              <a:buFont typeface="Symbol" panose="05050102010706020507" pitchFamily="18" charset="2"/>
              <a:buChar char=""/>
            </a:pPr>
            <a:r>
              <a:rPr lang="en-US" dirty="0"/>
              <a:t>ELR has been absorbed as a use case into the larger results IG (LRI)</a:t>
            </a:r>
          </a:p>
          <a:p>
            <a:pPr marL="342900" marR="0" lvl="0" indent="-342900">
              <a:spcBef>
                <a:spcPts val="0"/>
              </a:spcBef>
              <a:spcAft>
                <a:spcPts val="0"/>
              </a:spcAft>
              <a:buFont typeface="Symbol" panose="05050102010706020507" pitchFamily="18" charset="2"/>
              <a:buChar char=""/>
            </a:pPr>
            <a:r>
              <a:rPr lang="en-US" dirty="0"/>
              <a:t>As with all standards, it continues to be maintained and enhanced</a:t>
            </a:r>
          </a:p>
          <a:p>
            <a:pPr marL="342900" marR="0" lvl="0" indent="-342900">
              <a:spcBef>
                <a:spcPts val="0"/>
              </a:spcBef>
              <a:spcAft>
                <a:spcPts val="0"/>
              </a:spcAft>
              <a:buFont typeface="Symbol" panose="05050102010706020507" pitchFamily="18" charset="2"/>
              <a:buChar char=""/>
            </a:pPr>
            <a:r>
              <a:rPr lang="en-US" dirty="0"/>
              <a:t>Input is welcome at any time</a:t>
            </a:r>
          </a:p>
          <a:p>
            <a:endParaRPr lang="en-US" dirty="0"/>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19</a:t>
            </a:fld>
            <a:endParaRPr lang="en-US" altLang="en-US"/>
          </a:p>
        </p:txBody>
      </p:sp>
    </p:spTree>
    <p:extLst>
      <p:ext uri="{BB962C8B-B14F-4D97-AF65-F5344CB8AC3E}">
        <p14:creationId xmlns:p14="http://schemas.microsoft.com/office/powerpoint/2010/main" val="22427384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Things We Talk About</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p:txBody>
          <a:bodyPr/>
          <a:lstStyle/>
          <a:p>
            <a:r>
              <a:rPr lang="en-US" dirty="0"/>
              <a:t>It varies</a:t>
            </a:r>
          </a:p>
          <a:p>
            <a:r>
              <a:rPr lang="en-US" dirty="0"/>
              <a:t>Standards Development</a:t>
            </a:r>
          </a:p>
          <a:p>
            <a:pPr lvl="1"/>
            <a:r>
              <a:rPr lang="en-US" dirty="0"/>
              <a:t>Projects happening at HL7</a:t>
            </a:r>
          </a:p>
          <a:p>
            <a:pPr lvl="1"/>
            <a:r>
              <a:rPr lang="en-US" dirty="0"/>
              <a:t>Updates to public health standards</a:t>
            </a:r>
          </a:p>
          <a:p>
            <a:pPr lvl="2"/>
            <a:r>
              <a:rPr lang="en-US" dirty="0"/>
              <a:t>Vital Records, Occupational Data, </a:t>
            </a:r>
            <a:r>
              <a:rPr lang="en-US" dirty="0" err="1"/>
              <a:t>eReferrals</a:t>
            </a:r>
            <a:r>
              <a:rPr lang="en-US" dirty="0"/>
              <a:t>, Syndromic</a:t>
            </a:r>
          </a:p>
          <a:p>
            <a:r>
              <a:rPr lang="en-US" dirty="0"/>
              <a:t>Informational</a:t>
            </a:r>
          </a:p>
          <a:p>
            <a:pPr lvl="1"/>
            <a:r>
              <a:rPr lang="en-US" dirty="0"/>
              <a:t>HTI-1 Notice of Proposed Rule Making</a:t>
            </a:r>
          </a:p>
          <a:p>
            <a:pPr lvl="1"/>
            <a:r>
              <a:rPr lang="en-US" dirty="0"/>
              <a:t>WGM and Connectathon planning</a:t>
            </a:r>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20</a:t>
            </a:fld>
            <a:endParaRPr lang="en-US" altLang="en-US"/>
          </a:p>
        </p:txBody>
      </p:sp>
    </p:spTree>
    <p:extLst>
      <p:ext uri="{BB962C8B-B14F-4D97-AF65-F5344CB8AC3E}">
        <p14:creationId xmlns:p14="http://schemas.microsoft.com/office/powerpoint/2010/main" val="19463221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8D48FD-BBB6-481E-BE64-3D50F1671A05}"/>
              </a:ext>
            </a:extLst>
          </p:cNvPr>
          <p:cNvSpPr>
            <a:spLocks noGrp="1"/>
          </p:cNvSpPr>
          <p:nvPr>
            <p:ph type="title"/>
          </p:nvPr>
        </p:nvSpPr>
        <p:spPr/>
        <p:txBody>
          <a:bodyPr/>
          <a:lstStyle/>
          <a:p>
            <a:r>
              <a:rPr lang="en-US" altLang="en-US" dirty="0"/>
              <a:t>Come Join Us</a:t>
            </a:r>
            <a:endParaRPr lang="en-US" dirty="0"/>
          </a:p>
        </p:txBody>
      </p:sp>
      <p:sp>
        <p:nvSpPr>
          <p:cNvPr id="6" name="Text Placeholder 5">
            <a:extLst>
              <a:ext uri="{FF2B5EF4-FFF2-40B4-BE49-F238E27FC236}">
                <a16:creationId xmlns:a16="http://schemas.microsoft.com/office/drawing/2014/main" id="{47E58C49-984A-4A54-9447-E3926A8084A7}"/>
              </a:ext>
            </a:extLst>
          </p:cNvPr>
          <p:cNvSpPr>
            <a:spLocks noGrp="1"/>
          </p:cNvSpPr>
          <p:nvPr>
            <p:ph type="body" sz="quarter" idx="13"/>
          </p:nvPr>
        </p:nvSpPr>
        <p:spPr/>
        <p:txBody>
          <a:bodyPr/>
          <a:lstStyle/>
          <a:p>
            <a:r>
              <a:rPr lang="en-US" dirty="0"/>
              <a:t>PH WG Info</a:t>
            </a:r>
          </a:p>
          <a:p>
            <a:pPr lvl="1"/>
            <a:r>
              <a:rPr lang="en-US" sz="1800" dirty="0">
                <a:hlinkClick r:id="rId3"/>
              </a:rPr>
              <a:t>https://confluence.hl7.org/display/PHWG/Public+Health+Work+Group</a:t>
            </a:r>
            <a:endParaRPr lang="en-US" sz="1800" dirty="0"/>
          </a:p>
          <a:p>
            <a:r>
              <a:rPr lang="en-US" dirty="0"/>
              <a:t>Getting involved:</a:t>
            </a:r>
          </a:p>
          <a:p>
            <a:pPr lvl="1"/>
            <a:r>
              <a:rPr lang="en-US" dirty="0"/>
              <a:t>Listserv </a:t>
            </a:r>
            <a:r>
              <a:rPr lang="en-US" dirty="0">
                <a:hlinkClick r:id="rId4"/>
              </a:rPr>
              <a:t>PHER@lists.hl7.org</a:t>
            </a:r>
            <a:r>
              <a:rPr lang="en-US" dirty="0"/>
              <a:t> </a:t>
            </a:r>
          </a:p>
          <a:p>
            <a:pPr lvl="1"/>
            <a:r>
              <a:rPr lang="en-US" dirty="0"/>
              <a:t>Weekly call – Thursday from 4:00–5:00PM Eastern</a:t>
            </a:r>
          </a:p>
          <a:p>
            <a:pPr lvl="2"/>
            <a:r>
              <a:rPr lang="en-US" dirty="0"/>
              <a:t>Anyone can add topics to the agenda</a:t>
            </a:r>
          </a:p>
          <a:p>
            <a:pPr lvl="2"/>
            <a:r>
              <a:rPr lang="en-US" sz="1800" dirty="0">
                <a:hlinkClick r:id="rId5"/>
              </a:rPr>
              <a:t>https://confluence.hl7.org/pages/viewpage.action?pageId=4489402</a:t>
            </a:r>
            <a:endParaRPr lang="en-US" sz="1800" dirty="0"/>
          </a:p>
          <a:p>
            <a:pPr lvl="1"/>
            <a:r>
              <a:rPr lang="en-US" dirty="0"/>
              <a:t>Participate in projects</a:t>
            </a:r>
          </a:p>
          <a:p>
            <a:pPr lvl="2"/>
            <a:r>
              <a:rPr lang="en-US" dirty="0"/>
              <a:t>Come to get your project done, but stay for the good times</a:t>
            </a:r>
          </a:p>
          <a:p>
            <a:endParaRPr lang="en-US" dirty="0"/>
          </a:p>
        </p:txBody>
      </p:sp>
      <p:sp>
        <p:nvSpPr>
          <p:cNvPr id="3" name="Footer Placeholder 2">
            <a:extLst>
              <a:ext uri="{FF2B5EF4-FFF2-40B4-BE49-F238E27FC236}">
                <a16:creationId xmlns:a16="http://schemas.microsoft.com/office/drawing/2014/main" id="{5E4DA73E-3563-4B9A-BFF1-A493E124D869}"/>
              </a:ext>
            </a:extLst>
          </p:cNvPr>
          <p:cNvSpPr>
            <a:spLocks noGrp="1"/>
          </p:cNvSpPr>
          <p:nvPr>
            <p:ph type="ftr" sz="quarter" idx="14"/>
          </p:nvPr>
        </p:nvSpPr>
        <p:spPr/>
        <p:txBody>
          <a:bodyPr/>
          <a:lstStyle/>
          <a:p>
            <a:r>
              <a:rPr lang="en-US" altLang="en-US"/>
              <a:t>® Health Level Seven and HL7 are registered trademarks of Health Level Seven International, registered with the United States Patent and Trademark Office.</a:t>
            </a:r>
          </a:p>
        </p:txBody>
      </p:sp>
      <p:sp>
        <p:nvSpPr>
          <p:cNvPr id="4" name="Slide Number Placeholder 3">
            <a:extLst>
              <a:ext uri="{FF2B5EF4-FFF2-40B4-BE49-F238E27FC236}">
                <a16:creationId xmlns:a16="http://schemas.microsoft.com/office/drawing/2014/main" id="{D3565E25-F5FD-4256-B0AE-FB71DED21FDE}"/>
              </a:ext>
            </a:extLst>
          </p:cNvPr>
          <p:cNvSpPr>
            <a:spLocks noGrp="1"/>
          </p:cNvSpPr>
          <p:nvPr>
            <p:ph type="sldNum" sz="quarter" idx="15"/>
          </p:nvPr>
        </p:nvSpPr>
        <p:spPr/>
        <p:txBody>
          <a:bodyPr/>
          <a:lstStyle/>
          <a:p>
            <a:fld id="{6CACE926-AEF5-4BFE-8BD7-24414108CB7B}" type="slidenum">
              <a:rPr lang="en-US" altLang="en-US" smtClean="0"/>
              <a:pPr/>
              <a:t>21</a:t>
            </a:fld>
            <a:endParaRPr lang="en-US" altLang="en-US"/>
          </a:p>
        </p:txBody>
      </p:sp>
    </p:spTree>
    <p:extLst>
      <p:ext uri="{BB962C8B-B14F-4D97-AF65-F5344CB8AC3E}">
        <p14:creationId xmlns:p14="http://schemas.microsoft.com/office/powerpoint/2010/main" val="828114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83DF0B8-335A-4550-B053-882E4062F769}"/>
              </a:ext>
            </a:extLst>
          </p:cNvPr>
          <p:cNvSpPr>
            <a:spLocks noGrp="1"/>
          </p:cNvSpPr>
          <p:nvPr>
            <p:ph type="ftr" sz="quarter" idx="10"/>
          </p:nvPr>
        </p:nvSpPr>
        <p:spPr/>
        <p:txBody>
          <a:bodyPr/>
          <a:lstStyle/>
          <a:p>
            <a:r>
              <a:rPr lang="en-US" altLang="en-US"/>
              <a:t>® Health Level Seven and HL7 are registered trademarks of Health Level Seven International, registered with the United States Patent and Trademark Office.</a:t>
            </a:r>
          </a:p>
        </p:txBody>
      </p:sp>
      <p:sp>
        <p:nvSpPr>
          <p:cNvPr id="5" name="Slide Number Placeholder 4">
            <a:extLst>
              <a:ext uri="{FF2B5EF4-FFF2-40B4-BE49-F238E27FC236}">
                <a16:creationId xmlns:a16="http://schemas.microsoft.com/office/drawing/2014/main" id="{5AC3871F-93D0-443F-98CE-B27BAA0BA722}"/>
              </a:ext>
            </a:extLst>
          </p:cNvPr>
          <p:cNvSpPr>
            <a:spLocks noGrp="1"/>
          </p:cNvSpPr>
          <p:nvPr>
            <p:ph type="sldNum" sz="quarter" idx="11"/>
          </p:nvPr>
        </p:nvSpPr>
        <p:spPr/>
        <p:txBody>
          <a:bodyPr/>
          <a:lstStyle/>
          <a:p>
            <a:fld id="{73B22ABC-0FED-4D64-8F5D-7D0F97264170}" type="slidenum">
              <a:rPr lang="en-US" altLang="en-US" smtClean="0"/>
              <a:pPr/>
              <a:t>22</a:t>
            </a:fld>
            <a:endParaRPr lang="en-US" altLang="en-US"/>
          </a:p>
        </p:txBody>
      </p:sp>
      <p:sp>
        <p:nvSpPr>
          <p:cNvPr id="7" name="Rectangle 2">
            <a:extLst>
              <a:ext uri="{FF2B5EF4-FFF2-40B4-BE49-F238E27FC236}">
                <a16:creationId xmlns:a16="http://schemas.microsoft.com/office/drawing/2014/main" id="{49A21A4E-E563-45D4-9A58-17F4F2BFB8D3}"/>
              </a:ext>
            </a:extLst>
          </p:cNvPr>
          <p:cNvSpPr txBox="1">
            <a:spLocks noChangeArrowheads="1"/>
          </p:cNvSpPr>
          <p:nvPr/>
        </p:nvSpPr>
        <p:spPr>
          <a:xfrm>
            <a:off x="1534501" y="1714500"/>
            <a:ext cx="5829300" cy="85725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Arial"/>
                <a:ea typeface="ヒラギノ角ゴ Pro W3" pitchFamily="-126" charset="-128"/>
                <a:cs typeface="Arial"/>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9pPr>
          </a:lstStyle>
          <a:p>
            <a:r>
              <a:rPr lang="en-US" altLang="en-US" sz="4500" dirty="0"/>
              <a:t>Questions (for us)</a:t>
            </a:r>
          </a:p>
        </p:txBody>
      </p:sp>
      <p:sp>
        <p:nvSpPr>
          <p:cNvPr id="9" name="AutoShape 3"/>
          <p:cNvSpPr>
            <a:spLocks noChangeAspect="1" noChangeArrowheads="1" noTextEdit="1"/>
          </p:cNvSpPr>
          <p:nvPr/>
        </p:nvSpPr>
        <p:spPr bwMode="auto">
          <a:xfrm>
            <a:off x="5667375" y="700088"/>
            <a:ext cx="2097088"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48414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83DF0B8-335A-4550-B053-882E4062F769}"/>
              </a:ext>
            </a:extLst>
          </p:cNvPr>
          <p:cNvSpPr>
            <a:spLocks noGrp="1"/>
          </p:cNvSpPr>
          <p:nvPr>
            <p:ph type="ftr" sz="quarter" idx="10"/>
          </p:nvPr>
        </p:nvSpPr>
        <p:spPr/>
        <p:txBody>
          <a:bodyPr/>
          <a:lstStyle/>
          <a:p>
            <a:r>
              <a:rPr lang="en-US" altLang="en-US"/>
              <a:t>® Health Level Seven and HL7 are registered trademarks of Health Level Seven International, registered with the United States Patent and Trademark Office.</a:t>
            </a:r>
          </a:p>
        </p:txBody>
      </p:sp>
      <p:sp>
        <p:nvSpPr>
          <p:cNvPr id="5" name="Slide Number Placeholder 4">
            <a:extLst>
              <a:ext uri="{FF2B5EF4-FFF2-40B4-BE49-F238E27FC236}">
                <a16:creationId xmlns:a16="http://schemas.microsoft.com/office/drawing/2014/main" id="{5AC3871F-93D0-443F-98CE-B27BAA0BA722}"/>
              </a:ext>
            </a:extLst>
          </p:cNvPr>
          <p:cNvSpPr>
            <a:spLocks noGrp="1"/>
          </p:cNvSpPr>
          <p:nvPr>
            <p:ph type="sldNum" sz="quarter" idx="11"/>
          </p:nvPr>
        </p:nvSpPr>
        <p:spPr/>
        <p:txBody>
          <a:bodyPr/>
          <a:lstStyle/>
          <a:p>
            <a:fld id="{73B22ABC-0FED-4D64-8F5D-7D0F97264170}" type="slidenum">
              <a:rPr lang="en-US" altLang="en-US" smtClean="0"/>
              <a:pPr/>
              <a:t>23</a:t>
            </a:fld>
            <a:endParaRPr lang="en-US" altLang="en-US"/>
          </a:p>
        </p:txBody>
      </p:sp>
      <p:sp>
        <p:nvSpPr>
          <p:cNvPr id="7" name="Rectangle 2">
            <a:extLst>
              <a:ext uri="{FF2B5EF4-FFF2-40B4-BE49-F238E27FC236}">
                <a16:creationId xmlns:a16="http://schemas.microsoft.com/office/drawing/2014/main" id="{49A21A4E-E563-45D4-9A58-17F4F2BFB8D3}"/>
              </a:ext>
            </a:extLst>
          </p:cNvPr>
          <p:cNvSpPr txBox="1">
            <a:spLocks noChangeArrowheads="1"/>
          </p:cNvSpPr>
          <p:nvPr/>
        </p:nvSpPr>
        <p:spPr>
          <a:xfrm>
            <a:off x="1534501" y="1714500"/>
            <a:ext cx="5829300" cy="857250"/>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Arial"/>
                <a:ea typeface="ヒラギノ角ゴ Pro W3" pitchFamily="-126" charset="-128"/>
                <a:cs typeface="Arial"/>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9pPr>
          </a:lstStyle>
          <a:p>
            <a:r>
              <a:rPr lang="en-US" altLang="en-US" sz="4500" dirty="0"/>
              <a:t>Question (for you)</a:t>
            </a:r>
          </a:p>
        </p:txBody>
      </p:sp>
      <p:sp>
        <p:nvSpPr>
          <p:cNvPr id="9" name="AutoShape 3"/>
          <p:cNvSpPr>
            <a:spLocks noChangeAspect="1" noChangeArrowheads="1" noTextEdit="1"/>
          </p:cNvSpPr>
          <p:nvPr/>
        </p:nvSpPr>
        <p:spPr bwMode="auto">
          <a:xfrm>
            <a:off x="5667375" y="700088"/>
            <a:ext cx="2097088" cy="444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0059205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881C43-623F-47C0-AF91-E91AF3DCE583}"/>
              </a:ext>
            </a:extLst>
          </p:cNvPr>
          <p:cNvSpPr>
            <a:spLocks noGrp="1"/>
          </p:cNvSpPr>
          <p:nvPr>
            <p:ph type="ftr" sz="quarter" idx="10"/>
          </p:nvPr>
        </p:nvSpPr>
        <p:spPr/>
        <p:txBody>
          <a:bodyPr/>
          <a:lstStyle/>
          <a:p>
            <a:r>
              <a:rPr lang="en-US" altLang="en-US"/>
              <a:t>® Health Level Seven and HL7 are registered trademarks of Health Level Seven International, registered with the United States Patent and Trademark Office.</a:t>
            </a:r>
          </a:p>
        </p:txBody>
      </p:sp>
      <p:sp>
        <p:nvSpPr>
          <p:cNvPr id="3" name="Slide Number Placeholder 2">
            <a:extLst>
              <a:ext uri="{FF2B5EF4-FFF2-40B4-BE49-F238E27FC236}">
                <a16:creationId xmlns:a16="http://schemas.microsoft.com/office/drawing/2014/main" id="{A8322D49-840B-4664-9831-0B7BC5E34176}"/>
              </a:ext>
            </a:extLst>
          </p:cNvPr>
          <p:cNvSpPr>
            <a:spLocks noGrp="1"/>
          </p:cNvSpPr>
          <p:nvPr>
            <p:ph type="sldNum" sz="quarter" idx="11"/>
          </p:nvPr>
        </p:nvSpPr>
        <p:spPr/>
        <p:txBody>
          <a:bodyPr/>
          <a:lstStyle/>
          <a:p>
            <a:fld id="{B956AEC6-D28E-4597-9839-04D45AFDBF51}" type="slidenum">
              <a:rPr lang="en-US" altLang="en-US" smtClean="0"/>
              <a:pPr/>
              <a:t>24</a:t>
            </a:fld>
            <a:endParaRPr lang="en-US" altLang="en-US"/>
          </a:p>
        </p:txBody>
      </p:sp>
      <p:sp>
        <p:nvSpPr>
          <p:cNvPr id="4" name="Rectangle 2">
            <a:extLst>
              <a:ext uri="{FF2B5EF4-FFF2-40B4-BE49-F238E27FC236}">
                <a16:creationId xmlns:a16="http://schemas.microsoft.com/office/drawing/2014/main" id="{D762D75B-2864-466B-8061-E14724D3A509}"/>
              </a:ext>
            </a:extLst>
          </p:cNvPr>
          <p:cNvSpPr txBox="1">
            <a:spLocks noChangeArrowheads="1"/>
          </p:cNvSpPr>
          <p:nvPr/>
        </p:nvSpPr>
        <p:spPr>
          <a:xfrm>
            <a:off x="1143000" y="1243013"/>
            <a:ext cx="6858000" cy="2657475"/>
          </a:xfrm>
          <a:prstGeom prst="rect">
            <a:avLst/>
          </a:prstGeom>
        </p:spPr>
        <p:txBody>
          <a:bodyPr/>
          <a:lstStyle>
            <a:lvl1pPr algn="ctr" defTabSz="457200" rtl="0" eaLnBrk="1" fontAlgn="base" hangingPunct="1">
              <a:spcBef>
                <a:spcPct val="0"/>
              </a:spcBef>
              <a:spcAft>
                <a:spcPct val="0"/>
              </a:spcAft>
              <a:defRPr sz="4400" kern="1200">
                <a:solidFill>
                  <a:schemeClr val="tx1"/>
                </a:solidFill>
                <a:latin typeface="Arial"/>
                <a:ea typeface="ヒラギノ角ゴ Pro W3" pitchFamily="-126" charset="-128"/>
                <a:cs typeface="Arial"/>
              </a:defRPr>
            </a:lvl1pPr>
            <a:lvl2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2pPr>
            <a:lvl3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3pPr>
            <a:lvl4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4pPr>
            <a:lvl5pPr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5pPr>
            <a:lvl6pPr marL="4572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6pPr>
            <a:lvl7pPr marL="9144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7pPr>
            <a:lvl8pPr marL="13716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8pPr>
            <a:lvl9pPr marL="1828800" algn="ctr" defTabSz="457200" rtl="0" eaLnBrk="1" fontAlgn="base" hangingPunct="1">
              <a:spcBef>
                <a:spcPct val="0"/>
              </a:spcBef>
              <a:spcAft>
                <a:spcPct val="0"/>
              </a:spcAft>
              <a:defRPr sz="4400">
                <a:solidFill>
                  <a:schemeClr val="tx1"/>
                </a:solidFill>
                <a:latin typeface="Arial" panose="020B0604020202020204" pitchFamily="34" charset="0"/>
                <a:ea typeface="ヒラギノ角ゴ Pro W3" pitchFamily="-126" charset="-128"/>
              </a:defRPr>
            </a:lvl9pPr>
          </a:lstStyle>
          <a:p>
            <a:br>
              <a:rPr lang="en-US" altLang="en-US" sz="6000" dirty="0"/>
            </a:br>
            <a:r>
              <a:rPr lang="en-US" altLang="en-US" sz="3300" dirty="0"/>
              <a:t>Thank you</a:t>
            </a:r>
            <a:br>
              <a:rPr lang="en-US" altLang="en-US" sz="3300" dirty="0"/>
            </a:br>
            <a:br>
              <a:rPr lang="en-US" altLang="en-US" sz="3300" dirty="0"/>
            </a:br>
            <a:endParaRPr lang="en-US" altLang="en-US" sz="3300" dirty="0"/>
          </a:p>
        </p:txBody>
      </p:sp>
      <p:cxnSp>
        <p:nvCxnSpPr>
          <p:cNvPr id="6" name="Straight Connector 5">
            <a:extLst>
              <a:ext uri="{FF2B5EF4-FFF2-40B4-BE49-F238E27FC236}">
                <a16:creationId xmlns:a16="http://schemas.microsoft.com/office/drawing/2014/main" id="{7815CDC5-E3BF-4C5D-9F9B-B39A08E27096}"/>
              </a:ext>
            </a:extLst>
          </p:cNvPr>
          <p:cNvCxnSpPr/>
          <p:nvPr/>
        </p:nvCxnSpPr>
        <p:spPr>
          <a:xfrm>
            <a:off x="1828800" y="2945624"/>
            <a:ext cx="5821447" cy="0"/>
          </a:xfrm>
          <a:prstGeom prst="line">
            <a:avLst/>
          </a:prstGeom>
          <a:ln>
            <a:solidFill>
              <a:srgbClr val="EC2227"/>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5708572"/>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0070C0"/>
      </a:hlink>
      <a:folHlink>
        <a:srgbClr val="00B0F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B400B72095A246B55326426A6E4390" ma:contentTypeVersion="13" ma:contentTypeDescription="Create a new document." ma:contentTypeScope="" ma:versionID="684a394f037c35381dfc218cec32fffd">
  <xsd:schema xmlns:xsd="http://www.w3.org/2001/XMLSchema" xmlns:xs="http://www.w3.org/2001/XMLSchema" xmlns:p="http://schemas.microsoft.com/office/2006/metadata/properties" xmlns:ns3="0c530462-0c5d-4ec4-8719-9ca5323f8bc3" xmlns:ns4="33caca50-a855-429f-9205-e73493d170de" targetNamespace="http://schemas.microsoft.com/office/2006/metadata/properties" ma:root="true" ma:fieldsID="b9b0506d4ec8b0b7a26a5ea14f537b75" ns3:_="" ns4:_="">
    <xsd:import namespace="0c530462-0c5d-4ec4-8719-9ca5323f8bc3"/>
    <xsd:import namespace="33caca50-a855-429f-9205-e73493d170d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530462-0c5d-4ec4-8719-9ca5323f8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caca50-a855-429f-9205-e73493d170d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309ACF9-6A34-4E59-A4FA-E75563369BCE}">
  <ds:schemaRefs>
    <ds:schemaRef ds:uri="http://schemas.microsoft.com/office/2006/documentManagement/types"/>
    <ds:schemaRef ds:uri="http://schemas.microsoft.com/office/infopath/2007/PartnerControls"/>
    <ds:schemaRef ds:uri="http://purl.org/dc/dcmitype/"/>
    <ds:schemaRef ds:uri="http://schemas.microsoft.com/office/2006/metadata/properties"/>
    <ds:schemaRef ds:uri="http://www.w3.org/XML/1998/namespace"/>
    <ds:schemaRef ds:uri="http://purl.org/dc/elements/1.1/"/>
    <ds:schemaRef ds:uri="http://schemas.openxmlformats.org/package/2006/metadata/core-properties"/>
    <ds:schemaRef ds:uri="33caca50-a855-429f-9205-e73493d170de"/>
    <ds:schemaRef ds:uri="0c530462-0c5d-4ec4-8719-9ca5323f8bc3"/>
    <ds:schemaRef ds:uri="http://purl.org/dc/terms/"/>
  </ds:schemaRefs>
</ds:datastoreItem>
</file>

<file path=customXml/itemProps2.xml><?xml version="1.0" encoding="utf-8"?>
<ds:datastoreItem xmlns:ds="http://schemas.openxmlformats.org/officeDocument/2006/customXml" ds:itemID="{DBF87274-EAA1-419C-8BF8-11BC39AE2E5A}">
  <ds:schemaRefs>
    <ds:schemaRef ds:uri="http://schemas.microsoft.com/sharepoint/v3/contenttype/forms"/>
  </ds:schemaRefs>
</ds:datastoreItem>
</file>

<file path=customXml/itemProps3.xml><?xml version="1.0" encoding="utf-8"?>
<ds:datastoreItem xmlns:ds="http://schemas.openxmlformats.org/officeDocument/2006/customXml" ds:itemID="{81DE615A-3F33-4B2B-87D7-AD4D2E5A68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530462-0c5d-4ec4-8719-9ca5323f8bc3"/>
    <ds:schemaRef ds:uri="33caca50-a855-429f-9205-e73493d170d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5631</TotalTime>
  <Words>2047</Words>
  <Application>Microsoft Office PowerPoint</Application>
  <PresentationFormat>On-screen Show (16:9)</PresentationFormat>
  <Paragraphs>258</Paragraphs>
  <Slides>24</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Courier New</vt:lpstr>
      <vt:lpstr>Google Sans</vt:lpstr>
      <vt:lpstr>Lucida Grande</vt:lpstr>
      <vt:lpstr>Symbol</vt:lpstr>
      <vt:lpstr>Office Theme</vt:lpstr>
      <vt:lpstr> HL7 and the Public Health Work Group</vt:lpstr>
      <vt:lpstr>About Us</vt:lpstr>
      <vt:lpstr>Learning Objectives</vt:lpstr>
      <vt:lpstr>What is Interoperability?</vt:lpstr>
      <vt:lpstr>HL7 – the organization</vt:lpstr>
      <vt:lpstr>What is HL7?</vt:lpstr>
      <vt:lpstr>What does HL7 do?</vt:lpstr>
      <vt:lpstr>What does HL7 produce?</vt:lpstr>
      <vt:lpstr>How are standards produced?</vt:lpstr>
      <vt:lpstr>What is the Lifecycle of an HL7 Standard?</vt:lpstr>
      <vt:lpstr>What Sort of Comments are Collected?</vt:lpstr>
      <vt:lpstr>How is HL7 Organized?</vt:lpstr>
      <vt:lpstr>The Public Health Work Group</vt:lpstr>
      <vt:lpstr>Disclaimers!</vt:lpstr>
      <vt:lpstr>Our Work</vt:lpstr>
      <vt:lpstr>Our Collaborators</vt:lpstr>
      <vt:lpstr>Our Projects</vt:lpstr>
      <vt:lpstr>Our Areas of Focus</vt:lpstr>
      <vt:lpstr>The ELR Implementation Guide</vt:lpstr>
      <vt:lpstr>Things We Talk About</vt:lpstr>
      <vt:lpstr>Come Join Us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Health and FHIR</dc:title>
  <dc:creator>Laura Rappleye</dc:creator>
  <cp:lastModifiedBy>Devra Barter</cp:lastModifiedBy>
  <cp:revision>69</cp:revision>
  <cp:lastPrinted>2019-09-05T18:44:33Z</cp:lastPrinted>
  <dcterms:created xsi:type="dcterms:W3CDTF">2019-09-04T18:37:14Z</dcterms:created>
  <dcterms:modified xsi:type="dcterms:W3CDTF">2023-08-01T14:15:00Z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0x0101007CB400B72095A246B55326426A6E4390</vt:lpwstr>
  </property>
</Properties>
</file>