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"/>
  </p:notesMasterIdLst>
  <p:sldIdLst>
    <p:sldId id="261" r:id="rId3"/>
    <p:sldId id="2145706189" r:id="rId4"/>
    <p:sldId id="2145706190" r:id="rId5"/>
    <p:sldId id="2145706191" r:id="rId6"/>
    <p:sldId id="214570619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895427-FB54-4A2C-D01C-FCE859A69606}" name="Shaily Krishan" initials="SK" userId="S::SKrishan@cste.org::1e3edf21-baaa-444b-bc49-18940c99443d" providerId="AD"/>
  <p188:author id="{EE235BCA-C1FD-AB77-931C-ECC149E94ABD}" name="Devra Barter" initials="DB" userId="S::dbarter@cste.org::c5d157ed-33b3-4d47-9527-7e888207cf58" providerId="AD"/>
  <p188:author id="{D78983D3-FF1C-4103-78EC-0D8EF24E51FC}" name="Shaily Krishan" initials="SK" userId="S::skrishan@cste.org::1e3edf21-baaa-444b-bc49-18940c99443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189E5D-9CD5-4E46-8599-DE399766CCE8}" v="6" dt="2023-09-05T14:33:23.349"/>
    <p1510:client id="{DC1932F9-C7FD-4C5E-9A67-8941A042D596}" v="265" dt="2023-09-05T14:27:34.6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ly Krishan" userId="1e3edf21-baaa-444b-bc49-18940c99443d" providerId="ADAL" clId="{DC1932F9-C7FD-4C5E-9A67-8941A042D596}"/>
    <pc:docChg chg="undo custSel modSld">
      <pc:chgData name="Shaily Krishan" userId="1e3edf21-baaa-444b-bc49-18940c99443d" providerId="ADAL" clId="{DC1932F9-C7FD-4C5E-9A67-8941A042D596}" dt="2023-09-05T14:27:34.640" v="264" actId="113"/>
      <pc:docMkLst>
        <pc:docMk/>
      </pc:docMkLst>
      <pc:sldChg chg="modSp mod modNotesTx">
        <pc:chgData name="Shaily Krishan" userId="1e3edf21-baaa-444b-bc49-18940c99443d" providerId="ADAL" clId="{DC1932F9-C7FD-4C5E-9A67-8941A042D596}" dt="2023-09-05T14:27:34.640" v="264" actId="113"/>
        <pc:sldMkLst>
          <pc:docMk/>
          <pc:sldMk cId="3397361023" sldId="2145706191"/>
        </pc:sldMkLst>
        <pc:spChg chg="mod">
          <ac:chgData name="Shaily Krishan" userId="1e3edf21-baaa-444b-bc49-18940c99443d" providerId="ADAL" clId="{DC1932F9-C7FD-4C5E-9A67-8941A042D596}" dt="2023-09-05T14:27:34.640" v="264" actId="113"/>
          <ac:spMkLst>
            <pc:docMk/>
            <pc:sldMk cId="3397361023" sldId="2145706191"/>
            <ac:spMk id="3" creationId="{9D1595F2-5106-20E0-BD6D-885D9BE1269E}"/>
          </ac:spMkLst>
        </pc:spChg>
      </pc:sldChg>
    </pc:docChg>
  </pc:docChgLst>
  <pc:docChgLst>
    <pc:chgData name="Devra Barter" userId="c5d157ed-33b3-4d47-9527-7e888207cf58" providerId="ADAL" clId="{22189E5D-9CD5-4E46-8599-DE399766CCE8}"/>
    <pc:docChg chg="custSel addSld delSld modSld">
      <pc:chgData name="Devra Barter" userId="c5d157ed-33b3-4d47-9527-7e888207cf58" providerId="ADAL" clId="{22189E5D-9CD5-4E46-8599-DE399766CCE8}" dt="2023-09-05T16:50:35.150" v="365" actId="113"/>
      <pc:docMkLst>
        <pc:docMk/>
      </pc:docMkLst>
      <pc:sldChg chg="modSp mod addCm delCm">
        <pc:chgData name="Devra Barter" userId="c5d157ed-33b3-4d47-9527-7e888207cf58" providerId="ADAL" clId="{22189E5D-9CD5-4E46-8599-DE399766CCE8}" dt="2023-09-05T14:33:23.349" v="363"/>
        <pc:sldMkLst>
          <pc:docMk/>
          <pc:sldMk cId="1752033918" sldId="261"/>
        </pc:sldMkLst>
        <pc:spChg chg="mod">
          <ac:chgData name="Devra Barter" userId="c5d157ed-33b3-4d47-9527-7e888207cf58" providerId="ADAL" clId="{22189E5D-9CD5-4E46-8599-DE399766CCE8}" dt="2023-08-31T19:11:11.922" v="46" actId="20577"/>
          <ac:spMkLst>
            <pc:docMk/>
            <pc:sldMk cId="1752033918" sldId="261"/>
            <ac:spMk id="2" creationId="{C599B9CC-A33A-4F2C-A210-EC2E5FD92E8E}"/>
          </ac:spMkLst>
        </pc:spChg>
        <pc:spChg chg="mod">
          <ac:chgData name="Devra Barter" userId="c5d157ed-33b3-4d47-9527-7e888207cf58" providerId="ADAL" clId="{22189E5D-9CD5-4E46-8599-DE399766CCE8}" dt="2023-08-31T19:11:19.667" v="67" actId="20577"/>
          <ac:spMkLst>
            <pc:docMk/>
            <pc:sldMk cId="1752033918" sldId="261"/>
            <ac:spMk id="3" creationId="{B28EE5B6-B843-4C54-8A6A-C4CC64E6B311}"/>
          </ac:spMkLst>
        </pc:spChg>
        <pc:spChg chg="mod">
          <ac:chgData name="Devra Barter" userId="c5d157ed-33b3-4d47-9527-7e888207cf58" providerId="ADAL" clId="{22189E5D-9CD5-4E46-8599-DE399766CCE8}" dt="2023-09-05T14:06:21.164" v="360" actId="20577"/>
          <ac:spMkLst>
            <pc:docMk/>
            <pc:sldMk cId="1752033918" sldId="261"/>
            <ac:spMk id="4" creationId="{85F59CF3-A00C-4D93-A785-653657C125C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Devra Barter" userId="c5d157ed-33b3-4d47-9527-7e888207cf58" providerId="ADAL" clId="{22189E5D-9CD5-4E46-8599-DE399766CCE8}" dt="2023-09-05T14:33:23.349" v="363"/>
              <pc2:cmMkLst xmlns:pc2="http://schemas.microsoft.com/office/powerpoint/2019/9/main/command">
                <pc:docMk/>
                <pc:sldMk cId="1752033918" sldId="261"/>
                <pc2:cmMk id="{BF77C529-E815-44AB-A718-4740813CA53E}"/>
              </pc2:cmMkLst>
            </pc226:cmChg>
          </p:ext>
        </pc:extLst>
      </pc:sldChg>
      <pc:sldChg chg="add del">
        <pc:chgData name="Devra Barter" userId="c5d157ed-33b3-4d47-9527-7e888207cf58" providerId="ADAL" clId="{22189E5D-9CD5-4E46-8599-DE399766CCE8}" dt="2023-08-31T19:14:03.683" v="185" actId="2696"/>
        <pc:sldMkLst>
          <pc:docMk/>
          <pc:sldMk cId="1269637020" sldId="278"/>
        </pc:sldMkLst>
      </pc:sldChg>
      <pc:sldChg chg="del">
        <pc:chgData name="Devra Barter" userId="c5d157ed-33b3-4d47-9527-7e888207cf58" providerId="ADAL" clId="{22189E5D-9CD5-4E46-8599-DE399766CCE8}" dt="2023-08-31T19:13:55.551" v="184" actId="2696"/>
        <pc:sldMkLst>
          <pc:docMk/>
          <pc:sldMk cId="3405491225" sldId="2145706181"/>
        </pc:sldMkLst>
      </pc:sldChg>
      <pc:sldChg chg="del">
        <pc:chgData name="Devra Barter" userId="c5d157ed-33b3-4d47-9527-7e888207cf58" providerId="ADAL" clId="{22189E5D-9CD5-4E46-8599-DE399766CCE8}" dt="2023-08-31T19:14:25.850" v="188" actId="2696"/>
        <pc:sldMkLst>
          <pc:docMk/>
          <pc:sldMk cId="1779854734" sldId="2145706183"/>
        </pc:sldMkLst>
      </pc:sldChg>
      <pc:sldChg chg="del">
        <pc:chgData name="Devra Barter" userId="c5d157ed-33b3-4d47-9527-7e888207cf58" providerId="ADAL" clId="{22189E5D-9CD5-4E46-8599-DE399766CCE8}" dt="2023-08-31T19:14:28.117" v="189" actId="2696"/>
        <pc:sldMkLst>
          <pc:docMk/>
          <pc:sldMk cId="306305540" sldId="2145706184"/>
        </pc:sldMkLst>
      </pc:sldChg>
      <pc:sldChg chg="del">
        <pc:chgData name="Devra Barter" userId="c5d157ed-33b3-4d47-9527-7e888207cf58" providerId="ADAL" clId="{22189E5D-9CD5-4E46-8599-DE399766CCE8}" dt="2023-08-31T19:13:47.562" v="181" actId="2696"/>
        <pc:sldMkLst>
          <pc:docMk/>
          <pc:sldMk cId="1519629298" sldId="2145706185"/>
        </pc:sldMkLst>
      </pc:sldChg>
      <pc:sldChg chg="del">
        <pc:chgData name="Devra Barter" userId="c5d157ed-33b3-4d47-9527-7e888207cf58" providerId="ADAL" clId="{22189E5D-9CD5-4E46-8599-DE399766CCE8}" dt="2023-08-31T19:14:22.486" v="187" actId="2696"/>
        <pc:sldMkLst>
          <pc:docMk/>
          <pc:sldMk cId="988279828" sldId="2145706186"/>
        </pc:sldMkLst>
      </pc:sldChg>
      <pc:sldChg chg="del">
        <pc:chgData name="Devra Barter" userId="c5d157ed-33b3-4d47-9527-7e888207cf58" providerId="ADAL" clId="{22189E5D-9CD5-4E46-8599-DE399766CCE8}" dt="2023-08-31T19:14:31.838" v="190" actId="2696"/>
        <pc:sldMkLst>
          <pc:docMk/>
          <pc:sldMk cId="1708831112" sldId="2145706187"/>
        </pc:sldMkLst>
      </pc:sldChg>
      <pc:sldChg chg="del">
        <pc:chgData name="Devra Barter" userId="c5d157ed-33b3-4d47-9527-7e888207cf58" providerId="ADAL" clId="{22189E5D-9CD5-4E46-8599-DE399766CCE8}" dt="2023-08-31T19:14:13.985" v="186" actId="2696"/>
        <pc:sldMkLst>
          <pc:docMk/>
          <pc:sldMk cId="2798809205" sldId="2145706188"/>
        </pc:sldMkLst>
      </pc:sldChg>
      <pc:sldChg chg="modSp add mod">
        <pc:chgData name="Devra Barter" userId="c5d157ed-33b3-4d47-9527-7e888207cf58" providerId="ADAL" clId="{22189E5D-9CD5-4E46-8599-DE399766CCE8}" dt="2023-08-31T19:33:46.573" v="358" actId="14100"/>
        <pc:sldMkLst>
          <pc:docMk/>
          <pc:sldMk cId="1275458441" sldId="2145706189"/>
        </pc:sldMkLst>
        <pc:spChg chg="mod">
          <ac:chgData name="Devra Barter" userId="c5d157ed-33b3-4d47-9527-7e888207cf58" providerId="ADAL" clId="{22189E5D-9CD5-4E46-8599-DE399766CCE8}" dt="2023-08-31T19:33:46.573" v="358" actId="14100"/>
          <ac:spMkLst>
            <pc:docMk/>
            <pc:sldMk cId="1275458441" sldId="2145706189"/>
            <ac:spMk id="6" creationId="{A41126A7-1B5F-A684-927B-6AFED5817C1C}"/>
          </ac:spMkLst>
        </pc:spChg>
      </pc:sldChg>
      <pc:sldChg chg="modSp add mod">
        <pc:chgData name="Devra Barter" userId="c5d157ed-33b3-4d47-9527-7e888207cf58" providerId="ADAL" clId="{22189E5D-9CD5-4E46-8599-DE399766CCE8}" dt="2023-08-31T19:22:56.541" v="208" actId="20577"/>
        <pc:sldMkLst>
          <pc:docMk/>
          <pc:sldMk cId="2034077840" sldId="2145706190"/>
        </pc:sldMkLst>
        <pc:spChg chg="mod">
          <ac:chgData name="Devra Barter" userId="c5d157ed-33b3-4d47-9527-7e888207cf58" providerId="ADAL" clId="{22189E5D-9CD5-4E46-8599-DE399766CCE8}" dt="2023-08-31T19:22:56.541" v="208" actId="20577"/>
          <ac:spMkLst>
            <pc:docMk/>
            <pc:sldMk cId="2034077840" sldId="2145706190"/>
            <ac:spMk id="3" creationId="{925C8BEF-9AE4-74F2-5A1A-9FAA41481D3D}"/>
          </ac:spMkLst>
        </pc:spChg>
      </pc:sldChg>
      <pc:sldChg chg="modSp add mod">
        <pc:chgData name="Devra Barter" userId="c5d157ed-33b3-4d47-9527-7e888207cf58" providerId="ADAL" clId="{22189E5D-9CD5-4E46-8599-DE399766CCE8}" dt="2023-09-05T16:50:35.150" v="365" actId="113"/>
        <pc:sldMkLst>
          <pc:docMk/>
          <pc:sldMk cId="3397361023" sldId="2145706191"/>
        </pc:sldMkLst>
        <pc:spChg chg="mod">
          <ac:chgData name="Devra Barter" userId="c5d157ed-33b3-4d47-9527-7e888207cf58" providerId="ADAL" clId="{22189E5D-9CD5-4E46-8599-DE399766CCE8}" dt="2023-09-05T16:50:35.150" v="365" actId="113"/>
          <ac:spMkLst>
            <pc:docMk/>
            <pc:sldMk cId="3397361023" sldId="2145706191"/>
            <ac:spMk id="3" creationId="{9D1595F2-5106-20E0-BD6D-885D9BE1269E}"/>
          </ac:spMkLst>
        </pc:spChg>
      </pc:sldChg>
      <pc:sldChg chg="add delCm">
        <pc:chgData name="Devra Barter" userId="c5d157ed-33b3-4d47-9527-7e888207cf58" providerId="ADAL" clId="{22189E5D-9CD5-4E46-8599-DE399766CCE8}" dt="2023-09-05T14:33:19.037" v="362"/>
        <pc:sldMkLst>
          <pc:docMk/>
          <pc:sldMk cId="666906439" sldId="214570619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Devra Barter" userId="c5d157ed-33b3-4d47-9527-7e888207cf58" providerId="ADAL" clId="{22189E5D-9CD5-4E46-8599-DE399766CCE8}" dt="2023-09-05T14:33:19.037" v="362"/>
              <pc2:cmMkLst xmlns:pc2="http://schemas.microsoft.com/office/powerpoint/2019/9/main/command">
                <pc:docMk/>
                <pc:sldMk cId="666906439" sldId="2145706192"/>
                <pc2:cmMk id="{DC4195E2-6A53-4891-8E52-744D611D02F9}"/>
              </pc2:cmMkLst>
            </pc226:cmChg>
          </p:ext>
        </pc:extLst>
      </pc:sldChg>
      <pc:sldChg chg="add del">
        <pc:chgData name="Devra Barter" userId="c5d157ed-33b3-4d47-9527-7e888207cf58" providerId="ADAL" clId="{22189E5D-9CD5-4E46-8599-DE399766CCE8}" dt="2023-08-31T19:13:53.154" v="183" actId="2696"/>
        <pc:sldMkLst>
          <pc:docMk/>
          <pc:sldMk cId="3933510837" sldId="2145706192"/>
        </pc:sldMkLst>
      </pc:sldChg>
      <pc:sldMasterChg chg="delSldLayout">
        <pc:chgData name="Devra Barter" userId="c5d157ed-33b3-4d47-9527-7e888207cf58" providerId="ADAL" clId="{22189E5D-9CD5-4E46-8599-DE399766CCE8}" dt="2023-08-31T19:14:03.683" v="185" actId="2696"/>
        <pc:sldMasterMkLst>
          <pc:docMk/>
          <pc:sldMasterMk cId="2277003621" sldId="2147483648"/>
        </pc:sldMasterMkLst>
        <pc:sldLayoutChg chg="del">
          <pc:chgData name="Devra Barter" userId="c5d157ed-33b3-4d47-9527-7e888207cf58" providerId="ADAL" clId="{22189E5D-9CD5-4E46-8599-DE399766CCE8}" dt="2023-08-31T19:14:03.683" v="185" actId="2696"/>
          <pc:sldLayoutMkLst>
            <pc:docMk/>
            <pc:sldMasterMk cId="2277003621" sldId="2147483648"/>
            <pc:sldLayoutMk cId="2984210010" sldId="214748367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7AB30-DF32-4C99-81EC-915F508EC951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06CCD-423D-489E-B63C-D01435C36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15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Welcome to the June ELR Call! Please introduce yourself in the chat by stating your name &amp; organizational affiliation.</a:t>
            </a:r>
          </a:p>
          <a:p>
            <a:endParaRPr lang="en-US" sz="1800" dirty="0"/>
          </a:p>
          <a:p>
            <a:r>
              <a:rPr lang="en-US" sz="1800" dirty="0"/>
              <a:t>We are recording the call for internal note-taking purposes only!</a:t>
            </a:r>
          </a:p>
          <a:p>
            <a:endParaRPr lang="en-US" sz="1800" dirty="0">
              <a:solidFill>
                <a:srgbClr val="606060"/>
              </a:solidFill>
              <a:effectLst/>
              <a:latin typeface="Helvetica Neue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A679-2E03-44F4-BE36-E6398CC43D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231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A679-2E03-44F4-BE36-E6398CC43D1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808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HL7 WGM link in chat: https://hl7.my.site.com/LightningMemberPortal/s/lt-event?id=a1Y7V00000ZjWLwUAN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A06CCD-423D-489E-B63C-D01435C367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40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Welcome to the June ELR Call! Please introduce yourself in the chat by stating your name &amp; organizational affiliation.</a:t>
            </a:r>
          </a:p>
          <a:p>
            <a:endParaRPr lang="en-US" sz="1800" dirty="0"/>
          </a:p>
          <a:p>
            <a:r>
              <a:rPr lang="en-US" sz="1800" dirty="0"/>
              <a:t>We are recording the call for internal note-taking purposes only!</a:t>
            </a:r>
          </a:p>
          <a:p>
            <a:endParaRPr lang="en-US" sz="1800" dirty="0">
              <a:solidFill>
                <a:srgbClr val="606060"/>
              </a:solidFill>
              <a:effectLst/>
              <a:latin typeface="Helvetica Neue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A679-2E03-44F4-BE36-E6398CC43D1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020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08768-A3A6-E1A0-845F-365AC32F5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37D6E6-27ED-C17F-A841-5AEA6B0832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3D7C3-17E6-1B29-4C10-665799A62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917F4-7537-8403-2A22-23EDA7BDC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49E9E-35DF-901A-A879-559953BBB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4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9264-AFCF-CC9E-5BD8-9F58FC7D6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94CBA-B5FD-6A7D-0427-EF263369C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7FAA7-415E-B6DF-15E1-54C09BE77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0D1B0-D372-CE93-5ECE-693B30F52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B3C32-3605-55F5-EF58-B4174327A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40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9E9B9-65B7-4AD5-8BFC-4AAC209E6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724E9-BED7-81A6-420C-89D654B45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10EC6-3C16-B928-0CDF-E3103D0F8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D415E-5164-07A0-D541-8D4399C40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765F7-9878-E816-7C3C-4DAD6F01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89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5BB5-3499-1E2C-6AD0-B68D9E735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0BA75-037A-A45C-EC60-596850843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CFF397-DA04-BF1E-5BB0-5724C5B52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A7C149-A3C4-997A-A647-5FFEF2D52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C5450-FCBB-4C63-F94C-EBC01E7AE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56BE7-8274-1A2A-237E-A57C2FA97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69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6F9E5-59D4-CF52-5033-0BA33F474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6E19A-44D0-A685-5613-3E335BBEC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05BCF-12BB-DED9-6E30-0D2C1AB44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B0CCF0-C36A-285B-E5CA-5C8743B74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11C3EE-303D-053B-0EEE-3CD5164C3A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72726B-C610-0535-915E-0A8305BFE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1CE226-3123-64E4-8E4F-6E48194E0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9627B3-8C64-1876-721B-C9C8A28C8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02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8A102-62EE-9886-F1D5-88C0840F4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8DDCBF-65CF-237F-2404-731861AE7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FF1FE-5223-6BD6-594A-1163F473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1D623E-F181-D3F4-FE1E-70D7F6BF8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37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5B5F9-BCDE-F29C-3272-716A31D4B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22BB89-8349-C81F-4235-24BA188B4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FB970-6CB5-F376-2785-FFC6FBF5A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45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94F8E-9ED1-5E48-280E-B27FBE52A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A3940-7678-14CF-6F6B-B40141DEF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D822E-C20C-1E54-6F49-97FE6498C2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F12BCA-3726-7361-D0A3-C9C6A2DBC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7EC7C-A372-F0B3-82AA-203195B9F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9751A8-6BFC-14F8-E0F6-8F10AA4F9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67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FEB55-CA0B-9F24-FD29-8F7578092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C0C848-AF1C-564B-2AE3-51730CA858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099B9-6256-A8D3-F49F-2A2AB14E3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2AA6C9-A115-1F49-381E-D5ABA99E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2A965-3032-40A1-E256-D77639EB4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15334-2483-1AB6-2983-1526046C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35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145AC-A38B-6ABD-36A5-36977435F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E8E7F-8F3B-196E-4396-05A77B53C0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08932-35C1-878F-0F45-EAD793AF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D89CB-0CD4-96BD-7FA6-27F2C3C5E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20D8F-A573-3477-4C15-6B7E649D0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56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E78CCF-4F35-1D64-13D6-4A481E2CC4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D0E4C9-B170-7F44-CD55-ADE329798B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3B03D-41E1-90C4-7549-69F356B67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E79CE-E53E-B119-DA06-F8AED2355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BFBC3-4B4F-DA8E-C5B3-99DE0D7F7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588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7700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684C2A6-470E-88E3-974E-5C09F7B8E240}"/>
              </a:ext>
            </a:extLst>
          </p:cNvPr>
          <p:cNvSpPr>
            <a:spLocks/>
          </p:cNvSpPr>
          <p:nvPr userDrawn="1"/>
        </p:nvSpPr>
        <p:spPr bwMode="auto">
          <a:xfrm>
            <a:off x="296863" y="4530725"/>
            <a:ext cx="11598275" cy="2098675"/>
          </a:xfrm>
          <a:custGeom>
            <a:avLst/>
            <a:gdLst>
              <a:gd name="T0" fmla="*/ 0 w 11599295"/>
              <a:gd name="T1" fmla="*/ 574623 h 2098540"/>
              <a:gd name="T2" fmla="*/ 5909977 w 11599295"/>
              <a:gd name="T3" fmla="*/ 119 h 2098540"/>
              <a:gd name="T4" fmla="*/ 11597255 w 11599295"/>
              <a:gd name="T5" fmla="*/ 574623 h 2098540"/>
              <a:gd name="T6" fmla="*/ 11597255 w 11599295"/>
              <a:gd name="T7" fmla="*/ 2098810 h 2098540"/>
              <a:gd name="T8" fmla="*/ 0 w 11599295"/>
              <a:gd name="T9" fmla="*/ 2098810 h 2098540"/>
              <a:gd name="T10" fmla="*/ 0 w 11599295"/>
              <a:gd name="T11" fmla="*/ 574623 h 20985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599295" h="2098540">
                <a:moveTo>
                  <a:pt x="0" y="574549"/>
                </a:moveTo>
                <a:cubicBezTo>
                  <a:pt x="1991832" y="205272"/>
                  <a:pt x="2899278" y="-5743"/>
                  <a:pt x="5911017" y="119"/>
                </a:cubicBezTo>
                <a:cubicBezTo>
                  <a:pt x="8993094" y="58735"/>
                  <a:pt x="9730556" y="199410"/>
                  <a:pt x="11599295" y="574549"/>
                </a:cubicBezTo>
                <a:lnTo>
                  <a:pt x="11599295" y="2098540"/>
                </a:lnTo>
                <a:lnTo>
                  <a:pt x="0" y="2098540"/>
                </a:lnTo>
                <a:lnTo>
                  <a:pt x="0" y="574549"/>
                </a:lnTo>
                <a:close/>
              </a:path>
            </a:pathLst>
          </a:custGeom>
          <a:solidFill>
            <a:schemeClr val="accent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Connector 12">
            <a:extLst>
              <a:ext uri="{FF2B5EF4-FFF2-40B4-BE49-F238E27FC236}">
                <a16:creationId xmlns:a16="http://schemas.microsoft.com/office/drawing/2014/main" id="{C72AAA82-DD7B-6631-B060-0D69F5C36A1C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287338" y="6662738"/>
            <a:ext cx="11599862" cy="0"/>
          </a:xfrm>
          <a:prstGeom prst="line">
            <a:avLst/>
          </a:prstGeom>
          <a:noFill/>
          <a:ln w="28575" algn="ctr">
            <a:solidFill>
              <a:srgbClr val="EC890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Straight Connector 13">
            <a:extLst>
              <a:ext uri="{FF2B5EF4-FFF2-40B4-BE49-F238E27FC236}">
                <a16:creationId xmlns:a16="http://schemas.microsoft.com/office/drawing/2014/main" id="{9712BA28-FEDB-1908-5F99-7440A753AE75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296863" y="228600"/>
            <a:ext cx="11598275" cy="0"/>
          </a:xfrm>
          <a:prstGeom prst="line">
            <a:avLst/>
          </a:prstGeom>
          <a:noFill/>
          <a:ln w="28575" algn="ctr">
            <a:solidFill>
              <a:srgbClr val="EC890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Picture 14" descr="Logo&#10;&#10;Description automatically generated">
            <a:extLst>
              <a:ext uri="{FF2B5EF4-FFF2-40B4-BE49-F238E27FC236}">
                <a16:creationId xmlns:a16="http://schemas.microsoft.com/office/drawing/2014/main" id="{E301E5AB-245E-7B6C-B7F2-CA66FC1BE8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914900"/>
            <a:ext cx="2590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2626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Title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24384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11DFEB-85D5-60C2-CD1C-E70A8310E4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0" y="5970588"/>
            <a:ext cx="3860800" cy="476250"/>
          </a:xfrm>
        </p:spPr>
        <p:txBody>
          <a:bodyPr/>
          <a:lstStyle>
            <a:lvl1pPr algn="l" eaLnBrk="0" hangingPunct="0">
              <a:spcBef>
                <a:spcPct val="50000"/>
              </a:spcBef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7935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E28261-1323-F358-A58D-B85269795A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25F2164-3D08-0784-9302-F58C306121C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44A4A-26EF-413B-8E13-E6AC35AE78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DBE7467-1B21-6FFC-380D-10EB1D399E6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348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FFB10C-7A16-4B8A-C35B-70263B2741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5D75470-0223-A4CA-F54C-8616F27049F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FE014-CDC8-4717-97F3-1A6685D565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73DE6E4-7365-D04C-422C-E6B7437E35E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401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76139A-1205-80AB-0D14-7F6DA1CA45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F8EFF80-9E16-4482-1D5D-582F6617853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55149-DF89-469E-857B-46684699B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31165C89-02F3-B5B2-2C6F-2CABF58E756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358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8483E0-D285-1CC3-6F97-7573DE99F8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F9C53D97-CFB0-24F6-D534-DD9C96E0710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7BFB8-1754-4DDA-8B57-60087449D7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863EA921-BCFD-9C80-703A-27ED2080EE6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329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D2349CF-C88B-C86A-8B9D-2EDB25968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E5B1495-91B5-9C76-95ED-693152BAA1B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7D51E-DF39-419A-9651-66B63F53B5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98E7BE3D-1EA8-D0B6-75E6-97E2FDDEEA5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5639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016F017-2442-D34D-F79B-726888CC73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F70C6F61-713F-BBFE-656A-29BEF0F65B8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B9527-CA18-48DA-8AFF-C2EABD467E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6341A79F-3037-60EF-5CDD-CF18042F19C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3956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64D745-05A1-37BC-4F76-7897F0EED1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873BBA5-E77B-15EC-CB5F-3140E8C1BC0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B0BAC-0CAD-4386-8778-9DC817BFF0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EE4AD3AF-67A7-A574-D94F-8116D6B7030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9724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7B1D38-454A-9747-842B-5475D3B6D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DE0C727-CF14-5B09-D278-795F53F26B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F65-F1C0-4A7E-A05D-BA01BAB73A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A9337CA7-837F-1172-BE18-8120494EE56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23686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0EDF03-9417-A469-3FA2-A85CB1F2F5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73ABC34-2935-E925-7AFF-91E70FDF675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080DC-1546-4BE6-9E28-B5435250FD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C919E96A-8C04-32BB-3539-B4EA4E0B178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0512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440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440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A14129-CD38-BC94-785C-884123F0E8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877052D-5473-7208-F7F5-43915EEF0A1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AD887-5DDA-4AD6-8BD7-09036B260C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D415122E-B4C9-78AC-1863-471E30FEB4C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451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B77993-A6B5-6F6A-7072-A5AA9DFE8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9815B-409E-5925-48BE-D0D65373C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71715-EEA9-ABA3-C79C-031D11C4B6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999EE-E164-436A-AE3F-D7D8CC9F3078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F5594-2DC9-2F88-55F0-60DF58D45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41596-C6CB-B385-0BCC-E3325CE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003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F297F01-E603-B042-9B33-F40C8CD3CF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ECE29FB-2C14-1039-DCC4-BA08D1276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AB49C69E-A3B2-D20C-D2FC-91DD87084F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6400" y="5943600"/>
            <a:ext cx="467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6051F33D-67C3-B618-4229-6E795C0C0CB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6400" y="6477000"/>
            <a:ext cx="2844800" cy="247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fld id="{0802888F-94BD-4CD1-9CAA-93A1E3E5BD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130" name="Rectangle 10">
            <a:extLst>
              <a:ext uri="{FF2B5EF4-FFF2-40B4-BE49-F238E27FC236}">
                <a16:creationId xmlns:a16="http://schemas.microsoft.com/office/drawing/2014/main" id="{058BD6B2-8FBB-066D-FF08-AACC5AEDD9D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77000"/>
            <a:ext cx="3860800" cy="3238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pic>
        <p:nvPicPr>
          <p:cNvPr id="1031" name="Picture 8" descr="Logo&#10;&#10;Description automatically generated">
            <a:extLst>
              <a:ext uri="{FF2B5EF4-FFF2-40B4-BE49-F238E27FC236}">
                <a16:creationId xmlns:a16="http://schemas.microsoft.com/office/drawing/2014/main" id="{2A207B86-A953-D513-93B3-FEAC944D79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5943600"/>
            <a:ext cx="17970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2" name="Straight Connector 9">
            <a:extLst>
              <a:ext uri="{FF2B5EF4-FFF2-40B4-BE49-F238E27FC236}">
                <a16:creationId xmlns:a16="http://schemas.microsoft.com/office/drawing/2014/main" id="{EE9C9FBC-6B7F-AA32-0EDD-C954F4804F7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347663" y="6461125"/>
            <a:ext cx="9712325" cy="0"/>
          </a:xfrm>
          <a:prstGeom prst="line">
            <a:avLst/>
          </a:prstGeom>
          <a:noFill/>
          <a:ln w="19050" algn="ctr">
            <a:solidFill>
              <a:srgbClr val="EC890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2C96BD4-6E04-D705-2617-42777802AFC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339725"/>
          </a:xfrm>
          <a:prstGeom prst="rect">
            <a:avLst/>
          </a:prstGeom>
          <a:solidFill>
            <a:srgbClr val="D6E9E1">
              <a:alpha val="30196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05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559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rgbClr val="00559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rgbClr val="005595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 kern="1200">
          <a:solidFill>
            <a:srgbClr val="005595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 kern="1200">
          <a:solidFill>
            <a:srgbClr val="005595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rgbClr val="00559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pinsent@cste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blampkins@cste.org" TargetMode="External"/><Relationship Id="rId4" Type="http://schemas.openxmlformats.org/officeDocument/2006/relationships/hyperlink" Target="mailto:dbarter@cste.or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syndromic@cste.org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althit.gov/sites/isa/files/2023-07/Final-USCDI-Version-4-July-2023-Final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8EE5B6-B843-4C54-8A6A-C4CC64E6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 fontScale="90000"/>
          </a:bodyPr>
          <a:lstStyle/>
          <a:p>
            <a:r>
              <a:rPr lang="en-US" sz="2800" b="1" dirty="0">
                <a:latin typeface="Arial"/>
                <a:cs typeface="Arial"/>
              </a:rPr>
              <a:t>Welcome to the September National ELR Workgroup Call!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59CF3-A00C-4D93-A785-653657C12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311453"/>
            <a:ext cx="11627913" cy="45156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700"/>
              </a:spcBef>
              <a:spcAft>
                <a:spcPts val="400"/>
              </a:spcAft>
              <a:buNone/>
            </a:pPr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  <a:p>
            <a:pPr marL="0" indent="0">
              <a:spcBef>
                <a:spcPts val="700"/>
              </a:spcBef>
              <a:spcAft>
                <a:spcPts val="400"/>
              </a:spcAft>
              <a:buNone/>
            </a:pPr>
            <a:endParaRPr lang="en-US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Welcome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Cody McNeese (OR)/Nicole Kikuchi (TN)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CSTE announcements –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Devra Barter (CSTE)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Discussion series: Data Quality Assurance Strategies – 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Michelle Miller (WA)​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HL7 Standards Development Process and Balloting Tools – 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Craig Newman (</a:t>
            </a:r>
            <a:r>
              <a:rPr lang="en-US" sz="240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Altarum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)/ Erin Holt Coyne (TN) 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CSTE Connect demonstration– 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Ben McClanahan (CSTE)</a:t>
            </a:r>
            <a:endParaRPr lang="en-US" sz="240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Adjourn</a:t>
            </a:r>
            <a:endParaRPr lang="en-US" sz="2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9B9CC-A33A-4F2C-A210-EC2E5FD92E8E}"/>
              </a:ext>
            </a:extLst>
          </p:cNvPr>
          <p:cNvSpPr txBox="1"/>
          <p:nvPr/>
        </p:nvSpPr>
        <p:spPr>
          <a:xfrm>
            <a:off x="7930722" y="5823667"/>
            <a:ext cx="426127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Next Call: October 3, 2023 @ 1 pm ET</a:t>
            </a:r>
            <a:endParaRPr lang="en-US" b="1" dirty="0">
              <a:solidFill>
                <a:srgbClr val="C00000"/>
              </a:solidFill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14E524-57FC-7697-5701-39C4015355BB}"/>
              </a:ext>
            </a:extLst>
          </p:cNvPr>
          <p:cNvSpPr txBox="1"/>
          <p:nvPr/>
        </p:nvSpPr>
        <p:spPr>
          <a:xfrm>
            <a:off x="8462211" y="5564605"/>
            <a:ext cx="393031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600" i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2033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8EE5B6-B843-4C54-8A6A-C4CC64E6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Upcoming Call Schedule</a:t>
            </a:r>
            <a:endParaRPr lang="en-US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A41126A7-1B5F-A684-927B-6AFED5817C1C}"/>
              </a:ext>
            </a:extLst>
          </p:cNvPr>
          <p:cNvSpPr txBox="1"/>
          <p:nvPr/>
        </p:nvSpPr>
        <p:spPr>
          <a:xfrm>
            <a:off x="731520" y="1284767"/>
            <a:ext cx="11045951" cy="49510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2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15345A"/>
                </a:solidFill>
                <a:latin typeface="Arial"/>
                <a:cs typeface="Arial"/>
              </a:rPr>
              <a:t>Surveillance Policy Subcommittee Call</a:t>
            </a:r>
            <a:endParaRPr lang="en-US" sz="2000" b="1" dirty="0">
              <a:solidFill>
                <a:srgbClr val="15345A"/>
              </a:solidFill>
              <a:latin typeface="Arial"/>
              <a:ea typeface="+mn-lt"/>
              <a:cs typeface="Arial"/>
            </a:endParaRPr>
          </a:p>
          <a:p>
            <a:pPr marL="600075" lvl="1" indent="-29972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</a:rPr>
              <a:t>9/8 @ 2:05 pm ET</a:t>
            </a:r>
            <a:endParaRPr lang="en-US" sz="2000" dirty="0">
              <a:solidFill>
                <a:srgbClr val="15345A"/>
              </a:solidFill>
              <a:latin typeface="Arial"/>
              <a:ea typeface="+mn-lt"/>
              <a:cs typeface="Arial"/>
            </a:endParaRPr>
          </a:p>
          <a:p>
            <a:pPr marL="600075" lvl="1" indent="-29972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  <a:hlinkClick r:id="rId3"/>
              </a:rPr>
              <a:t>tpinsent@cste.org</a:t>
            </a: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</a:rPr>
              <a:t> 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Data Release, Presentation, Access, Suppression and Sharing Workgroup (</a:t>
            </a:r>
            <a:r>
              <a:rPr lang="en-US" sz="2000" b="1" dirty="0">
                <a:solidFill>
                  <a:srgbClr val="15345A"/>
                </a:solidFill>
                <a:latin typeface="Arial"/>
                <a:cs typeface="Arial"/>
              </a:rPr>
              <a:t>DRPASS) Workgroup Call</a:t>
            </a:r>
            <a:endParaRPr lang="en-US" sz="2000" dirty="0">
              <a:solidFill>
                <a:srgbClr val="000000"/>
              </a:solidFill>
              <a:latin typeface="Calibri" panose="020F0502020204030204"/>
              <a:cs typeface="Calibri" panose="020F0502020204030204"/>
            </a:endParaRPr>
          </a:p>
          <a:p>
            <a:pPr marL="671195" lvl="1" indent="-213995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</a:rPr>
              <a:t>9/12 @ 3:05 pm ET</a:t>
            </a:r>
            <a:endParaRPr lang="en-US" sz="2000" dirty="0">
              <a:solidFill>
                <a:srgbClr val="15345A"/>
              </a:solidFill>
              <a:latin typeface="Arial"/>
              <a:cs typeface="Arial"/>
              <a:hlinkClick r:id="" action="ppaction://noaction"/>
            </a:endParaRPr>
          </a:p>
          <a:p>
            <a:pPr marL="671195" lvl="1" indent="-213995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  <a:hlinkClick r:id="" action="ppaction://noaction"/>
              </a:rPr>
              <a:t>Tpinsent@cste.org</a:t>
            </a: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</a:rPr>
              <a:t> </a:t>
            </a:r>
          </a:p>
          <a:p>
            <a:pPr marL="671195" lvl="1" indent="-213995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 sz="1000" dirty="0">
              <a:solidFill>
                <a:srgbClr val="15345A"/>
              </a:solidFill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 Workgroup Call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9/19 @4pm 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dbarter@cste.org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Electronic Laboratory and Disease Reporting Subcommittee (ELDRS) Call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9/20 @3pm 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dbarter@cste.org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15345A"/>
                </a:solidFill>
                <a:latin typeface="Arial"/>
                <a:cs typeface="Arial"/>
              </a:rPr>
              <a:t>Surveillance/Informatics Steering Committee Call </a:t>
            </a:r>
            <a:endParaRPr lang="en-US" sz="2000" dirty="0">
              <a:ea typeface="+mn-lt"/>
              <a:cs typeface="+mn-lt"/>
            </a:endParaRPr>
          </a:p>
          <a:p>
            <a:pPr marL="600075" lvl="1" indent="-29972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</a:rPr>
              <a:t>9/26 @ 12:30 pm ET</a:t>
            </a:r>
            <a:endParaRPr lang="en-US" sz="2000" dirty="0">
              <a:solidFill>
                <a:srgbClr val="15345A"/>
              </a:solidFill>
              <a:latin typeface="Arial"/>
              <a:ea typeface="+mn-lt"/>
              <a:cs typeface="Arial"/>
            </a:endParaRPr>
          </a:p>
          <a:p>
            <a:pPr marL="600075" lvl="1" indent="-29972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  <a:hlinkClick r:id="rId5"/>
              </a:rPr>
              <a:t>blampkins@cste.org</a:t>
            </a: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</a:rPr>
              <a:t>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71195" lvl="1" indent="-213995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 sz="2000" dirty="0">
              <a:solidFill>
                <a:srgbClr val="15345A"/>
              </a:solidFill>
              <a:latin typeface="Arial"/>
              <a:cs typeface="Arial"/>
            </a:endParaRPr>
          </a:p>
          <a:p>
            <a:pPr marL="142875" indent="-29972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2875" indent="-29972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endParaRPr lang="en-US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458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B7F79-B5C6-5852-A6FE-A9E071692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CSTE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C8BEF-9AE4-74F2-5A1A-9FAA41481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4745421" cy="4270686"/>
          </a:xfrm>
        </p:spPr>
        <p:txBody>
          <a:bodyPr>
            <a:normAutofit/>
          </a:bodyPr>
          <a:lstStyle/>
          <a:p>
            <a:pPr marL="0" indent="0" algn="l" rtl="0" fontAlgn="base">
              <a:buNone/>
            </a:pPr>
            <a:r>
              <a:rPr lang="en-US" sz="1800" b="1" i="0" u="none" strike="noStrike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2023 Syndromic Surveillance Symposium (December 5-7)</a:t>
            </a:r>
            <a:r>
              <a:rPr lang="en-US" sz="1800" b="0" i="0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​</a:t>
            </a:r>
            <a:endParaRPr lang="en-US" sz="1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endParaRPr lang="en-US" sz="16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l" rtl="0" fontAlgn="base">
              <a:buNone/>
            </a:pPr>
            <a:r>
              <a:rPr lang="en-US" sz="1800" b="0" i="1" u="none" strike="noStrike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Engaging and interactive virtual forum for the syndromic surveillance community to exchange experiences, share best practices, and take away innovative solutions and strategies for advancing syndromic surveillance practice</a:t>
            </a:r>
            <a:r>
              <a:rPr lang="en-US" sz="1800" b="0" i="0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​</a:t>
            </a:r>
            <a:endParaRPr lang="en-US" sz="1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endParaRPr lang="en-US" sz="1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Call for Abstracts: open until September 8, 2023</a:t>
            </a:r>
            <a:r>
              <a:rPr lang="en-US" sz="1800" b="0" i="0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​</a:t>
            </a:r>
            <a:endParaRPr lang="en-US" sz="16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Contact </a:t>
            </a:r>
            <a:r>
              <a:rPr lang="en-US" sz="1800" b="0" i="0" u="sng" strike="noStrike" dirty="0">
                <a:solidFill>
                  <a:srgbClr val="15345A"/>
                </a:solidFill>
                <a:effectLst/>
                <a:latin typeface="Arial" panose="020B0604020202020204" pitchFamily="34" charset="0"/>
                <a:hlinkClick r:id="rId2"/>
              </a:rPr>
              <a:t>syndromic@cste.org</a:t>
            </a:r>
            <a:r>
              <a:rPr lang="en-US" sz="1800" b="0" i="0" u="none" strike="noStrike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 with any questions</a:t>
            </a:r>
            <a:endParaRPr lang="en-US" sz="16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70A5F0-F0B7-A440-D56B-586039466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222" y="1725940"/>
            <a:ext cx="5746242" cy="30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077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943E7-FD12-7CE1-510D-470398D93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CSTE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595F2-5106-20E0-BD6D-885D9BE12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l" rtl="0" fontAlgn="base">
              <a:buNone/>
            </a:pPr>
            <a:r>
              <a:rPr lang="en-US" sz="2800" b="1" i="0" u="none" strike="noStrike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United States Core Data for Interoperability (USCDI)</a:t>
            </a:r>
            <a:r>
              <a:rPr lang="en-US" sz="2800" b="0" i="0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fontAlgn="base"/>
            <a:r>
              <a:rPr lang="en-US" b="0" i="0" u="none" strike="noStrike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USCDI v4 published (July 2023)</a:t>
            </a:r>
            <a:r>
              <a:rPr lang="en-US" b="0" i="0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2" fontAlgn="base"/>
            <a:r>
              <a:rPr lang="en-US" sz="1400" b="0" i="0" u="none" strike="noStrike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20 additional data elements</a:t>
            </a:r>
          </a:p>
          <a:p>
            <a:pPr lvl="2" fontAlgn="base"/>
            <a:r>
              <a:rPr lang="en-US" sz="1400" b="0" i="0" u="none" strike="noStrike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1 additional data class</a:t>
            </a:r>
            <a:r>
              <a:rPr lang="en-US" sz="1400" b="0" i="0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fontAlgn="base"/>
            <a:r>
              <a:rPr lang="en-US" b="0" i="0" u="none" strike="noStrike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ONC accepting submissions for new data elements</a:t>
            </a:r>
            <a:r>
              <a:rPr lang="en-US" b="0" i="0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2" fontAlgn="base"/>
            <a:r>
              <a:rPr lang="en-US" sz="1400" b="0" i="0" u="none" strike="noStrike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Deadline for USCDI v5 submissions: September 20, 2023</a:t>
            </a:r>
            <a:r>
              <a:rPr lang="en-US" sz="1400" b="0" i="0" dirty="0">
                <a:solidFill>
                  <a:srgbClr val="15345A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fontAlgn="base"/>
            <a:r>
              <a:rPr lang="en-US" b="0" i="0" u="sng" strike="noStrike" dirty="0">
                <a:solidFill>
                  <a:srgbClr val="0563C1"/>
                </a:solidFill>
                <a:effectLst/>
                <a:latin typeface="Arial" panose="020B0604020202020204" pitchFamily="34" charset="0"/>
                <a:hlinkClick r:id="rId3"/>
              </a:rPr>
              <a:t>https://www.healthit.gov/sites/isa/files/2023-07/Final-USCDI-Version-4-July-2023-Final.pdf</a:t>
            </a:r>
            <a:r>
              <a:rPr lang="en-US" b="0" i="0" u="none" strike="noStrike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lvl="1" fontAlgn="base"/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HL7 Annual Plenary, Working Group Meeting &amp; FHIR </a:t>
            </a:r>
            <a:r>
              <a:rPr lang="en-US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Connectathon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September 9-15, Phoenix (AZ)</a:t>
            </a:r>
          </a:p>
          <a:p>
            <a:pPr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Several workgroups participating in standards development &amp; an opportunity to network with industry leaders </a:t>
            </a:r>
          </a:p>
          <a:p>
            <a:pPr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Hands-on FHIR development and testing</a:t>
            </a:r>
          </a:p>
          <a:p>
            <a:pPr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Educational resources &amp; tutorials </a:t>
            </a:r>
          </a:p>
          <a:p>
            <a:pPr lvl="1"/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361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8EE5B6-B843-4C54-8A6A-C4CC64E6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 fontScale="90000"/>
          </a:bodyPr>
          <a:lstStyle/>
          <a:p>
            <a:r>
              <a:rPr lang="en-US" sz="2800" b="1" dirty="0">
                <a:latin typeface="Arial"/>
                <a:cs typeface="Arial"/>
              </a:rPr>
              <a:t>Welcome to the September National ELR Workgroup Call!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59CF3-A00C-4D93-A785-653657C12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311453"/>
            <a:ext cx="11627913" cy="45156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700"/>
              </a:spcBef>
              <a:spcAft>
                <a:spcPts val="400"/>
              </a:spcAft>
              <a:buNone/>
            </a:pPr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  <a:p>
            <a:pPr marL="0" indent="0">
              <a:spcBef>
                <a:spcPts val="700"/>
              </a:spcBef>
              <a:spcAft>
                <a:spcPts val="400"/>
              </a:spcAft>
              <a:buNone/>
            </a:pPr>
            <a:endParaRPr lang="en-US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Welcome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Cody McNeese (OR)/Nicole Kikuchi (TN)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CSTE announcements –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Devra Barter (CSTE)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Discussion series: Data Quality Assurance Strategies – 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Michelle Miller (WA)​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HL7 Standards Development Process and Balloting Tools – 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Craig Newman (</a:t>
            </a:r>
            <a:r>
              <a:rPr lang="en-US" sz="240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Altarum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)/ Erin Holt Coyne (TN) 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CSTE Connect demonstration– 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Ben McClanahan (CSTE)</a:t>
            </a:r>
            <a:endParaRPr lang="en-US" sz="240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Adjourn</a:t>
            </a:r>
            <a:endParaRPr lang="en-US" sz="2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9B9CC-A33A-4F2C-A210-EC2E5FD92E8E}"/>
              </a:ext>
            </a:extLst>
          </p:cNvPr>
          <p:cNvSpPr txBox="1"/>
          <p:nvPr/>
        </p:nvSpPr>
        <p:spPr>
          <a:xfrm>
            <a:off x="7930722" y="5823667"/>
            <a:ext cx="426127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Next Call: October 3, 2023 @ 1 pm ET</a:t>
            </a:r>
            <a:endParaRPr lang="en-US" b="1" dirty="0">
              <a:solidFill>
                <a:srgbClr val="C00000"/>
              </a:solidFill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14E524-57FC-7697-5701-39C4015355BB}"/>
              </a:ext>
            </a:extLst>
          </p:cNvPr>
          <p:cNvSpPr txBox="1"/>
          <p:nvPr/>
        </p:nvSpPr>
        <p:spPr>
          <a:xfrm>
            <a:off x="8462211" y="5564605"/>
            <a:ext cx="393031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600" i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6906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12453</TotalTime>
  <Words>521</Words>
  <Application>Microsoft Office PowerPoint</Application>
  <PresentationFormat>Widescreen</PresentationFormat>
  <Paragraphs>76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 Neue</vt:lpstr>
      <vt:lpstr>Segoe UI</vt:lpstr>
      <vt:lpstr>Times</vt:lpstr>
      <vt:lpstr>Office Theme</vt:lpstr>
      <vt:lpstr>Custom Design</vt:lpstr>
      <vt:lpstr>Welcome to the September National ELR Workgroup Call!</vt:lpstr>
      <vt:lpstr>Upcoming Call Schedule</vt:lpstr>
      <vt:lpstr>CSTE Announcements</vt:lpstr>
      <vt:lpstr>CSTE Announcements</vt:lpstr>
      <vt:lpstr>Welcome to the September National ELR Workgroup Call!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March National ELR Workgroup Call!</dc:title>
  <dc:creator>Devra Barter</dc:creator>
  <cp:lastModifiedBy>Devra Barter</cp:lastModifiedBy>
  <cp:revision>3</cp:revision>
  <dcterms:created xsi:type="dcterms:W3CDTF">2023-04-03T16:07:08Z</dcterms:created>
  <dcterms:modified xsi:type="dcterms:W3CDTF">2023-09-05T16:50:44Z</dcterms:modified>
</cp:coreProperties>
</file>