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9" r:id="rId1"/>
    <p:sldMasterId id="2147483661" r:id="rId2"/>
  </p:sldMasterIdLst>
  <p:notesMasterIdLst>
    <p:notesMasterId r:id="rId29"/>
  </p:notesMasterIdLst>
  <p:sldIdLst>
    <p:sldId id="257" r:id="rId3"/>
    <p:sldId id="462" r:id="rId4"/>
    <p:sldId id="450" r:id="rId5"/>
    <p:sldId id="497" r:id="rId6"/>
    <p:sldId id="454" r:id="rId7"/>
    <p:sldId id="478" r:id="rId8"/>
    <p:sldId id="504" r:id="rId9"/>
    <p:sldId id="456" r:id="rId10"/>
    <p:sldId id="519" r:id="rId11"/>
    <p:sldId id="447" r:id="rId12"/>
    <p:sldId id="469" r:id="rId13"/>
    <p:sldId id="468" r:id="rId14"/>
    <p:sldId id="458" r:id="rId15"/>
    <p:sldId id="514" r:id="rId16"/>
    <p:sldId id="515" r:id="rId17"/>
    <p:sldId id="520" r:id="rId18"/>
    <p:sldId id="521" r:id="rId19"/>
    <p:sldId id="516" r:id="rId20"/>
    <p:sldId id="517" r:id="rId21"/>
    <p:sldId id="518" r:id="rId22"/>
    <p:sldId id="510" r:id="rId23"/>
    <p:sldId id="500" r:id="rId24"/>
    <p:sldId id="309" r:id="rId25"/>
    <p:sldId id="511" r:id="rId26"/>
    <p:sldId id="512" r:id="rId27"/>
    <p:sldId id="513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4C0D"/>
    <a:srgbClr val="002D72"/>
    <a:srgbClr val="D22630"/>
    <a:srgbClr val="2DC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740DB0-26A9-4079-A930-EEF88732998E}" v="193" dt="2023-08-23T16:50:33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17" autoAdjust="0"/>
  </p:normalViewPr>
  <p:slideViewPr>
    <p:cSldViewPr>
      <p:cViewPr varScale="1">
        <p:scale>
          <a:sx n="115" d="100"/>
          <a:sy n="115" d="100"/>
        </p:scale>
        <p:origin x="39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593D64-BDA0-4F9A-9AD8-F151E6B2D8F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9CB0BB-AD2E-4436-82CF-275CBAB5C3BA}">
      <dgm:prSet phldrT="[Text]" custT="1"/>
      <dgm:spPr>
        <a:xfrm>
          <a:off x="0" y="1817"/>
          <a:ext cx="2194560" cy="874352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3200" b="0" u="none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Normative</a:t>
          </a:r>
        </a:p>
      </dgm:t>
    </dgm:pt>
    <dgm:pt modelId="{5CD14DEB-BA28-4CF0-B513-55481885F48D}" type="parTrans" cxnId="{E99F932C-5E0C-4BDB-B515-6F583B13C5FF}">
      <dgm:prSet/>
      <dgm:spPr/>
      <dgm:t>
        <a:bodyPr/>
        <a:lstStyle/>
        <a:p>
          <a:endParaRPr lang="en-US"/>
        </a:p>
      </dgm:t>
    </dgm:pt>
    <dgm:pt modelId="{0A17294D-4DF8-4AF2-8D1B-FF6DC9FB886F}" type="sibTrans" cxnId="{E99F932C-5E0C-4BDB-B515-6F583B13C5FF}">
      <dgm:prSet/>
      <dgm:spPr/>
      <dgm:t>
        <a:bodyPr/>
        <a:lstStyle/>
        <a:p>
          <a:endParaRPr lang="en-US"/>
        </a:p>
      </dgm:t>
    </dgm:pt>
    <dgm:pt modelId="{E5AE770C-70B5-4E11-B0F0-C1894D828504}">
      <dgm:prSet phldrT="[Text]" custT="1"/>
      <dgm:spPr>
        <a:xfrm rot="5400000">
          <a:off x="3795538" y="-1511725"/>
          <a:ext cx="699482" cy="390144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The industry gold standard</a:t>
          </a:r>
        </a:p>
      </dgm:t>
    </dgm:pt>
    <dgm:pt modelId="{234AD95C-828C-4FC0-A13C-B9FC6BA5D529}" type="parTrans" cxnId="{591D3E42-11D8-41B1-9E1D-A3384038A6EE}">
      <dgm:prSet/>
      <dgm:spPr/>
      <dgm:t>
        <a:bodyPr/>
        <a:lstStyle/>
        <a:p>
          <a:endParaRPr lang="en-US"/>
        </a:p>
      </dgm:t>
    </dgm:pt>
    <dgm:pt modelId="{22EE92CF-9A8A-454C-A25B-E6074479A1B3}" type="sibTrans" cxnId="{591D3E42-11D8-41B1-9E1D-A3384038A6EE}">
      <dgm:prSet/>
      <dgm:spPr/>
      <dgm:t>
        <a:bodyPr/>
        <a:lstStyle/>
        <a:p>
          <a:endParaRPr lang="en-US"/>
        </a:p>
      </dgm:t>
    </dgm:pt>
    <dgm:pt modelId="{269B7DF8-4F20-4191-A0C5-0439519DF976}">
      <dgm:prSet phldrT="[Text]" custT="1"/>
      <dgm:spPr>
        <a:xfrm>
          <a:off x="0" y="919888"/>
          <a:ext cx="2194560" cy="874352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3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Standard for Trial Use</a:t>
          </a:r>
        </a:p>
      </dgm:t>
    </dgm:pt>
    <dgm:pt modelId="{7B6E530F-2F3F-43FC-9EE0-F47B1F54FA73}" type="parTrans" cxnId="{B54AD207-3445-460E-955C-BE0C94C5D14B}">
      <dgm:prSet/>
      <dgm:spPr/>
      <dgm:t>
        <a:bodyPr/>
        <a:lstStyle/>
        <a:p>
          <a:endParaRPr lang="en-US"/>
        </a:p>
      </dgm:t>
    </dgm:pt>
    <dgm:pt modelId="{10395205-555B-4EDA-AB9E-CDB5BE1AF708}" type="sibTrans" cxnId="{B54AD207-3445-460E-955C-BE0C94C5D14B}">
      <dgm:prSet/>
      <dgm:spPr/>
      <dgm:t>
        <a:bodyPr/>
        <a:lstStyle/>
        <a:p>
          <a:endParaRPr lang="en-US"/>
        </a:p>
      </dgm:t>
    </dgm:pt>
    <dgm:pt modelId="{BA1AF60B-69AB-42CE-AA11-22A8AF84334E}">
      <dgm:prSet phldrT="[Text]" custT="1"/>
      <dgm:spPr>
        <a:xfrm rot="5400000">
          <a:off x="3795538" y="-593655"/>
          <a:ext cx="699482" cy="390144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Up to two-year life, then replaced (or renewed)</a:t>
          </a:r>
        </a:p>
      </dgm:t>
    </dgm:pt>
    <dgm:pt modelId="{AEDF7369-87FB-4141-B14F-DA2A9CCB6A01}" type="parTrans" cxnId="{5A52FB80-50E4-4DCD-8EEE-A950BE6F1BEE}">
      <dgm:prSet/>
      <dgm:spPr/>
      <dgm:t>
        <a:bodyPr/>
        <a:lstStyle/>
        <a:p>
          <a:endParaRPr lang="en-US"/>
        </a:p>
      </dgm:t>
    </dgm:pt>
    <dgm:pt modelId="{3CD75B3A-5A95-4430-A1CA-BCD0CDEF8F9C}" type="sibTrans" cxnId="{5A52FB80-50E4-4DCD-8EEE-A950BE6F1BEE}">
      <dgm:prSet/>
      <dgm:spPr/>
      <dgm:t>
        <a:bodyPr/>
        <a:lstStyle/>
        <a:p>
          <a:endParaRPr lang="en-US"/>
        </a:p>
      </dgm:t>
    </dgm:pt>
    <dgm:pt modelId="{11122B28-18E2-4D7F-BCC9-D3ADE9D8322C}">
      <dgm:prSet phldrT="[Text]" custT="1"/>
      <dgm:spPr>
        <a:xfrm>
          <a:off x="0" y="1837958"/>
          <a:ext cx="2194560" cy="874352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3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Informative</a:t>
          </a:r>
        </a:p>
      </dgm:t>
    </dgm:pt>
    <dgm:pt modelId="{16DDDC84-76B9-4C27-8C72-F6B96B8B98EE}" type="parTrans" cxnId="{65429257-B62F-44AD-9687-E469D65C16D4}">
      <dgm:prSet/>
      <dgm:spPr/>
      <dgm:t>
        <a:bodyPr/>
        <a:lstStyle/>
        <a:p>
          <a:endParaRPr lang="en-US"/>
        </a:p>
      </dgm:t>
    </dgm:pt>
    <dgm:pt modelId="{33C2F746-B37D-444A-9655-5EE2BC0AAAF7}" type="sibTrans" cxnId="{65429257-B62F-44AD-9687-E469D65C16D4}">
      <dgm:prSet/>
      <dgm:spPr/>
      <dgm:t>
        <a:bodyPr/>
        <a:lstStyle/>
        <a:p>
          <a:endParaRPr lang="en-US"/>
        </a:p>
      </dgm:t>
    </dgm:pt>
    <dgm:pt modelId="{3BB4F61D-BF73-4A0D-879E-D6CE14B20C99}">
      <dgm:prSet phldrT="[Text]" custT="1"/>
      <dgm:spPr>
        <a:xfrm rot="5400000">
          <a:off x="3795538" y="324415"/>
          <a:ext cx="699482" cy="390144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Lower threshold for passing, lower authority</a:t>
          </a:r>
        </a:p>
      </dgm:t>
    </dgm:pt>
    <dgm:pt modelId="{76EBFA1C-299C-4C71-9DD8-FEA16E1583C6}" type="parTrans" cxnId="{BA779218-4B6F-4C3E-9BA7-F29521BFB421}">
      <dgm:prSet/>
      <dgm:spPr/>
      <dgm:t>
        <a:bodyPr/>
        <a:lstStyle/>
        <a:p>
          <a:endParaRPr lang="en-US"/>
        </a:p>
      </dgm:t>
    </dgm:pt>
    <dgm:pt modelId="{FEABCDBE-EA3C-4FCA-B307-53BE1C303D48}" type="sibTrans" cxnId="{BA779218-4B6F-4C3E-9BA7-F29521BFB421}">
      <dgm:prSet/>
      <dgm:spPr/>
      <dgm:t>
        <a:bodyPr/>
        <a:lstStyle/>
        <a:p>
          <a:endParaRPr lang="en-US"/>
        </a:p>
      </dgm:t>
    </dgm:pt>
    <dgm:pt modelId="{92D517CB-ED1F-461C-95A2-2844736E7114}">
      <dgm:prSet phldrT="[Text]" custT="1"/>
      <dgm:spPr>
        <a:xfrm>
          <a:off x="0" y="2756029"/>
          <a:ext cx="2194560" cy="874352"/>
        </a:xfr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3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Comment Only</a:t>
          </a:r>
        </a:p>
      </dgm:t>
    </dgm:pt>
    <dgm:pt modelId="{E0339E23-C895-4051-90C3-22D8B8DBF610}" type="parTrans" cxnId="{1D06C5CE-658C-47E5-A744-C5984329ED04}">
      <dgm:prSet/>
      <dgm:spPr/>
      <dgm:t>
        <a:bodyPr/>
        <a:lstStyle/>
        <a:p>
          <a:endParaRPr lang="en-US"/>
        </a:p>
      </dgm:t>
    </dgm:pt>
    <dgm:pt modelId="{0E89F9A7-9A7A-4BDC-9C9D-5C697F78E50A}" type="sibTrans" cxnId="{1D06C5CE-658C-47E5-A744-C5984329ED04}">
      <dgm:prSet/>
      <dgm:spPr/>
      <dgm:t>
        <a:bodyPr/>
        <a:lstStyle/>
        <a:p>
          <a:endParaRPr lang="en-US"/>
        </a:p>
      </dgm:t>
    </dgm:pt>
    <dgm:pt modelId="{4A1FC460-0F78-4AF1-99C8-3EA54902CFEF}">
      <dgm:prSet custT="1"/>
      <dgm:spPr>
        <a:xfrm rot="5400000">
          <a:off x="3795538" y="-1511725"/>
          <a:ext cx="699482" cy="390144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Five-year life, then reaffirmation or replacement</a:t>
          </a:r>
        </a:p>
      </dgm:t>
    </dgm:pt>
    <dgm:pt modelId="{03957EFE-3A15-4B94-8B63-133B6BB0DCC8}" type="parTrans" cxnId="{62C03FD3-33BC-4AE2-8C22-6BF035E5D971}">
      <dgm:prSet/>
      <dgm:spPr/>
      <dgm:t>
        <a:bodyPr/>
        <a:lstStyle/>
        <a:p>
          <a:endParaRPr lang="en-US"/>
        </a:p>
      </dgm:t>
    </dgm:pt>
    <dgm:pt modelId="{FF6E1064-0287-46C5-B32D-C0CD967AFD37}" type="sibTrans" cxnId="{62C03FD3-33BC-4AE2-8C22-6BF035E5D971}">
      <dgm:prSet/>
      <dgm:spPr/>
      <dgm:t>
        <a:bodyPr/>
        <a:lstStyle/>
        <a:p>
          <a:endParaRPr lang="en-US"/>
        </a:p>
      </dgm:t>
    </dgm:pt>
    <dgm:pt modelId="{2FFB926B-46EF-48FA-8280-4C0480463D0E}">
      <dgm:prSet custT="1"/>
      <dgm:spPr>
        <a:xfrm rot="5400000">
          <a:off x="3795538" y="-593655"/>
          <a:ext cx="699482" cy="390144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Possible minor changes, "dot" releases</a:t>
          </a:r>
        </a:p>
      </dgm:t>
    </dgm:pt>
    <dgm:pt modelId="{B42E8C63-BFCE-441E-82CE-0641C2D97106}" type="parTrans" cxnId="{50B69D61-E22B-4037-A3A4-EF7F4384504D}">
      <dgm:prSet/>
      <dgm:spPr/>
      <dgm:t>
        <a:bodyPr/>
        <a:lstStyle/>
        <a:p>
          <a:endParaRPr lang="en-US"/>
        </a:p>
      </dgm:t>
    </dgm:pt>
    <dgm:pt modelId="{406F6803-1C18-43F8-B010-199BE913A271}" type="sibTrans" cxnId="{50B69D61-E22B-4037-A3A4-EF7F4384504D}">
      <dgm:prSet/>
      <dgm:spPr/>
      <dgm:t>
        <a:bodyPr/>
        <a:lstStyle/>
        <a:p>
          <a:endParaRPr lang="en-US"/>
        </a:p>
      </dgm:t>
    </dgm:pt>
    <dgm:pt modelId="{13D9234D-09D4-4F4D-9F5B-CCF8A189C2E4}">
      <dgm:prSet phldrT="[Text]" custT="1"/>
      <dgm:spPr>
        <a:xfrm rot="5400000">
          <a:off x="3795538" y="1242485"/>
          <a:ext cx="699482" cy="390144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Exploratory</a:t>
          </a:r>
        </a:p>
      </dgm:t>
    </dgm:pt>
    <dgm:pt modelId="{5B9C5F14-CE59-462A-8E63-BFE8115734D4}" type="parTrans" cxnId="{5725D451-A854-4E16-A886-FB5D8315C7A8}">
      <dgm:prSet/>
      <dgm:spPr/>
      <dgm:t>
        <a:bodyPr/>
        <a:lstStyle/>
        <a:p>
          <a:endParaRPr lang="en-US"/>
        </a:p>
      </dgm:t>
    </dgm:pt>
    <dgm:pt modelId="{DAD7058B-C844-452F-982A-B2F0E9F0DFE7}" type="sibTrans" cxnId="{5725D451-A854-4E16-A886-FB5D8315C7A8}">
      <dgm:prSet/>
      <dgm:spPr/>
      <dgm:t>
        <a:bodyPr/>
        <a:lstStyle/>
        <a:p>
          <a:endParaRPr lang="en-US"/>
        </a:p>
      </dgm:t>
    </dgm:pt>
    <dgm:pt modelId="{FD21EAD7-E78A-483D-BBB2-1297D26024CC}">
      <dgm:prSet custT="1"/>
      <dgm:spPr>
        <a:xfrm rot="5400000">
          <a:off x="3795538" y="-593655"/>
          <a:ext cx="699482" cy="390144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Most common type of standard</a:t>
          </a:r>
        </a:p>
      </dgm:t>
    </dgm:pt>
    <dgm:pt modelId="{8DDCA487-4793-4E56-B464-FC7DEDC59DF0}" type="parTrans" cxnId="{6A3B1FDA-0B4F-4E85-A196-194838D6B780}">
      <dgm:prSet/>
      <dgm:spPr/>
    </dgm:pt>
    <dgm:pt modelId="{AEBF6897-24B8-44F4-84C9-C6C0B7400CF1}" type="sibTrans" cxnId="{6A3B1FDA-0B4F-4E85-A196-194838D6B780}">
      <dgm:prSet/>
      <dgm:spPr/>
    </dgm:pt>
    <dgm:pt modelId="{182A7762-A7E6-4EFC-A407-99F8609AA6A5}" type="pres">
      <dgm:prSet presAssocID="{71593D64-BDA0-4F9A-9AD8-F151E6B2D8FB}" presName="Name0" presStyleCnt="0">
        <dgm:presLayoutVars>
          <dgm:dir/>
          <dgm:animLvl val="lvl"/>
          <dgm:resizeHandles val="exact"/>
        </dgm:presLayoutVars>
      </dgm:prSet>
      <dgm:spPr/>
    </dgm:pt>
    <dgm:pt modelId="{83BC4A7F-9A93-4DDF-BDFA-6236A2877149}" type="pres">
      <dgm:prSet presAssocID="{0C9CB0BB-AD2E-4436-82CF-275CBAB5C3BA}" presName="linNode" presStyleCnt="0"/>
      <dgm:spPr/>
    </dgm:pt>
    <dgm:pt modelId="{36D50FB1-03D5-4040-8622-2A8FD7690E82}" type="pres">
      <dgm:prSet presAssocID="{0C9CB0BB-AD2E-4436-82CF-275CBAB5C3BA}" presName="parentText" presStyleLbl="node1" presStyleIdx="0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13E7B77-EAD3-43A6-9514-B6A7640029E6}" type="pres">
      <dgm:prSet presAssocID="{0C9CB0BB-AD2E-4436-82CF-275CBAB5C3BA}" presName="descendantText" presStyleLbl="alignAccFollowNode1" presStyleIdx="0" presStyleCnt="4">
        <dgm:presLayoutVars>
          <dgm:bulletEnabled val="1"/>
        </dgm:presLayoutVars>
      </dgm:prSet>
      <dgm:spPr>
        <a:prstGeom prst="round2SameRect">
          <a:avLst/>
        </a:prstGeom>
      </dgm:spPr>
    </dgm:pt>
    <dgm:pt modelId="{89D10785-8AFD-4FEB-BF74-64AD7675AD58}" type="pres">
      <dgm:prSet presAssocID="{0A17294D-4DF8-4AF2-8D1B-FF6DC9FB886F}" presName="sp" presStyleCnt="0"/>
      <dgm:spPr/>
    </dgm:pt>
    <dgm:pt modelId="{967E7124-7661-4445-A469-A21E04E2B987}" type="pres">
      <dgm:prSet presAssocID="{269B7DF8-4F20-4191-A0C5-0439519DF976}" presName="linNode" presStyleCnt="0"/>
      <dgm:spPr/>
    </dgm:pt>
    <dgm:pt modelId="{5704585C-25DE-4F3B-A260-004D7A8B5FF4}" type="pres">
      <dgm:prSet presAssocID="{269B7DF8-4F20-4191-A0C5-0439519DF976}" presName="parentText" presStyleLbl="node1" presStyleIdx="1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02790821-815E-4E3D-BEE3-CD6253B2D211}" type="pres">
      <dgm:prSet presAssocID="{269B7DF8-4F20-4191-A0C5-0439519DF976}" presName="descendantText" presStyleLbl="alignAccFollowNode1" presStyleIdx="1" presStyleCnt="4">
        <dgm:presLayoutVars>
          <dgm:bulletEnabled val="1"/>
        </dgm:presLayoutVars>
      </dgm:prSet>
      <dgm:spPr>
        <a:prstGeom prst="round2SameRect">
          <a:avLst/>
        </a:prstGeom>
      </dgm:spPr>
    </dgm:pt>
    <dgm:pt modelId="{DE65A666-20A3-4FD0-A948-995DE12173F3}" type="pres">
      <dgm:prSet presAssocID="{10395205-555B-4EDA-AB9E-CDB5BE1AF708}" presName="sp" presStyleCnt="0"/>
      <dgm:spPr/>
    </dgm:pt>
    <dgm:pt modelId="{2F376C66-0AD2-4333-BB07-5CD2A7239EFB}" type="pres">
      <dgm:prSet presAssocID="{11122B28-18E2-4D7F-BCC9-D3ADE9D8322C}" presName="linNode" presStyleCnt="0"/>
      <dgm:spPr/>
    </dgm:pt>
    <dgm:pt modelId="{1EC6339A-8B00-4C58-BCDD-910771A8DE8D}" type="pres">
      <dgm:prSet presAssocID="{11122B28-18E2-4D7F-BCC9-D3ADE9D8322C}" presName="parentText" presStyleLbl="node1" presStyleIdx="2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A1B3F81-6C23-4370-93C2-0DCF99B778C4}" type="pres">
      <dgm:prSet presAssocID="{11122B28-18E2-4D7F-BCC9-D3ADE9D8322C}" presName="descendantText" presStyleLbl="alignAccFollowNode1" presStyleIdx="2" presStyleCnt="4">
        <dgm:presLayoutVars>
          <dgm:bulletEnabled val="1"/>
        </dgm:presLayoutVars>
      </dgm:prSet>
      <dgm:spPr>
        <a:prstGeom prst="round2SameRect">
          <a:avLst/>
        </a:prstGeom>
      </dgm:spPr>
    </dgm:pt>
    <dgm:pt modelId="{2715C1AD-C12A-4045-890D-E746FEA893BD}" type="pres">
      <dgm:prSet presAssocID="{33C2F746-B37D-444A-9655-5EE2BC0AAAF7}" presName="sp" presStyleCnt="0"/>
      <dgm:spPr/>
    </dgm:pt>
    <dgm:pt modelId="{52AEA38F-A962-4A93-9842-8113379F148D}" type="pres">
      <dgm:prSet presAssocID="{92D517CB-ED1F-461C-95A2-2844736E7114}" presName="linNode" presStyleCnt="0"/>
      <dgm:spPr/>
    </dgm:pt>
    <dgm:pt modelId="{E0AB8381-F4C0-4B14-AA3E-E981015524F7}" type="pres">
      <dgm:prSet presAssocID="{92D517CB-ED1F-461C-95A2-2844736E7114}" presName="parentText" presStyleLbl="node1" presStyleIdx="3" presStyleCnt="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5EA831BF-6D14-40D5-B374-7291B27AAB3A}" type="pres">
      <dgm:prSet presAssocID="{92D517CB-ED1F-461C-95A2-2844736E7114}" presName="descendantText" presStyleLbl="alignAccFollowNode1" presStyleIdx="3" presStyleCnt="4">
        <dgm:presLayoutVars>
          <dgm:bulletEnabled val="1"/>
        </dgm:presLayoutVars>
      </dgm:prSet>
      <dgm:spPr>
        <a:prstGeom prst="round2SameRect">
          <a:avLst/>
        </a:prstGeom>
      </dgm:spPr>
    </dgm:pt>
  </dgm:ptLst>
  <dgm:cxnLst>
    <dgm:cxn modelId="{0BE98900-4544-4CE9-8DFE-D4D328134E55}" type="presOf" srcId="{11122B28-18E2-4D7F-BCC9-D3ADE9D8322C}" destId="{1EC6339A-8B00-4C58-BCDD-910771A8DE8D}" srcOrd="0" destOrd="0" presId="urn:microsoft.com/office/officeart/2005/8/layout/vList5"/>
    <dgm:cxn modelId="{4239B103-4767-4360-8AAA-EC80E983ECCD}" type="presOf" srcId="{E5AE770C-70B5-4E11-B0F0-C1894D828504}" destId="{813E7B77-EAD3-43A6-9514-B6A7640029E6}" srcOrd="0" destOrd="0" presId="urn:microsoft.com/office/officeart/2005/8/layout/vList5"/>
    <dgm:cxn modelId="{B54AD207-3445-460E-955C-BE0C94C5D14B}" srcId="{71593D64-BDA0-4F9A-9AD8-F151E6B2D8FB}" destId="{269B7DF8-4F20-4191-A0C5-0439519DF976}" srcOrd="1" destOrd="0" parTransId="{7B6E530F-2F3F-43FC-9EE0-F47B1F54FA73}" sibTransId="{10395205-555B-4EDA-AB9E-CDB5BE1AF708}"/>
    <dgm:cxn modelId="{BA779218-4B6F-4C3E-9BA7-F29521BFB421}" srcId="{11122B28-18E2-4D7F-BCC9-D3ADE9D8322C}" destId="{3BB4F61D-BF73-4A0D-879E-D6CE14B20C99}" srcOrd="0" destOrd="0" parTransId="{76EBFA1C-299C-4C71-9DD8-FEA16E1583C6}" sibTransId="{FEABCDBE-EA3C-4FCA-B307-53BE1C303D48}"/>
    <dgm:cxn modelId="{644FFA1B-AEBD-4684-9873-8B400AE44481}" type="presOf" srcId="{92D517CB-ED1F-461C-95A2-2844736E7114}" destId="{E0AB8381-F4C0-4B14-AA3E-E981015524F7}" srcOrd="0" destOrd="0" presId="urn:microsoft.com/office/officeart/2005/8/layout/vList5"/>
    <dgm:cxn modelId="{1F225326-9F94-419A-9BF3-67AC08D09973}" type="presOf" srcId="{269B7DF8-4F20-4191-A0C5-0439519DF976}" destId="{5704585C-25DE-4F3B-A260-004D7A8B5FF4}" srcOrd="0" destOrd="0" presId="urn:microsoft.com/office/officeart/2005/8/layout/vList5"/>
    <dgm:cxn modelId="{E99F932C-5E0C-4BDB-B515-6F583B13C5FF}" srcId="{71593D64-BDA0-4F9A-9AD8-F151E6B2D8FB}" destId="{0C9CB0BB-AD2E-4436-82CF-275CBAB5C3BA}" srcOrd="0" destOrd="0" parTransId="{5CD14DEB-BA28-4CF0-B513-55481885F48D}" sibTransId="{0A17294D-4DF8-4AF2-8D1B-FF6DC9FB886F}"/>
    <dgm:cxn modelId="{07FE5238-B5DD-4946-808F-6EF4B48BB242}" type="presOf" srcId="{3BB4F61D-BF73-4A0D-879E-D6CE14B20C99}" destId="{EA1B3F81-6C23-4370-93C2-0DCF99B778C4}" srcOrd="0" destOrd="0" presId="urn:microsoft.com/office/officeart/2005/8/layout/vList5"/>
    <dgm:cxn modelId="{50B69D61-E22B-4037-A3A4-EF7F4384504D}" srcId="{269B7DF8-4F20-4191-A0C5-0439519DF976}" destId="{2FFB926B-46EF-48FA-8280-4C0480463D0E}" srcOrd="1" destOrd="0" parTransId="{B42E8C63-BFCE-441E-82CE-0641C2D97106}" sibTransId="{406F6803-1C18-43F8-B010-199BE913A271}"/>
    <dgm:cxn modelId="{EFF7C261-6D48-4162-82DF-073F24DCCF27}" type="presOf" srcId="{71593D64-BDA0-4F9A-9AD8-F151E6B2D8FB}" destId="{182A7762-A7E6-4EFC-A407-99F8609AA6A5}" srcOrd="0" destOrd="0" presId="urn:microsoft.com/office/officeart/2005/8/layout/vList5"/>
    <dgm:cxn modelId="{591D3E42-11D8-41B1-9E1D-A3384038A6EE}" srcId="{0C9CB0BB-AD2E-4436-82CF-275CBAB5C3BA}" destId="{E5AE770C-70B5-4E11-B0F0-C1894D828504}" srcOrd="0" destOrd="0" parTransId="{234AD95C-828C-4FC0-A13C-B9FC6BA5D529}" sibTransId="{22EE92CF-9A8A-454C-A25B-E6074479A1B3}"/>
    <dgm:cxn modelId="{6AB0474F-BDBB-4B95-B8D0-43F7F728D57C}" type="presOf" srcId="{BA1AF60B-69AB-42CE-AA11-22A8AF84334E}" destId="{02790821-815E-4E3D-BEE3-CD6253B2D211}" srcOrd="0" destOrd="0" presId="urn:microsoft.com/office/officeart/2005/8/layout/vList5"/>
    <dgm:cxn modelId="{5725D451-A854-4E16-A886-FB5D8315C7A8}" srcId="{92D517CB-ED1F-461C-95A2-2844736E7114}" destId="{13D9234D-09D4-4F4D-9F5B-CCF8A189C2E4}" srcOrd="0" destOrd="0" parTransId="{5B9C5F14-CE59-462A-8E63-BFE8115734D4}" sibTransId="{DAD7058B-C844-452F-982A-B2F0E9F0DFE7}"/>
    <dgm:cxn modelId="{4F2FF974-47B4-4613-B3C8-99C1B1C463C9}" type="presOf" srcId="{0C9CB0BB-AD2E-4436-82CF-275CBAB5C3BA}" destId="{36D50FB1-03D5-4040-8622-2A8FD7690E82}" srcOrd="0" destOrd="0" presId="urn:microsoft.com/office/officeart/2005/8/layout/vList5"/>
    <dgm:cxn modelId="{65429257-B62F-44AD-9687-E469D65C16D4}" srcId="{71593D64-BDA0-4F9A-9AD8-F151E6B2D8FB}" destId="{11122B28-18E2-4D7F-BCC9-D3ADE9D8322C}" srcOrd="2" destOrd="0" parTransId="{16DDDC84-76B9-4C27-8C72-F6B96B8B98EE}" sibTransId="{33C2F746-B37D-444A-9655-5EE2BC0AAAF7}"/>
    <dgm:cxn modelId="{F5225B7A-7356-441D-97A1-65C109F23490}" type="presOf" srcId="{4A1FC460-0F78-4AF1-99C8-3EA54902CFEF}" destId="{813E7B77-EAD3-43A6-9514-B6A7640029E6}" srcOrd="0" destOrd="1" presId="urn:microsoft.com/office/officeart/2005/8/layout/vList5"/>
    <dgm:cxn modelId="{5A52FB80-50E4-4DCD-8EEE-A950BE6F1BEE}" srcId="{269B7DF8-4F20-4191-A0C5-0439519DF976}" destId="{BA1AF60B-69AB-42CE-AA11-22A8AF84334E}" srcOrd="0" destOrd="0" parTransId="{AEDF7369-87FB-4141-B14F-DA2A9CCB6A01}" sibTransId="{3CD75B3A-5A95-4430-A1CA-BCD0CDEF8F9C}"/>
    <dgm:cxn modelId="{3DD1B695-FBA9-44D9-A0AC-B5E04D633A59}" type="presOf" srcId="{2FFB926B-46EF-48FA-8280-4C0480463D0E}" destId="{02790821-815E-4E3D-BEE3-CD6253B2D211}" srcOrd="0" destOrd="1" presId="urn:microsoft.com/office/officeart/2005/8/layout/vList5"/>
    <dgm:cxn modelId="{4F4856C5-0769-4A57-8F6B-FA32E196139C}" type="presOf" srcId="{FD21EAD7-E78A-483D-BBB2-1297D26024CC}" destId="{02790821-815E-4E3D-BEE3-CD6253B2D211}" srcOrd="0" destOrd="2" presId="urn:microsoft.com/office/officeart/2005/8/layout/vList5"/>
    <dgm:cxn modelId="{1D06C5CE-658C-47E5-A744-C5984329ED04}" srcId="{71593D64-BDA0-4F9A-9AD8-F151E6B2D8FB}" destId="{92D517CB-ED1F-461C-95A2-2844736E7114}" srcOrd="3" destOrd="0" parTransId="{E0339E23-C895-4051-90C3-22D8B8DBF610}" sibTransId="{0E89F9A7-9A7A-4BDC-9C9D-5C697F78E50A}"/>
    <dgm:cxn modelId="{62C03FD3-33BC-4AE2-8C22-6BF035E5D971}" srcId="{0C9CB0BB-AD2E-4436-82CF-275CBAB5C3BA}" destId="{4A1FC460-0F78-4AF1-99C8-3EA54902CFEF}" srcOrd="1" destOrd="0" parTransId="{03957EFE-3A15-4B94-8B63-133B6BB0DCC8}" sibTransId="{FF6E1064-0287-46C5-B32D-C0CD967AFD37}"/>
    <dgm:cxn modelId="{6A3B1FDA-0B4F-4E85-A196-194838D6B780}" srcId="{269B7DF8-4F20-4191-A0C5-0439519DF976}" destId="{FD21EAD7-E78A-483D-BBB2-1297D26024CC}" srcOrd="2" destOrd="0" parTransId="{8DDCA487-4793-4E56-B464-FC7DEDC59DF0}" sibTransId="{AEBF6897-24B8-44F4-84C9-C6C0B7400CF1}"/>
    <dgm:cxn modelId="{DAB89CDF-54D5-45AA-938D-DBAABA6727CD}" type="presOf" srcId="{13D9234D-09D4-4F4D-9F5B-CCF8A189C2E4}" destId="{5EA831BF-6D14-40D5-B374-7291B27AAB3A}" srcOrd="0" destOrd="0" presId="urn:microsoft.com/office/officeart/2005/8/layout/vList5"/>
    <dgm:cxn modelId="{3F7A7AD1-B89B-48CD-8DEA-1394C527A57A}" type="presParOf" srcId="{182A7762-A7E6-4EFC-A407-99F8609AA6A5}" destId="{83BC4A7F-9A93-4DDF-BDFA-6236A2877149}" srcOrd="0" destOrd="0" presId="urn:microsoft.com/office/officeart/2005/8/layout/vList5"/>
    <dgm:cxn modelId="{2E3EF133-7B84-4C2C-8D30-27983AB0A4A6}" type="presParOf" srcId="{83BC4A7F-9A93-4DDF-BDFA-6236A2877149}" destId="{36D50FB1-03D5-4040-8622-2A8FD7690E82}" srcOrd="0" destOrd="0" presId="urn:microsoft.com/office/officeart/2005/8/layout/vList5"/>
    <dgm:cxn modelId="{EAF3A86F-C96C-4373-B488-F6896B6DD082}" type="presParOf" srcId="{83BC4A7F-9A93-4DDF-BDFA-6236A2877149}" destId="{813E7B77-EAD3-43A6-9514-B6A7640029E6}" srcOrd="1" destOrd="0" presId="urn:microsoft.com/office/officeart/2005/8/layout/vList5"/>
    <dgm:cxn modelId="{5CF4B8BF-2F89-4042-9740-C2F4FF47B404}" type="presParOf" srcId="{182A7762-A7E6-4EFC-A407-99F8609AA6A5}" destId="{89D10785-8AFD-4FEB-BF74-64AD7675AD58}" srcOrd="1" destOrd="0" presId="urn:microsoft.com/office/officeart/2005/8/layout/vList5"/>
    <dgm:cxn modelId="{E976DC2B-3AAB-4F3D-BA3F-FE91A8367531}" type="presParOf" srcId="{182A7762-A7E6-4EFC-A407-99F8609AA6A5}" destId="{967E7124-7661-4445-A469-A21E04E2B987}" srcOrd="2" destOrd="0" presId="urn:microsoft.com/office/officeart/2005/8/layout/vList5"/>
    <dgm:cxn modelId="{74CD8482-2047-493E-823D-94365DBB7113}" type="presParOf" srcId="{967E7124-7661-4445-A469-A21E04E2B987}" destId="{5704585C-25DE-4F3B-A260-004D7A8B5FF4}" srcOrd="0" destOrd="0" presId="urn:microsoft.com/office/officeart/2005/8/layout/vList5"/>
    <dgm:cxn modelId="{F2E14E7B-4733-449B-945C-F3725B331BFB}" type="presParOf" srcId="{967E7124-7661-4445-A469-A21E04E2B987}" destId="{02790821-815E-4E3D-BEE3-CD6253B2D211}" srcOrd="1" destOrd="0" presId="urn:microsoft.com/office/officeart/2005/8/layout/vList5"/>
    <dgm:cxn modelId="{536A2C0C-0FED-4703-84EA-B50FB02071AA}" type="presParOf" srcId="{182A7762-A7E6-4EFC-A407-99F8609AA6A5}" destId="{DE65A666-20A3-4FD0-A948-995DE12173F3}" srcOrd="3" destOrd="0" presId="urn:microsoft.com/office/officeart/2005/8/layout/vList5"/>
    <dgm:cxn modelId="{18EEC5A7-5DBD-44B3-8907-67DF9FE766D0}" type="presParOf" srcId="{182A7762-A7E6-4EFC-A407-99F8609AA6A5}" destId="{2F376C66-0AD2-4333-BB07-5CD2A7239EFB}" srcOrd="4" destOrd="0" presId="urn:microsoft.com/office/officeart/2005/8/layout/vList5"/>
    <dgm:cxn modelId="{7C1F4F76-9146-476B-B5CF-FD8A0B9A1167}" type="presParOf" srcId="{2F376C66-0AD2-4333-BB07-5CD2A7239EFB}" destId="{1EC6339A-8B00-4C58-BCDD-910771A8DE8D}" srcOrd="0" destOrd="0" presId="urn:microsoft.com/office/officeart/2005/8/layout/vList5"/>
    <dgm:cxn modelId="{EA653AD1-9409-442D-9670-E1B94D9D4197}" type="presParOf" srcId="{2F376C66-0AD2-4333-BB07-5CD2A7239EFB}" destId="{EA1B3F81-6C23-4370-93C2-0DCF99B778C4}" srcOrd="1" destOrd="0" presId="urn:microsoft.com/office/officeart/2005/8/layout/vList5"/>
    <dgm:cxn modelId="{7FD9E1C8-4152-4594-8399-D1571F2A26A1}" type="presParOf" srcId="{182A7762-A7E6-4EFC-A407-99F8609AA6A5}" destId="{2715C1AD-C12A-4045-890D-E746FEA893BD}" srcOrd="5" destOrd="0" presId="urn:microsoft.com/office/officeart/2005/8/layout/vList5"/>
    <dgm:cxn modelId="{AB6D3217-6C99-4F98-BE4C-C84E81B57867}" type="presParOf" srcId="{182A7762-A7E6-4EFC-A407-99F8609AA6A5}" destId="{52AEA38F-A962-4A93-9842-8113379F148D}" srcOrd="6" destOrd="0" presId="urn:microsoft.com/office/officeart/2005/8/layout/vList5"/>
    <dgm:cxn modelId="{A3C5BC20-CD62-4DC0-9CE3-32C3552C3C77}" type="presParOf" srcId="{52AEA38F-A962-4A93-9842-8113379F148D}" destId="{E0AB8381-F4C0-4B14-AA3E-E981015524F7}" srcOrd="0" destOrd="0" presId="urn:microsoft.com/office/officeart/2005/8/layout/vList5"/>
    <dgm:cxn modelId="{647444A7-005D-4E1B-8624-F8FB9586A134}" type="presParOf" srcId="{52AEA38F-A962-4A93-9842-8113379F148D}" destId="{5EA831BF-6D14-40D5-B374-7291B27AAB3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662EC2-AF0D-4216-A8E1-24115E577D7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19E628-6A30-4F18-8B85-13A245BAD0C7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/>
            <a:t>1.</a:t>
          </a:r>
        </a:p>
      </dgm:t>
    </dgm:pt>
    <dgm:pt modelId="{119ECC95-EBAC-4214-8235-126470735269}" type="parTrans" cxnId="{EBF4314F-D685-4AAA-A0B3-3850921BA60C}">
      <dgm:prSet/>
      <dgm:spPr/>
      <dgm:t>
        <a:bodyPr/>
        <a:lstStyle/>
        <a:p>
          <a:endParaRPr lang="en-US"/>
        </a:p>
      </dgm:t>
    </dgm:pt>
    <dgm:pt modelId="{988E6A85-6B3D-41E2-B264-FBF92DAB35A7}" type="sibTrans" cxnId="{EBF4314F-D685-4AAA-A0B3-3850921BA60C}">
      <dgm:prSet/>
      <dgm:spPr/>
      <dgm:t>
        <a:bodyPr/>
        <a:lstStyle/>
        <a:p>
          <a:endParaRPr lang="en-US"/>
        </a:p>
      </dgm:t>
    </dgm:pt>
    <dgm:pt modelId="{4E7DC96E-4E4C-4FEA-B238-9C8AFD04EACE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r>
            <a:rPr lang="en-US" sz="1700" b="1" kern="1200" dirty="0">
              <a:solidFill>
                <a:srgbClr val="FD4C0D"/>
              </a:solidFill>
              <a:latin typeface="Gill Sans"/>
              <a:ea typeface="Gill Sans"/>
              <a:cs typeface="Gill Sans"/>
            </a:rPr>
            <a:t>Project Proposal</a:t>
          </a:r>
        </a:p>
      </dgm:t>
    </dgm:pt>
    <dgm:pt modelId="{0763B8FC-1294-479C-AE40-186C10234F06}" type="parTrans" cxnId="{BC4DEFAB-A15D-4A74-A0BA-A41B47736807}">
      <dgm:prSet/>
      <dgm:spPr/>
      <dgm:t>
        <a:bodyPr/>
        <a:lstStyle/>
        <a:p>
          <a:endParaRPr lang="en-US"/>
        </a:p>
      </dgm:t>
    </dgm:pt>
    <dgm:pt modelId="{B9C2E938-10D4-4478-945E-23A30C11FAA3}" type="sibTrans" cxnId="{BC4DEFAB-A15D-4A74-A0BA-A41B47736807}">
      <dgm:prSet/>
      <dgm:spPr/>
      <dgm:t>
        <a:bodyPr/>
        <a:lstStyle/>
        <a:p>
          <a:endParaRPr lang="en-US"/>
        </a:p>
      </dgm:t>
    </dgm:pt>
    <dgm:pt modelId="{67C63300-3F8C-4598-B1D8-1F0D35ABABE7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/>
            <a:t>2. </a:t>
          </a:r>
        </a:p>
      </dgm:t>
    </dgm:pt>
    <dgm:pt modelId="{15BB08D4-061F-4EFC-9D3C-3975EE9398C3}" type="parTrans" cxnId="{B2461CE2-8FAF-4E5F-96BB-BF09C23166A9}">
      <dgm:prSet/>
      <dgm:spPr/>
      <dgm:t>
        <a:bodyPr/>
        <a:lstStyle/>
        <a:p>
          <a:endParaRPr lang="en-US"/>
        </a:p>
      </dgm:t>
    </dgm:pt>
    <dgm:pt modelId="{73A58F4B-999F-4F09-96BC-4A20E4C1FA41}" type="sibTrans" cxnId="{B2461CE2-8FAF-4E5F-96BB-BF09C23166A9}">
      <dgm:prSet/>
      <dgm:spPr/>
      <dgm:t>
        <a:bodyPr/>
        <a:lstStyle/>
        <a:p>
          <a:endParaRPr lang="en-US"/>
        </a:p>
      </dgm:t>
    </dgm:pt>
    <dgm:pt modelId="{2219E492-432C-45B9-9BF0-E4F769463355}">
      <dgm:prSet phldrT="[Text]"/>
      <dgm:spPr>
        <a:ln>
          <a:solidFill>
            <a:srgbClr val="002060"/>
          </a:solidFill>
        </a:ln>
      </dgm:spPr>
      <dgm:t>
        <a:bodyPr/>
        <a:lstStyle/>
        <a:p>
          <a:r>
            <a:rPr lang="en-US" sz="1700" kern="1200" dirty="0"/>
            <a:t>Requirements</a:t>
          </a:r>
        </a:p>
      </dgm:t>
    </dgm:pt>
    <dgm:pt modelId="{611CCAF5-9052-4125-856A-86D99D9EB63E}" type="parTrans" cxnId="{8B47F516-D77D-4374-A345-2BF059DA7E3A}">
      <dgm:prSet/>
      <dgm:spPr/>
      <dgm:t>
        <a:bodyPr/>
        <a:lstStyle/>
        <a:p>
          <a:endParaRPr lang="en-US"/>
        </a:p>
      </dgm:t>
    </dgm:pt>
    <dgm:pt modelId="{46C305F6-75F8-46E2-AE1B-DBAE98E1E635}" type="sibTrans" cxnId="{8B47F516-D77D-4374-A345-2BF059DA7E3A}">
      <dgm:prSet/>
      <dgm:spPr/>
      <dgm:t>
        <a:bodyPr/>
        <a:lstStyle/>
        <a:p>
          <a:endParaRPr lang="en-US"/>
        </a:p>
      </dgm:t>
    </dgm:pt>
    <dgm:pt modelId="{9341224A-0810-4363-921E-4CFC3FC61EE4}">
      <dgm:prSet phldrT="[Text]"/>
      <dgm:spPr>
        <a:ln>
          <a:solidFill>
            <a:srgbClr val="002060"/>
          </a:solidFill>
        </a:ln>
      </dgm:spPr>
      <dgm:t>
        <a:bodyPr/>
        <a:lstStyle/>
        <a:p>
          <a:r>
            <a:rPr lang="en-US" sz="1700" kern="1200" dirty="0"/>
            <a:t>Content &amp; Draft Document</a:t>
          </a:r>
        </a:p>
      </dgm:t>
    </dgm:pt>
    <dgm:pt modelId="{C8DA8802-2872-46F9-98EF-24F3028FF5C0}" type="parTrans" cxnId="{0984C5AB-29D6-42B2-B741-EDE264467D45}">
      <dgm:prSet/>
      <dgm:spPr/>
      <dgm:t>
        <a:bodyPr/>
        <a:lstStyle/>
        <a:p>
          <a:endParaRPr lang="en-US"/>
        </a:p>
      </dgm:t>
    </dgm:pt>
    <dgm:pt modelId="{2142C138-709A-4A84-8854-AEAE92EB0F05}" type="sibTrans" cxnId="{0984C5AB-29D6-42B2-B741-EDE264467D45}">
      <dgm:prSet/>
      <dgm:spPr/>
      <dgm:t>
        <a:bodyPr/>
        <a:lstStyle/>
        <a:p>
          <a:endParaRPr lang="en-US"/>
        </a:p>
      </dgm:t>
    </dgm:pt>
    <dgm:pt modelId="{C326A707-9D31-43A0-97DE-032DD4D13854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/>
            <a:t>3. </a:t>
          </a:r>
        </a:p>
      </dgm:t>
    </dgm:pt>
    <dgm:pt modelId="{FC881F03-CDDE-4EA8-92E5-54AEC0A3746B}" type="parTrans" cxnId="{8A1716A1-B945-4CAD-B18A-DC9F5A171197}">
      <dgm:prSet/>
      <dgm:spPr/>
      <dgm:t>
        <a:bodyPr/>
        <a:lstStyle/>
        <a:p>
          <a:endParaRPr lang="en-US"/>
        </a:p>
      </dgm:t>
    </dgm:pt>
    <dgm:pt modelId="{A05B75D5-279A-41A0-B20C-CFB70F94BF81}" type="sibTrans" cxnId="{8A1716A1-B945-4CAD-B18A-DC9F5A171197}">
      <dgm:prSet/>
      <dgm:spPr/>
      <dgm:t>
        <a:bodyPr/>
        <a:lstStyle/>
        <a:p>
          <a:endParaRPr lang="en-US"/>
        </a:p>
      </dgm:t>
    </dgm:pt>
    <dgm:pt modelId="{3A2CAA14-6A76-4F7C-B854-55A8F5595DFD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ill Sans"/>
              <a:ea typeface="Gill Sans"/>
              <a:cs typeface="Gill Sans"/>
            </a:rPr>
            <a:t>Submit draft for Ballot (3 times a year) </a:t>
          </a:r>
        </a:p>
      </dgm:t>
    </dgm:pt>
    <dgm:pt modelId="{19810E09-FF72-40DF-9068-F759B6D82C07}" type="parTrans" cxnId="{05ACBB0D-D926-48AA-A1F4-12D5F38F29E5}">
      <dgm:prSet/>
      <dgm:spPr/>
      <dgm:t>
        <a:bodyPr/>
        <a:lstStyle/>
        <a:p>
          <a:endParaRPr lang="en-US"/>
        </a:p>
      </dgm:t>
    </dgm:pt>
    <dgm:pt modelId="{25E6363F-7C47-4841-9334-1AA36AB7A877}" type="sibTrans" cxnId="{05ACBB0D-D926-48AA-A1F4-12D5F38F29E5}">
      <dgm:prSet/>
      <dgm:spPr/>
      <dgm:t>
        <a:bodyPr/>
        <a:lstStyle/>
        <a:p>
          <a:endParaRPr lang="en-US"/>
        </a:p>
      </dgm:t>
    </dgm:pt>
    <dgm:pt modelId="{5FDE1BAA-A784-46C3-9E59-1C3865F5B47F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r>
            <a:rPr lang="en-US" sz="1700" kern="1200" dirty="0"/>
            <a:t>Find a Home - Responsible parties, other workgroup co-sponsors/interested parties</a:t>
          </a:r>
        </a:p>
      </dgm:t>
    </dgm:pt>
    <dgm:pt modelId="{B04D7B9D-829F-44D2-B6D7-534ACCB5A53E}" type="parTrans" cxnId="{B5988562-4DC8-4310-B0CC-D989391E506D}">
      <dgm:prSet/>
      <dgm:spPr/>
      <dgm:t>
        <a:bodyPr/>
        <a:lstStyle/>
        <a:p>
          <a:endParaRPr lang="en-US"/>
        </a:p>
      </dgm:t>
    </dgm:pt>
    <dgm:pt modelId="{CBDEF324-F880-49BB-9E95-DB0428DBDEBC}" type="sibTrans" cxnId="{B5988562-4DC8-4310-B0CC-D989391E506D}">
      <dgm:prSet/>
      <dgm:spPr/>
      <dgm:t>
        <a:bodyPr/>
        <a:lstStyle/>
        <a:p>
          <a:endParaRPr lang="en-US"/>
        </a:p>
      </dgm:t>
    </dgm:pt>
    <dgm:pt modelId="{5EF5282A-DD54-481A-BBAA-54BD29D3CC6B}">
      <dgm:prSet phldrT="[Text]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/>
            <a:t>4.</a:t>
          </a:r>
        </a:p>
      </dgm:t>
    </dgm:pt>
    <dgm:pt modelId="{A2F26432-2344-402A-B54B-47F7CC873A7B}" type="parTrans" cxnId="{A837FD93-961F-4015-AEB8-33882B76487A}">
      <dgm:prSet/>
      <dgm:spPr/>
      <dgm:t>
        <a:bodyPr/>
        <a:lstStyle/>
        <a:p>
          <a:endParaRPr lang="en-US"/>
        </a:p>
      </dgm:t>
    </dgm:pt>
    <dgm:pt modelId="{D7B9A5F0-2131-4F70-A383-926E5272C177}" type="sibTrans" cxnId="{A837FD93-961F-4015-AEB8-33882B76487A}">
      <dgm:prSet/>
      <dgm:spPr/>
      <dgm:t>
        <a:bodyPr/>
        <a:lstStyle/>
        <a:p>
          <a:endParaRPr lang="en-US"/>
        </a:p>
      </dgm:t>
    </dgm:pt>
    <dgm:pt modelId="{E7240B34-A458-4387-8421-DCD7A978E35B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r>
            <a:rPr lang="en-US" sz="1700" dirty="0"/>
            <a:t>Apply resolution comments to document</a:t>
          </a:r>
        </a:p>
      </dgm:t>
    </dgm:pt>
    <dgm:pt modelId="{57B522A1-4B9E-4791-AAD0-BC42D2986276}" type="parTrans" cxnId="{3835F2EA-8E96-4278-A6F3-ADC9BF039E9E}">
      <dgm:prSet/>
      <dgm:spPr/>
      <dgm:t>
        <a:bodyPr/>
        <a:lstStyle/>
        <a:p>
          <a:endParaRPr lang="en-US"/>
        </a:p>
      </dgm:t>
    </dgm:pt>
    <dgm:pt modelId="{FEA01E01-4721-4ADF-A35B-CE5203083CAD}" type="sibTrans" cxnId="{3835F2EA-8E96-4278-A6F3-ADC9BF039E9E}">
      <dgm:prSet/>
      <dgm:spPr/>
      <dgm:t>
        <a:bodyPr/>
        <a:lstStyle/>
        <a:p>
          <a:endParaRPr lang="en-US"/>
        </a:p>
      </dgm:t>
    </dgm:pt>
    <dgm:pt modelId="{8C47BD12-D476-48D6-9F59-31C3BD860716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r>
            <a:rPr lang="en-US" sz="1700" b="1" dirty="0">
              <a:solidFill>
                <a:srgbClr val="FD4C0D"/>
              </a:solidFill>
            </a:rPr>
            <a:t>Submit for publishing or submit for re-ballot</a:t>
          </a:r>
        </a:p>
      </dgm:t>
    </dgm:pt>
    <dgm:pt modelId="{5F63793C-6787-4689-89CF-7A6A071F170B}" type="parTrans" cxnId="{C9CE7519-23B4-4A26-81CA-D9CF9F027CCB}">
      <dgm:prSet/>
      <dgm:spPr/>
      <dgm:t>
        <a:bodyPr/>
        <a:lstStyle/>
        <a:p>
          <a:endParaRPr lang="en-US"/>
        </a:p>
      </dgm:t>
    </dgm:pt>
    <dgm:pt modelId="{3D7629F6-8C69-4C3E-A608-60087DEBE9FA}" type="sibTrans" cxnId="{C9CE7519-23B4-4A26-81CA-D9CF9F027CCB}">
      <dgm:prSet/>
      <dgm:spPr/>
      <dgm:t>
        <a:bodyPr/>
        <a:lstStyle/>
        <a:p>
          <a:endParaRPr lang="en-US"/>
        </a:p>
      </dgm:t>
    </dgm:pt>
    <dgm:pt modelId="{385EFC90-2B3E-427B-A036-2F216EADF576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r>
            <a:rPr lang="en-US" sz="1700" b="1" kern="1200" dirty="0">
              <a:solidFill>
                <a:srgbClr val="FD4C0D"/>
              </a:solidFill>
              <a:latin typeface="Gill Sans"/>
              <a:ea typeface="Gill Sans"/>
              <a:cs typeface="Gill Sans"/>
            </a:rPr>
            <a:t>Notice of Intent to Ballot (NIB)</a:t>
          </a:r>
        </a:p>
      </dgm:t>
    </dgm:pt>
    <dgm:pt modelId="{B30E26EA-EF59-41B1-AC96-06C72004E1D4}" type="parTrans" cxnId="{F596ADB6-C4BC-48AE-9E57-8915E88F1FDA}">
      <dgm:prSet/>
      <dgm:spPr/>
      <dgm:t>
        <a:bodyPr/>
        <a:lstStyle/>
        <a:p>
          <a:endParaRPr lang="en-US"/>
        </a:p>
      </dgm:t>
    </dgm:pt>
    <dgm:pt modelId="{8A732894-87A9-4250-8C3D-2F78B57C9C4F}" type="sibTrans" cxnId="{F596ADB6-C4BC-48AE-9E57-8915E88F1FDA}">
      <dgm:prSet/>
      <dgm:spPr/>
      <dgm:t>
        <a:bodyPr/>
        <a:lstStyle/>
        <a:p>
          <a:endParaRPr lang="en-US"/>
        </a:p>
      </dgm:t>
    </dgm:pt>
    <dgm:pt modelId="{2A324715-A35C-4CA3-82FB-3D77B5CA226F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r>
            <a:rPr lang="en-US" sz="1700" b="1" kern="1200" dirty="0">
              <a:solidFill>
                <a:srgbClr val="FD4C0D"/>
              </a:solidFill>
              <a:latin typeface="Gill Sans"/>
              <a:ea typeface="Gill Sans"/>
              <a:cs typeface="Gill Sans"/>
            </a:rPr>
            <a:t>Project Scope Statement</a:t>
          </a:r>
        </a:p>
      </dgm:t>
    </dgm:pt>
    <dgm:pt modelId="{7E174423-3AE5-4C9E-85FA-862D178B10BA}" type="parTrans" cxnId="{E7D5957A-4BEC-4D7B-8ED4-762FFAF44C7D}">
      <dgm:prSet/>
      <dgm:spPr/>
      <dgm:t>
        <a:bodyPr/>
        <a:lstStyle/>
        <a:p>
          <a:endParaRPr lang="en-US"/>
        </a:p>
      </dgm:t>
    </dgm:pt>
    <dgm:pt modelId="{AB7B5FED-7452-4569-955C-C5A4D297E411}" type="sibTrans" cxnId="{E7D5957A-4BEC-4D7B-8ED4-762FFAF44C7D}">
      <dgm:prSet/>
      <dgm:spPr/>
      <dgm:t>
        <a:bodyPr/>
        <a:lstStyle/>
        <a:p>
          <a:endParaRPr lang="en-US"/>
        </a:p>
      </dgm:t>
    </dgm:pt>
    <dgm:pt modelId="{E21B8CD4-A427-420A-9EE1-7C62AACB5256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r>
            <a:rPr lang="en-US" sz="1700" kern="1200" dirty="0"/>
            <a:t>Socialization - Scope, background, need, stakeholders</a:t>
          </a:r>
        </a:p>
      </dgm:t>
    </dgm:pt>
    <dgm:pt modelId="{6F8083EF-D789-44C3-9F85-462972090BD0}" type="parTrans" cxnId="{5E675B83-4A4E-4CEF-BE34-9EF4C65CDF9F}">
      <dgm:prSet/>
      <dgm:spPr/>
      <dgm:t>
        <a:bodyPr/>
        <a:lstStyle/>
        <a:p>
          <a:endParaRPr lang="en-US"/>
        </a:p>
      </dgm:t>
    </dgm:pt>
    <dgm:pt modelId="{4B33344D-0BCA-4E1A-858B-8581584C4CCF}" type="sibTrans" cxnId="{5E675B83-4A4E-4CEF-BE34-9EF4C65CDF9F}">
      <dgm:prSet/>
      <dgm:spPr/>
      <dgm:t>
        <a:bodyPr/>
        <a:lstStyle/>
        <a:p>
          <a:endParaRPr lang="en-US"/>
        </a:p>
      </dgm:t>
    </dgm:pt>
    <dgm:pt modelId="{A0A7D15B-A542-444C-ADF4-44E6B58C1735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ill Sans"/>
              <a:ea typeface="Gill Sans"/>
              <a:cs typeface="Gill Sans"/>
            </a:rPr>
            <a:t>Ballot Commenting (must be an HL7 member*)</a:t>
          </a:r>
        </a:p>
      </dgm:t>
    </dgm:pt>
    <dgm:pt modelId="{8F2C42B9-E3E7-4A7F-9EBB-94FE8C35F029}" type="parTrans" cxnId="{D4D84AB9-6A73-4FA7-9C1A-4CD77D84AB5F}">
      <dgm:prSet/>
      <dgm:spPr/>
      <dgm:t>
        <a:bodyPr/>
        <a:lstStyle/>
        <a:p>
          <a:endParaRPr lang="en-US"/>
        </a:p>
      </dgm:t>
    </dgm:pt>
    <dgm:pt modelId="{20052FE9-3DFA-4A07-BA35-565E9654B65E}" type="sibTrans" cxnId="{D4D84AB9-6A73-4FA7-9C1A-4CD77D84AB5F}">
      <dgm:prSet/>
      <dgm:spPr/>
      <dgm:t>
        <a:bodyPr/>
        <a:lstStyle/>
        <a:p>
          <a:endParaRPr lang="en-US"/>
        </a:p>
      </dgm:t>
    </dgm:pt>
    <dgm:pt modelId="{3506BF1B-4355-4AED-B8FE-6DC3B176F154}">
      <dgm:prSet phldrT="[Text]" custT="1"/>
      <dgm:spPr>
        <a:ln>
          <a:solidFill>
            <a:srgbClr val="002060"/>
          </a:solidFill>
        </a:ln>
      </dgm:spPr>
      <dgm:t>
        <a:bodyPr/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en-US" sz="1700" b="1" kern="1200">
              <a:solidFill>
                <a:srgbClr val="FD4C0D"/>
              </a:solidFill>
              <a:latin typeface="Gill Sans"/>
              <a:ea typeface="Gill Sans"/>
              <a:cs typeface="Gill Sans"/>
            </a:rPr>
            <a:t>Ballot Reconciliation (must participate in work group)</a:t>
          </a:r>
          <a:endParaRPr lang="en-US" sz="17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Gill Sans"/>
            <a:ea typeface="Gill Sans"/>
            <a:cs typeface="Gill Sans"/>
          </a:endParaRPr>
        </a:p>
      </dgm:t>
    </dgm:pt>
    <dgm:pt modelId="{8203A3F8-36ED-4418-8DC5-5AAA349DB84C}" type="parTrans" cxnId="{1E0CAEB7-815F-451F-8446-AFD6655D5F01}">
      <dgm:prSet/>
      <dgm:spPr/>
      <dgm:t>
        <a:bodyPr/>
        <a:lstStyle/>
        <a:p>
          <a:endParaRPr lang="en-US"/>
        </a:p>
      </dgm:t>
    </dgm:pt>
    <dgm:pt modelId="{FA4537BD-FE41-442D-9E2F-2278A2EAAFB6}" type="sibTrans" cxnId="{1E0CAEB7-815F-451F-8446-AFD6655D5F01}">
      <dgm:prSet/>
      <dgm:spPr/>
      <dgm:t>
        <a:bodyPr/>
        <a:lstStyle/>
        <a:p>
          <a:endParaRPr lang="en-US"/>
        </a:p>
      </dgm:t>
    </dgm:pt>
    <dgm:pt modelId="{CE2F2E87-2778-4C79-AC72-DA9AECE6A8B0}" type="pres">
      <dgm:prSet presAssocID="{42662EC2-AF0D-4216-A8E1-24115E577D7C}" presName="linearFlow" presStyleCnt="0">
        <dgm:presLayoutVars>
          <dgm:dir/>
          <dgm:animLvl val="lvl"/>
          <dgm:resizeHandles val="exact"/>
        </dgm:presLayoutVars>
      </dgm:prSet>
      <dgm:spPr/>
    </dgm:pt>
    <dgm:pt modelId="{E19825DA-C8DD-46BC-9D70-5E7D49E50DC7}" type="pres">
      <dgm:prSet presAssocID="{8B19E628-6A30-4F18-8B85-13A245BAD0C7}" presName="composite" presStyleCnt="0"/>
      <dgm:spPr/>
    </dgm:pt>
    <dgm:pt modelId="{2FB1F6FA-D2D2-4A2F-AAD1-6E40E6B1383F}" type="pres">
      <dgm:prSet presAssocID="{8B19E628-6A30-4F18-8B85-13A245BAD0C7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7EABA852-1996-483A-A91D-82BD18B9A149}" type="pres">
      <dgm:prSet presAssocID="{8B19E628-6A30-4F18-8B85-13A245BAD0C7}" presName="descendantText" presStyleLbl="alignAcc1" presStyleIdx="0" presStyleCnt="4" custScaleY="134579">
        <dgm:presLayoutVars>
          <dgm:bulletEnabled val="1"/>
        </dgm:presLayoutVars>
      </dgm:prSet>
      <dgm:spPr/>
    </dgm:pt>
    <dgm:pt modelId="{F7C5FD9A-01FF-4D44-B3D3-1F78DE5A00CC}" type="pres">
      <dgm:prSet presAssocID="{988E6A85-6B3D-41E2-B264-FBF92DAB35A7}" presName="sp" presStyleCnt="0"/>
      <dgm:spPr/>
    </dgm:pt>
    <dgm:pt modelId="{7F8051DA-6286-4789-889B-43E121BD93F4}" type="pres">
      <dgm:prSet presAssocID="{67C63300-3F8C-4598-B1D8-1F0D35ABABE7}" presName="composite" presStyleCnt="0"/>
      <dgm:spPr/>
    </dgm:pt>
    <dgm:pt modelId="{F866D41A-A839-402B-84CB-EE477B9DC4FC}" type="pres">
      <dgm:prSet presAssocID="{67C63300-3F8C-4598-B1D8-1F0D35ABABE7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DE9D67F3-B086-4C97-8D77-2A2E8621961B}" type="pres">
      <dgm:prSet presAssocID="{67C63300-3F8C-4598-B1D8-1F0D35ABABE7}" presName="descendantText" presStyleLbl="alignAcc1" presStyleIdx="1" presStyleCnt="4">
        <dgm:presLayoutVars>
          <dgm:bulletEnabled val="1"/>
        </dgm:presLayoutVars>
      </dgm:prSet>
      <dgm:spPr/>
    </dgm:pt>
    <dgm:pt modelId="{52FEB551-9FC9-4DC8-B5E9-FC59C9F73D7B}" type="pres">
      <dgm:prSet presAssocID="{73A58F4B-999F-4F09-96BC-4A20E4C1FA41}" presName="sp" presStyleCnt="0"/>
      <dgm:spPr/>
    </dgm:pt>
    <dgm:pt modelId="{7001B046-8033-468E-8B10-80C59F6BE050}" type="pres">
      <dgm:prSet presAssocID="{C326A707-9D31-43A0-97DE-032DD4D13854}" presName="composite" presStyleCnt="0"/>
      <dgm:spPr/>
    </dgm:pt>
    <dgm:pt modelId="{9A54C99A-7DC1-403B-A41E-5386766E94EB}" type="pres">
      <dgm:prSet presAssocID="{C326A707-9D31-43A0-97DE-032DD4D13854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91A61EF4-2985-46E5-A03A-E558E70E58E5}" type="pres">
      <dgm:prSet presAssocID="{C326A707-9D31-43A0-97DE-032DD4D13854}" presName="descendantText" presStyleLbl="alignAcc1" presStyleIdx="2" presStyleCnt="4">
        <dgm:presLayoutVars>
          <dgm:bulletEnabled val="1"/>
        </dgm:presLayoutVars>
      </dgm:prSet>
      <dgm:spPr/>
    </dgm:pt>
    <dgm:pt modelId="{D5A7360B-97E6-4FE5-A49B-45746A08DB5B}" type="pres">
      <dgm:prSet presAssocID="{A05B75D5-279A-41A0-B20C-CFB70F94BF81}" presName="sp" presStyleCnt="0"/>
      <dgm:spPr/>
    </dgm:pt>
    <dgm:pt modelId="{7AC4F19B-D833-4A96-9A5E-178CBAADBB91}" type="pres">
      <dgm:prSet presAssocID="{5EF5282A-DD54-481A-BBAA-54BD29D3CC6B}" presName="composite" presStyleCnt="0"/>
      <dgm:spPr/>
    </dgm:pt>
    <dgm:pt modelId="{16F27D12-A7AE-4D2C-A3F1-E6DDD0AE0AF1}" type="pres">
      <dgm:prSet presAssocID="{5EF5282A-DD54-481A-BBAA-54BD29D3CC6B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8ED71F5E-5AA4-43F7-91A2-711DAA9BAD71}" type="pres">
      <dgm:prSet presAssocID="{5EF5282A-DD54-481A-BBAA-54BD29D3CC6B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03BA0702-487A-415E-8257-60CD4489DCA0}" type="presOf" srcId="{2A324715-A35C-4CA3-82FB-3D77B5CA226F}" destId="{7EABA852-1996-483A-A91D-82BD18B9A149}" srcOrd="0" destOrd="2" presId="urn:microsoft.com/office/officeart/2005/8/layout/chevron2"/>
    <dgm:cxn modelId="{DDF84B0A-8E58-4F5F-AA67-E77CA19840B6}" type="presOf" srcId="{A0A7D15B-A542-444C-ADF4-44E6B58C1735}" destId="{91A61EF4-2985-46E5-A03A-E558E70E58E5}" srcOrd="0" destOrd="1" presId="urn:microsoft.com/office/officeart/2005/8/layout/chevron2"/>
    <dgm:cxn modelId="{05ACBB0D-D926-48AA-A1F4-12D5F38F29E5}" srcId="{C326A707-9D31-43A0-97DE-032DD4D13854}" destId="{3A2CAA14-6A76-4F7C-B854-55A8F5595DFD}" srcOrd="0" destOrd="0" parTransId="{19810E09-FF72-40DF-9068-F759B6D82C07}" sibTransId="{25E6363F-7C47-4841-9334-1AA36AB7A877}"/>
    <dgm:cxn modelId="{44D0C510-7DB4-48B5-96ED-80AB3598A5DE}" type="presOf" srcId="{67C63300-3F8C-4598-B1D8-1F0D35ABABE7}" destId="{F866D41A-A839-402B-84CB-EE477B9DC4FC}" srcOrd="0" destOrd="0" presId="urn:microsoft.com/office/officeart/2005/8/layout/chevron2"/>
    <dgm:cxn modelId="{8B47F516-D77D-4374-A345-2BF059DA7E3A}" srcId="{67C63300-3F8C-4598-B1D8-1F0D35ABABE7}" destId="{2219E492-432C-45B9-9BF0-E4F769463355}" srcOrd="0" destOrd="0" parTransId="{611CCAF5-9052-4125-856A-86D99D9EB63E}" sibTransId="{46C305F6-75F8-46E2-AE1B-DBAE98E1E635}"/>
    <dgm:cxn modelId="{C9CE7519-23B4-4A26-81CA-D9CF9F027CCB}" srcId="{5EF5282A-DD54-481A-BBAA-54BD29D3CC6B}" destId="{8C47BD12-D476-48D6-9F59-31C3BD860716}" srcOrd="1" destOrd="0" parTransId="{5F63793C-6787-4689-89CF-7A6A071F170B}" sibTransId="{3D7629F6-8C69-4C3E-A608-60087DEBE9FA}"/>
    <dgm:cxn modelId="{FB849229-AC57-41F7-9284-F7ED1DA331C6}" type="presOf" srcId="{42662EC2-AF0D-4216-A8E1-24115E577D7C}" destId="{CE2F2E87-2778-4C79-AC72-DA9AECE6A8B0}" srcOrd="0" destOrd="0" presId="urn:microsoft.com/office/officeart/2005/8/layout/chevron2"/>
    <dgm:cxn modelId="{8463A641-645C-455A-989C-9349509D01C2}" type="presOf" srcId="{5EF5282A-DD54-481A-BBAA-54BD29D3CC6B}" destId="{16F27D12-A7AE-4D2C-A3F1-E6DDD0AE0AF1}" srcOrd="0" destOrd="0" presId="urn:microsoft.com/office/officeart/2005/8/layout/chevron2"/>
    <dgm:cxn modelId="{B5988562-4DC8-4310-B0CC-D989391E506D}" srcId="{2A324715-A35C-4CA3-82FB-3D77B5CA226F}" destId="{5FDE1BAA-A784-46C3-9E59-1C3865F5B47F}" srcOrd="0" destOrd="0" parTransId="{B04D7B9D-829F-44D2-B6D7-534ACCB5A53E}" sibTransId="{CBDEF324-F880-49BB-9E95-DB0428DBDEBC}"/>
    <dgm:cxn modelId="{10AD2E63-3FE3-4495-A7A3-173012544D96}" type="presOf" srcId="{E7240B34-A458-4387-8421-DCD7A978E35B}" destId="{8ED71F5E-5AA4-43F7-91A2-711DAA9BAD71}" srcOrd="0" destOrd="0" presId="urn:microsoft.com/office/officeart/2005/8/layout/chevron2"/>
    <dgm:cxn modelId="{AFA6376E-1081-4313-9D34-EB6B8266866D}" type="presOf" srcId="{8C47BD12-D476-48D6-9F59-31C3BD860716}" destId="{8ED71F5E-5AA4-43F7-91A2-711DAA9BAD71}" srcOrd="0" destOrd="1" presId="urn:microsoft.com/office/officeart/2005/8/layout/chevron2"/>
    <dgm:cxn modelId="{EBF4314F-D685-4AAA-A0B3-3850921BA60C}" srcId="{42662EC2-AF0D-4216-A8E1-24115E577D7C}" destId="{8B19E628-6A30-4F18-8B85-13A245BAD0C7}" srcOrd="0" destOrd="0" parTransId="{119ECC95-EBAC-4214-8235-126470735269}" sibTransId="{988E6A85-6B3D-41E2-B264-FBF92DAB35A7}"/>
    <dgm:cxn modelId="{72085579-DD86-4F47-94AF-0D84F9B04EE0}" type="presOf" srcId="{8B19E628-6A30-4F18-8B85-13A245BAD0C7}" destId="{2FB1F6FA-D2D2-4A2F-AAD1-6E40E6B1383F}" srcOrd="0" destOrd="0" presId="urn:microsoft.com/office/officeart/2005/8/layout/chevron2"/>
    <dgm:cxn modelId="{E7D5957A-4BEC-4D7B-8ED4-762FFAF44C7D}" srcId="{8B19E628-6A30-4F18-8B85-13A245BAD0C7}" destId="{2A324715-A35C-4CA3-82FB-3D77B5CA226F}" srcOrd="1" destOrd="0" parTransId="{7E174423-3AE5-4C9E-85FA-862D178B10BA}" sibTransId="{AB7B5FED-7452-4569-955C-C5A4D297E411}"/>
    <dgm:cxn modelId="{BCF59F5A-3FC9-4636-822A-60818758BCA0}" type="presOf" srcId="{5FDE1BAA-A784-46C3-9E59-1C3865F5B47F}" destId="{7EABA852-1996-483A-A91D-82BD18B9A149}" srcOrd="0" destOrd="3" presId="urn:microsoft.com/office/officeart/2005/8/layout/chevron2"/>
    <dgm:cxn modelId="{5E675B83-4A4E-4CEF-BE34-9EF4C65CDF9F}" srcId="{4E7DC96E-4E4C-4FEA-B238-9C8AFD04EACE}" destId="{E21B8CD4-A427-420A-9EE1-7C62AACB5256}" srcOrd="0" destOrd="0" parTransId="{6F8083EF-D789-44C3-9F85-462972090BD0}" sibTransId="{4B33344D-0BCA-4E1A-858B-8581584C4CCF}"/>
    <dgm:cxn modelId="{A837FD93-961F-4015-AEB8-33882B76487A}" srcId="{42662EC2-AF0D-4216-A8E1-24115E577D7C}" destId="{5EF5282A-DD54-481A-BBAA-54BD29D3CC6B}" srcOrd="3" destOrd="0" parTransId="{A2F26432-2344-402A-B54B-47F7CC873A7B}" sibTransId="{D7B9A5F0-2131-4F70-A383-926E5272C177}"/>
    <dgm:cxn modelId="{59C5B195-4819-48E9-BAF1-8AFB524039FB}" type="presOf" srcId="{385EFC90-2B3E-427B-A036-2F216EADF576}" destId="{DE9D67F3-B086-4C97-8D77-2A2E8621961B}" srcOrd="0" destOrd="2" presId="urn:microsoft.com/office/officeart/2005/8/layout/chevron2"/>
    <dgm:cxn modelId="{8A1716A1-B945-4CAD-B18A-DC9F5A171197}" srcId="{42662EC2-AF0D-4216-A8E1-24115E577D7C}" destId="{C326A707-9D31-43A0-97DE-032DD4D13854}" srcOrd="2" destOrd="0" parTransId="{FC881F03-CDDE-4EA8-92E5-54AEC0A3746B}" sibTransId="{A05B75D5-279A-41A0-B20C-CFB70F94BF81}"/>
    <dgm:cxn modelId="{B7E9F4A1-16E2-414E-9C53-63301B030C2D}" type="presOf" srcId="{E21B8CD4-A427-420A-9EE1-7C62AACB5256}" destId="{7EABA852-1996-483A-A91D-82BD18B9A149}" srcOrd="0" destOrd="1" presId="urn:microsoft.com/office/officeart/2005/8/layout/chevron2"/>
    <dgm:cxn modelId="{948BF5A2-7EC9-4DE2-A29A-187C3AA09C5A}" type="presOf" srcId="{2219E492-432C-45B9-9BF0-E4F769463355}" destId="{DE9D67F3-B086-4C97-8D77-2A2E8621961B}" srcOrd="0" destOrd="0" presId="urn:microsoft.com/office/officeart/2005/8/layout/chevron2"/>
    <dgm:cxn modelId="{0984C5AB-29D6-42B2-B741-EDE264467D45}" srcId="{67C63300-3F8C-4598-B1D8-1F0D35ABABE7}" destId="{9341224A-0810-4363-921E-4CFC3FC61EE4}" srcOrd="1" destOrd="0" parTransId="{C8DA8802-2872-46F9-98EF-24F3028FF5C0}" sibTransId="{2142C138-709A-4A84-8854-AEAE92EB0F05}"/>
    <dgm:cxn modelId="{BC4DEFAB-A15D-4A74-A0BA-A41B47736807}" srcId="{8B19E628-6A30-4F18-8B85-13A245BAD0C7}" destId="{4E7DC96E-4E4C-4FEA-B238-9C8AFD04EACE}" srcOrd="0" destOrd="0" parTransId="{0763B8FC-1294-479C-AE40-186C10234F06}" sibTransId="{B9C2E938-10D4-4478-945E-23A30C11FAA3}"/>
    <dgm:cxn modelId="{D2E30AB0-C6CB-4182-BE58-B0B7F97CB740}" type="presOf" srcId="{9341224A-0810-4363-921E-4CFC3FC61EE4}" destId="{DE9D67F3-B086-4C97-8D77-2A2E8621961B}" srcOrd="0" destOrd="1" presId="urn:microsoft.com/office/officeart/2005/8/layout/chevron2"/>
    <dgm:cxn modelId="{87F5A2B5-A4C8-43C2-A99C-43A483FEC4C4}" type="presOf" srcId="{3506BF1B-4355-4AED-B8FE-6DC3B176F154}" destId="{91A61EF4-2985-46E5-A03A-E558E70E58E5}" srcOrd="0" destOrd="2" presId="urn:microsoft.com/office/officeart/2005/8/layout/chevron2"/>
    <dgm:cxn modelId="{F596ADB6-C4BC-48AE-9E57-8915E88F1FDA}" srcId="{67C63300-3F8C-4598-B1D8-1F0D35ABABE7}" destId="{385EFC90-2B3E-427B-A036-2F216EADF576}" srcOrd="2" destOrd="0" parTransId="{B30E26EA-EF59-41B1-AC96-06C72004E1D4}" sibTransId="{8A732894-87A9-4250-8C3D-2F78B57C9C4F}"/>
    <dgm:cxn modelId="{1E0CAEB7-815F-451F-8446-AFD6655D5F01}" srcId="{C326A707-9D31-43A0-97DE-032DD4D13854}" destId="{3506BF1B-4355-4AED-B8FE-6DC3B176F154}" srcOrd="2" destOrd="0" parTransId="{8203A3F8-36ED-4418-8DC5-5AAA349DB84C}" sibTransId="{FA4537BD-FE41-442D-9E2F-2278A2EAAFB6}"/>
    <dgm:cxn modelId="{D4D84AB9-6A73-4FA7-9C1A-4CD77D84AB5F}" srcId="{C326A707-9D31-43A0-97DE-032DD4D13854}" destId="{A0A7D15B-A542-444C-ADF4-44E6B58C1735}" srcOrd="1" destOrd="0" parTransId="{8F2C42B9-E3E7-4A7F-9EBB-94FE8C35F029}" sibTransId="{20052FE9-3DFA-4A07-BA35-565E9654B65E}"/>
    <dgm:cxn modelId="{605143BC-03A9-464A-86F4-52090E1FF575}" type="presOf" srcId="{4E7DC96E-4E4C-4FEA-B238-9C8AFD04EACE}" destId="{7EABA852-1996-483A-A91D-82BD18B9A149}" srcOrd="0" destOrd="0" presId="urn:microsoft.com/office/officeart/2005/8/layout/chevron2"/>
    <dgm:cxn modelId="{1498A5DF-7817-4BE9-93FD-495C894FDB26}" type="presOf" srcId="{C326A707-9D31-43A0-97DE-032DD4D13854}" destId="{9A54C99A-7DC1-403B-A41E-5386766E94EB}" srcOrd="0" destOrd="0" presId="urn:microsoft.com/office/officeart/2005/8/layout/chevron2"/>
    <dgm:cxn modelId="{B2461CE2-8FAF-4E5F-96BB-BF09C23166A9}" srcId="{42662EC2-AF0D-4216-A8E1-24115E577D7C}" destId="{67C63300-3F8C-4598-B1D8-1F0D35ABABE7}" srcOrd="1" destOrd="0" parTransId="{15BB08D4-061F-4EFC-9D3C-3975EE9398C3}" sibTransId="{73A58F4B-999F-4F09-96BC-4A20E4C1FA41}"/>
    <dgm:cxn modelId="{3835F2EA-8E96-4278-A6F3-ADC9BF039E9E}" srcId="{5EF5282A-DD54-481A-BBAA-54BD29D3CC6B}" destId="{E7240B34-A458-4387-8421-DCD7A978E35B}" srcOrd="0" destOrd="0" parTransId="{57B522A1-4B9E-4791-AAD0-BC42D2986276}" sibTransId="{FEA01E01-4721-4ADF-A35B-CE5203083CAD}"/>
    <dgm:cxn modelId="{03808DF7-3FFE-4A73-B33E-07BC7B060079}" type="presOf" srcId="{3A2CAA14-6A76-4F7C-B854-55A8F5595DFD}" destId="{91A61EF4-2985-46E5-A03A-E558E70E58E5}" srcOrd="0" destOrd="0" presId="urn:microsoft.com/office/officeart/2005/8/layout/chevron2"/>
    <dgm:cxn modelId="{BA404FAB-2B84-4EB3-8B8D-6F59894CD982}" type="presParOf" srcId="{CE2F2E87-2778-4C79-AC72-DA9AECE6A8B0}" destId="{E19825DA-C8DD-46BC-9D70-5E7D49E50DC7}" srcOrd="0" destOrd="0" presId="urn:microsoft.com/office/officeart/2005/8/layout/chevron2"/>
    <dgm:cxn modelId="{DE1E75CB-4B84-4399-AD1E-9A512B8580AF}" type="presParOf" srcId="{E19825DA-C8DD-46BC-9D70-5E7D49E50DC7}" destId="{2FB1F6FA-D2D2-4A2F-AAD1-6E40E6B1383F}" srcOrd="0" destOrd="0" presId="urn:microsoft.com/office/officeart/2005/8/layout/chevron2"/>
    <dgm:cxn modelId="{279DCB49-B2F0-4F2A-8A4D-08F2AFB714BF}" type="presParOf" srcId="{E19825DA-C8DD-46BC-9D70-5E7D49E50DC7}" destId="{7EABA852-1996-483A-A91D-82BD18B9A149}" srcOrd="1" destOrd="0" presId="urn:microsoft.com/office/officeart/2005/8/layout/chevron2"/>
    <dgm:cxn modelId="{6BE5AD90-4499-49EF-9F28-C24B65790C28}" type="presParOf" srcId="{CE2F2E87-2778-4C79-AC72-DA9AECE6A8B0}" destId="{F7C5FD9A-01FF-4D44-B3D3-1F78DE5A00CC}" srcOrd="1" destOrd="0" presId="urn:microsoft.com/office/officeart/2005/8/layout/chevron2"/>
    <dgm:cxn modelId="{E44A8328-B919-4CD5-823A-6070225D99D7}" type="presParOf" srcId="{CE2F2E87-2778-4C79-AC72-DA9AECE6A8B0}" destId="{7F8051DA-6286-4789-889B-43E121BD93F4}" srcOrd="2" destOrd="0" presId="urn:microsoft.com/office/officeart/2005/8/layout/chevron2"/>
    <dgm:cxn modelId="{A52E21BC-2FA7-44DB-B987-5E9FDDE44D00}" type="presParOf" srcId="{7F8051DA-6286-4789-889B-43E121BD93F4}" destId="{F866D41A-A839-402B-84CB-EE477B9DC4FC}" srcOrd="0" destOrd="0" presId="urn:microsoft.com/office/officeart/2005/8/layout/chevron2"/>
    <dgm:cxn modelId="{CDA23E53-CA75-4EE6-AC04-9CD6F7934232}" type="presParOf" srcId="{7F8051DA-6286-4789-889B-43E121BD93F4}" destId="{DE9D67F3-B086-4C97-8D77-2A2E8621961B}" srcOrd="1" destOrd="0" presId="urn:microsoft.com/office/officeart/2005/8/layout/chevron2"/>
    <dgm:cxn modelId="{7993CB31-41A7-429C-9B56-8CCBAC8EA22C}" type="presParOf" srcId="{CE2F2E87-2778-4C79-AC72-DA9AECE6A8B0}" destId="{52FEB551-9FC9-4DC8-B5E9-FC59C9F73D7B}" srcOrd="3" destOrd="0" presId="urn:microsoft.com/office/officeart/2005/8/layout/chevron2"/>
    <dgm:cxn modelId="{C8EFDBAD-6042-4A01-96D2-8FA4ADD18102}" type="presParOf" srcId="{CE2F2E87-2778-4C79-AC72-DA9AECE6A8B0}" destId="{7001B046-8033-468E-8B10-80C59F6BE050}" srcOrd="4" destOrd="0" presId="urn:microsoft.com/office/officeart/2005/8/layout/chevron2"/>
    <dgm:cxn modelId="{650E7B53-2896-4D19-A439-2A05FBC3D627}" type="presParOf" srcId="{7001B046-8033-468E-8B10-80C59F6BE050}" destId="{9A54C99A-7DC1-403B-A41E-5386766E94EB}" srcOrd="0" destOrd="0" presId="urn:microsoft.com/office/officeart/2005/8/layout/chevron2"/>
    <dgm:cxn modelId="{5D02BCDE-0CBA-4C9B-96A2-F76B93015A22}" type="presParOf" srcId="{7001B046-8033-468E-8B10-80C59F6BE050}" destId="{91A61EF4-2985-46E5-A03A-E558E70E58E5}" srcOrd="1" destOrd="0" presId="urn:microsoft.com/office/officeart/2005/8/layout/chevron2"/>
    <dgm:cxn modelId="{7CB2B09A-125C-4BFB-8BA7-47D4FB884E6C}" type="presParOf" srcId="{CE2F2E87-2778-4C79-AC72-DA9AECE6A8B0}" destId="{D5A7360B-97E6-4FE5-A49B-45746A08DB5B}" srcOrd="5" destOrd="0" presId="urn:microsoft.com/office/officeart/2005/8/layout/chevron2"/>
    <dgm:cxn modelId="{E2E9C15D-5967-4F90-843E-257351B67432}" type="presParOf" srcId="{CE2F2E87-2778-4C79-AC72-DA9AECE6A8B0}" destId="{7AC4F19B-D833-4A96-9A5E-178CBAADBB91}" srcOrd="6" destOrd="0" presId="urn:microsoft.com/office/officeart/2005/8/layout/chevron2"/>
    <dgm:cxn modelId="{BB454E91-1824-4F17-AC48-ED17FFC8507C}" type="presParOf" srcId="{7AC4F19B-D833-4A96-9A5E-178CBAADBB91}" destId="{16F27D12-A7AE-4D2C-A3F1-E6DDD0AE0AF1}" srcOrd="0" destOrd="0" presId="urn:microsoft.com/office/officeart/2005/8/layout/chevron2"/>
    <dgm:cxn modelId="{79740E0E-67D0-4A5A-A36B-CD4D5D541C65}" type="presParOf" srcId="{7AC4F19B-D833-4A96-9A5E-178CBAADBB91}" destId="{8ED71F5E-5AA4-43F7-91A2-711DAA9BAD7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3E7B77-EAD3-43A6-9514-B6A7640029E6}">
      <dsp:nvSpPr>
        <dsp:cNvPr id="0" name=""/>
        <dsp:cNvSpPr/>
      </dsp:nvSpPr>
      <dsp:spPr>
        <a:xfrm rot="5400000">
          <a:off x="7438974" y="-3108987"/>
          <a:ext cx="998474" cy="7471257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The industry gold standard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Five-year life, then reaffirmation or replacement</a:t>
          </a:r>
        </a:p>
      </dsp:txBody>
      <dsp:txXfrm rot="-5400000">
        <a:off x="4202583" y="176145"/>
        <a:ext cx="7422516" cy="900992"/>
      </dsp:txXfrm>
    </dsp:sp>
    <dsp:sp modelId="{36D50FB1-03D5-4040-8622-2A8FD7690E82}">
      <dsp:nvSpPr>
        <dsp:cNvPr id="0" name=""/>
        <dsp:cNvSpPr/>
      </dsp:nvSpPr>
      <dsp:spPr>
        <a:xfrm>
          <a:off x="0" y="2594"/>
          <a:ext cx="4202582" cy="1248092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u="none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Normative</a:t>
          </a:r>
        </a:p>
      </dsp:txBody>
      <dsp:txXfrm>
        <a:off x="60927" y="63521"/>
        <a:ext cx="4080728" cy="1126238"/>
      </dsp:txXfrm>
    </dsp:sp>
    <dsp:sp modelId="{02790821-815E-4E3D-BEE3-CD6253B2D211}">
      <dsp:nvSpPr>
        <dsp:cNvPr id="0" name=""/>
        <dsp:cNvSpPr/>
      </dsp:nvSpPr>
      <dsp:spPr>
        <a:xfrm rot="5400000">
          <a:off x="7438974" y="-1798490"/>
          <a:ext cx="998474" cy="7471257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Up to two-year life, then replaced (or renewed)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Possible minor changes, "dot" releases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Most common type of standard</a:t>
          </a:r>
        </a:p>
      </dsp:txBody>
      <dsp:txXfrm rot="-5400000">
        <a:off x="4202583" y="1486642"/>
        <a:ext cx="7422516" cy="900992"/>
      </dsp:txXfrm>
    </dsp:sp>
    <dsp:sp modelId="{5704585C-25DE-4F3B-A260-004D7A8B5FF4}">
      <dsp:nvSpPr>
        <dsp:cNvPr id="0" name=""/>
        <dsp:cNvSpPr/>
      </dsp:nvSpPr>
      <dsp:spPr>
        <a:xfrm>
          <a:off x="0" y="1313092"/>
          <a:ext cx="4202582" cy="1248092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Standard for Trial Use</a:t>
          </a:r>
        </a:p>
      </dsp:txBody>
      <dsp:txXfrm>
        <a:off x="60927" y="1374019"/>
        <a:ext cx="4080728" cy="1126238"/>
      </dsp:txXfrm>
    </dsp:sp>
    <dsp:sp modelId="{EA1B3F81-6C23-4370-93C2-0DCF99B778C4}">
      <dsp:nvSpPr>
        <dsp:cNvPr id="0" name=""/>
        <dsp:cNvSpPr/>
      </dsp:nvSpPr>
      <dsp:spPr>
        <a:xfrm rot="5400000">
          <a:off x="7438974" y="-487992"/>
          <a:ext cx="998474" cy="7471257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Lower threshold for passing, lower authority</a:t>
          </a:r>
        </a:p>
      </dsp:txBody>
      <dsp:txXfrm rot="-5400000">
        <a:off x="4202583" y="2797140"/>
        <a:ext cx="7422516" cy="900992"/>
      </dsp:txXfrm>
    </dsp:sp>
    <dsp:sp modelId="{1EC6339A-8B00-4C58-BCDD-910771A8DE8D}">
      <dsp:nvSpPr>
        <dsp:cNvPr id="0" name=""/>
        <dsp:cNvSpPr/>
      </dsp:nvSpPr>
      <dsp:spPr>
        <a:xfrm>
          <a:off x="0" y="2623589"/>
          <a:ext cx="4202582" cy="1248092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Informative</a:t>
          </a:r>
        </a:p>
      </dsp:txBody>
      <dsp:txXfrm>
        <a:off x="60927" y="2684516"/>
        <a:ext cx="4080728" cy="1126238"/>
      </dsp:txXfrm>
    </dsp:sp>
    <dsp:sp modelId="{5EA831BF-6D14-40D5-B374-7291B27AAB3A}">
      <dsp:nvSpPr>
        <dsp:cNvPr id="0" name=""/>
        <dsp:cNvSpPr/>
      </dsp:nvSpPr>
      <dsp:spPr>
        <a:xfrm rot="5400000">
          <a:off x="7438974" y="822504"/>
          <a:ext cx="998474" cy="7471257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Exploratory</a:t>
          </a:r>
        </a:p>
      </dsp:txBody>
      <dsp:txXfrm rot="-5400000">
        <a:off x="4202583" y="4107637"/>
        <a:ext cx="7422516" cy="900992"/>
      </dsp:txXfrm>
    </dsp:sp>
    <dsp:sp modelId="{E0AB8381-F4C0-4B14-AA3E-E981015524F7}">
      <dsp:nvSpPr>
        <dsp:cNvPr id="0" name=""/>
        <dsp:cNvSpPr/>
      </dsp:nvSpPr>
      <dsp:spPr>
        <a:xfrm>
          <a:off x="0" y="3934087"/>
          <a:ext cx="4202582" cy="1248092"/>
        </a:xfrm>
        <a:prstGeom prst="round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Comment Only</a:t>
          </a:r>
        </a:p>
      </dsp:txBody>
      <dsp:txXfrm>
        <a:off x="60927" y="3995014"/>
        <a:ext cx="4080728" cy="11262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1F6FA-D2D2-4A2F-AAD1-6E40E6B1383F}">
      <dsp:nvSpPr>
        <dsp:cNvPr id="0" name=""/>
        <dsp:cNvSpPr/>
      </dsp:nvSpPr>
      <dsp:spPr>
        <a:xfrm rot="5400000">
          <a:off x="-213721" y="378939"/>
          <a:ext cx="1424812" cy="997368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1.</a:t>
          </a:r>
        </a:p>
      </dsp:txBody>
      <dsp:txXfrm rot="-5400000">
        <a:off x="1" y="663901"/>
        <a:ext cx="997368" cy="427444"/>
      </dsp:txXfrm>
    </dsp:sp>
    <dsp:sp modelId="{7EABA852-1996-483A-A91D-82BD18B9A149}">
      <dsp:nvSpPr>
        <dsp:cNvPr id="0" name=""/>
        <dsp:cNvSpPr/>
      </dsp:nvSpPr>
      <dsp:spPr>
        <a:xfrm rot="5400000">
          <a:off x="4386378" y="-3383914"/>
          <a:ext cx="1246373" cy="80243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>
              <a:solidFill>
                <a:srgbClr val="FD4C0D"/>
              </a:solidFill>
              <a:latin typeface="Gill Sans"/>
              <a:ea typeface="Gill Sans"/>
              <a:cs typeface="Gill Sans"/>
            </a:rPr>
            <a:t>Project Proposal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Socialization - Scope, background, need, stakeholders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>
              <a:solidFill>
                <a:srgbClr val="FD4C0D"/>
              </a:solidFill>
              <a:latin typeface="Gill Sans"/>
              <a:ea typeface="Gill Sans"/>
              <a:cs typeface="Gill Sans"/>
            </a:rPr>
            <a:t>Project Scope Statement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Find a Home - Responsible parties, other workgroup co-sponsors/interested parties</a:t>
          </a:r>
        </a:p>
      </dsp:txBody>
      <dsp:txXfrm rot="-5400000">
        <a:off x="997369" y="65938"/>
        <a:ext cx="7963550" cy="1124687"/>
      </dsp:txXfrm>
    </dsp:sp>
    <dsp:sp modelId="{F866D41A-A839-402B-84CB-EE477B9DC4FC}">
      <dsp:nvSpPr>
        <dsp:cNvPr id="0" name=""/>
        <dsp:cNvSpPr/>
      </dsp:nvSpPr>
      <dsp:spPr>
        <a:xfrm rot="5400000">
          <a:off x="-213721" y="1663691"/>
          <a:ext cx="1424812" cy="997368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2. </a:t>
          </a:r>
        </a:p>
      </dsp:txBody>
      <dsp:txXfrm rot="-5400000">
        <a:off x="1" y="1948653"/>
        <a:ext cx="997368" cy="427444"/>
      </dsp:txXfrm>
    </dsp:sp>
    <dsp:sp modelId="{DE9D67F3-B086-4C97-8D77-2A2E8621961B}">
      <dsp:nvSpPr>
        <dsp:cNvPr id="0" name=""/>
        <dsp:cNvSpPr/>
      </dsp:nvSpPr>
      <dsp:spPr>
        <a:xfrm rot="5400000">
          <a:off x="4546501" y="-2099162"/>
          <a:ext cx="926128" cy="80243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Requirements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Content &amp; Draft Document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>
              <a:solidFill>
                <a:srgbClr val="FD4C0D"/>
              </a:solidFill>
              <a:latin typeface="Gill Sans"/>
              <a:ea typeface="Gill Sans"/>
              <a:cs typeface="Gill Sans"/>
            </a:rPr>
            <a:t>Notice of Intent to Ballot (NIB)</a:t>
          </a:r>
        </a:p>
      </dsp:txBody>
      <dsp:txXfrm rot="-5400000">
        <a:off x="997369" y="1495180"/>
        <a:ext cx="7979183" cy="835708"/>
      </dsp:txXfrm>
    </dsp:sp>
    <dsp:sp modelId="{9A54C99A-7DC1-403B-A41E-5386766E94EB}">
      <dsp:nvSpPr>
        <dsp:cNvPr id="0" name=""/>
        <dsp:cNvSpPr/>
      </dsp:nvSpPr>
      <dsp:spPr>
        <a:xfrm rot="5400000">
          <a:off x="-213721" y="2948443"/>
          <a:ext cx="1424812" cy="997368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3. </a:t>
          </a:r>
        </a:p>
      </dsp:txBody>
      <dsp:txXfrm rot="-5400000">
        <a:off x="1" y="3233405"/>
        <a:ext cx="997368" cy="427444"/>
      </dsp:txXfrm>
    </dsp:sp>
    <dsp:sp modelId="{91A61EF4-2985-46E5-A03A-E558E70E58E5}">
      <dsp:nvSpPr>
        <dsp:cNvPr id="0" name=""/>
        <dsp:cNvSpPr/>
      </dsp:nvSpPr>
      <dsp:spPr>
        <a:xfrm rot="5400000">
          <a:off x="4546501" y="-814410"/>
          <a:ext cx="926128" cy="80243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ill Sans"/>
              <a:ea typeface="Gill Sans"/>
              <a:cs typeface="Gill Sans"/>
            </a:rPr>
            <a:t>Submit draft for Ballot (3 times a year) </a:t>
          </a:r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Gill Sans"/>
              <a:ea typeface="Gill Sans"/>
              <a:cs typeface="Gill Sans"/>
            </a:rPr>
            <a:t>Ballot Commenting (must be an HL7 member*)</a:t>
          </a:r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>
              <a:solidFill>
                <a:srgbClr val="FD4C0D"/>
              </a:solidFill>
              <a:latin typeface="Gill Sans"/>
              <a:ea typeface="Gill Sans"/>
              <a:cs typeface="Gill Sans"/>
            </a:rPr>
            <a:t>Ballot Reconciliation (must participate in work group)</a:t>
          </a:r>
          <a:endParaRPr lang="en-US" sz="17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Gill Sans"/>
            <a:ea typeface="Gill Sans"/>
            <a:cs typeface="Gill Sans"/>
          </a:endParaRPr>
        </a:p>
      </dsp:txBody>
      <dsp:txXfrm rot="-5400000">
        <a:off x="997369" y="2779932"/>
        <a:ext cx="7979183" cy="835708"/>
      </dsp:txXfrm>
    </dsp:sp>
    <dsp:sp modelId="{16F27D12-A7AE-4D2C-A3F1-E6DDD0AE0AF1}">
      <dsp:nvSpPr>
        <dsp:cNvPr id="0" name=""/>
        <dsp:cNvSpPr/>
      </dsp:nvSpPr>
      <dsp:spPr>
        <a:xfrm rot="5400000">
          <a:off x="-213721" y="4233195"/>
          <a:ext cx="1424812" cy="997368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4.</a:t>
          </a:r>
        </a:p>
      </dsp:txBody>
      <dsp:txXfrm rot="-5400000">
        <a:off x="1" y="4518157"/>
        <a:ext cx="997368" cy="427444"/>
      </dsp:txXfrm>
    </dsp:sp>
    <dsp:sp modelId="{8ED71F5E-5AA4-43F7-91A2-711DAA9BAD71}">
      <dsp:nvSpPr>
        <dsp:cNvPr id="0" name=""/>
        <dsp:cNvSpPr/>
      </dsp:nvSpPr>
      <dsp:spPr>
        <a:xfrm rot="5400000">
          <a:off x="4546501" y="470340"/>
          <a:ext cx="926128" cy="80243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Apply resolution comments to document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>
              <a:solidFill>
                <a:srgbClr val="FD4C0D"/>
              </a:solidFill>
            </a:rPr>
            <a:t>Submit for publishing or submit for re-ballot</a:t>
          </a:r>
        </a:p>
      </dsp:txBody>
      <dsp:txXfrm rot="-5400000">
        <a:off x="997369" y="4064682"/>
        <a:ext cx="7979183" cy="835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B5DE6BE-77B2-47F3-B5E1-19A39051BDA1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DE6957E-0EBB-4825-AFEB-7626F5BDF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526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17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24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60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Normative- during</a:t>
            </a:r>
            <a:r>
              <a:rPr lang="en-US" baseline="0" dirty="0"/>
              <a:t> those 5 years there is very little work needed to maintain (Industry has agreed that this is the only way to do something) </a:t>
            </a:r>
          </a:p>
          <a:p>
            <a:r>
              <a:rPr lang="en-US" baseline="0" dirty="0"/>
              <a:t>STU- constant work during two years, and at the end of two years, you can do it again… go to normative</a:t>
            </a:r>
          </a:p>
          <a:p>
            <a:r>
              <a:rPr lang="en-US" baseline="0" dirty="0"/>
              <a:t>Informative- never expire, some maintenance required (Industry has agreed that this is A way of doing something)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82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Approvals by work group sponsoring, co-sponsoring and TSC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48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80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93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84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Balloting happens on standards in all 3 product families (v2, CDA and FHIR)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655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HL7 is constantly evolving, and in the spirit of coordination and harmonization, it is undergoing changes to harmonize its balloting processes into a single web-based process.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45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HL7 is constantly evolving, and in the spirit of coordination and harmonization, it is undergoing changes to harmonize its balloting processes into a single web-based process.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49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HL7 is constantly evolving, and in the spirit of coordination and harmonization, it is undergoing changes to harmonize its balloting processes into a single web-based process.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543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HL7 is constantly evolving, and in the spirit of coordination and harmonization, it is undergoing changes to harmonize its balloting processes into a single web-based process.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8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HL7 is constantly evolving, and in the spirit of coordination and harmonization, it is undergoing changes to harmonize its balloting processes into a single web-based process.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35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HL7 is constantly evolving, and in the spirit of coordination and harmonization, it is undergoing changes to harmonize its balloting processes into a single web-based process.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724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HL7 is constantly evolving, and in the spirit of coordination and harmonization, it is undergoing changes to harmonize its balloting processes into a single web-based process.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943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FHIR</a:t>
            </a:r>
            <a:r>
              <a:rPr lang="en-US" baseline="0" dirty="0"/>
              <a:t> uses this concept of maturity that is based on review/feedback and breadth of implementation to determine stability</a:t>
            </a:r>
          </a:p>
          <a:p>
            <a:r>
              <a:rPr lang="en-US" baseline="0" dirty="0"/>
              <a:t>Ultimately, the goal is to get everything to Normative – some core FHIR resources are already normative</a:t>
            </a:r>
          </a:p>
          <a:p>
            <a:r>
              <a:rPr lang="en-US" baseline="0" dirty="0"/>
              <a:t>This same grading can also be applied to </a:t>
            </a:r>
            <a:r>
              <a:rPr lang="en-US" baseline="0" dirty="0" err="1"/>
              <a:t>Igs</a:t>
            </a:r>
            <a:r>
              <a:rPr lang="en-US" baseline="0" dirty="0"/>
              <a:t> (not just the base standard)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065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226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0276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6957E-0EBB-4825-AFEB-7626F5BDF2A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5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4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245359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7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836027" y="4200614"/>
            <a:ext cx="10007963" cy="1925865"/>
          </a:xfrm>
          <a:prstGeom prst="rect">
            <a:avLst/>
          </a:prstGeom>
        </p:spPr>
        <p:txBody>
          <a:bodyPr lIns="0" tIns="0" rIns="0" bIns="0" anchor="b"/>
          <a:lstStyle>
            <a:lvl1pPr algn="l" defTabSz="346702">
              <a:defRPr sz="3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>
              <a:defRPr sz="1800"/>
            </a:pPr>
            <a:r>
              <a:rPr lang="en-US" sz="4900"/>
              <a:t>Click to edit Master title style</a:t>
            </a:r>
            <a:endParaRPr sz="4900" dirty="0"/>
          </a:p>
        </p:txBody>
      </p:sp>
    </p:spTree>
    <p:extLst>
      <p:ext uri="{BB962C8B-B14F-4D97-AF65-F5344CB8AC3E}">
        <p14:creationId xmlns:p14="http://schemas.microsoft.com/office/powerpoint/2010/main" val="86597289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4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245359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7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476117" y="4305121"/>
            <a:ext cx="10007963" cy="1925865"/>
          </a:xfrm>
          <a:prstGeom prst="rect">
            <a:avLst/>
          </a:prstGeom>
        </p:spPr>
        <p:txBody>
          <a:bodyPr lIns="0" tIns="0" rIns="0" bIns="0" anchor="b"/>
          <a:lstStyle>
            <a:lvl1pPr algn="r" defTabSz="346702">
              <a:defRPr sz="4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>
              <a:defRPr sz="1800"/>
            </a:pPr>
            <a:r>
              <a:rPr lang="en-US" sz="4900"/>
              <a:t>Click to edit Master title style</a:t>
            </a:r>
            <a:endParaRPr sz="4900" dirty="0"/>
          </a:p>
        </p:txBody>
      </p:sp>
    </p:spTree>
    <p:extLst>
      <p:ext uri="{BB962C8B-B14F-4D97-AF65-F5344CB8AC3E}">
        <p14:creationId xmlns:p14="http://schemas.microsoft.com/office/powerpoint/2010/main" val="234756680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-13061" y="261259"/>
            <a:ext cx="12205063" cy="836023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noAutofit/>
          </a:bodyPr>
          <a:lstStyle/>
          <a:p>
            <a:pPr defTabSz="192020" latinLnBrk="1" hangingPunct="0"/>
            <a:endParaRPr lang="en-US" sz="500" kern="0" dirty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365760" y="274322"/>
            <a:ext cx="11826240" cy="836023"/>
          </a:xfrm>
          <a:prstGeom prst="rect">
            <a:avLst/>
          </a:prstGeom>
        </p:spPr>
        <p:txBody>
          <a:bodyPr lIns="21336" tIns="21336" rIns="21336" bIns="21336"/>
          <a:lstStyle>
            <a:lvl1pPr algn="l" defTabSz="346702">
              <a:defRPr sz="36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>
              <a:defRPr sz="1800"/>
            </a:pPr>
            <a:r>
              <a:rPr lang="en-US" sz="4900"/>
              <a:t>Click to edit Master title style</a:t>
            </a:r>
            <a:endParaRPr sz="49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365921" y="1293020"/>
            <a:ext cx="11521281" cy="5186158"/>
          </a:xfrm>
        </p:spPr>
        <p:txBody>
          <a:bodyPr anchor="t"/>
          <a:lstStyle>
            <a:lvl1pPr>
              <a:buClr>
                <a:srgbClr val="D22630"/>
              </a:buClr>
              <a:defRPr/>
            </a:lvl1pPr>
            <a:lvl2pPr>
              <a:buClr>
                <a:srgbClr val="D22630"/>
              </a:buClr>
              <a:defRPr/>
            </a:lvl2pPr>
            <a:lvl3pPr>
              <a:buClr>
                <a:srgbClr val="D22630"/>
              </a:buClr>
              <a:defRPr/>
            </a:lvl3pPr>
            <a:lvl4pPr>
              <a:buClr>
                <a:srgbClr val="D22630"/>
              </a:buClr>
              <a:defRPr/>
            </a:lvl4pPr>
            <a:lvl5pPr>
              <a:buClr>
                <a:srgbClr val="D22630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120465"/>
      </p:ext>
    </p:extLst>
  </p:cSld>
  <p:clrMapOvr>
    <a:masterClrMapping/>
  </p:clrMapOvr>
  <p:transition spd="med"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5"/>
          <p:cNvSpPr/>
          <p:nvPr userDrawn="1"/>
        </p:nvSpPr>
        <p:spPr>
          <a:xfrm>
            <a:off x="2" y="0"/>
            <a:ext cx="4794249" cy="6858000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245359">
              <a:defRPr sz="4000">
                <a:solidFill>
                  <a:srgbClr val="BC373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1700" kern="0">
              <a:solidFill>
                <a:srgbClr val="BC373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"/>
              <a:sym typeface="Gill Sans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5041902" y="169863"/>
            <a:ext cx="6962775" cy="6492082"/>
          </a:xfrm>
        </p:spPr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13510" y="180977"/>
            <a:ext cx="4193177" cy="6480969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13899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80398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06979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869953" y="1149350"/>
            <a:ext cx="10452100" cy="2317750"/>
          </a:xfrm>
          <a:prstGeom prst="rect">
            <a:avLst/>
          </a:prstGeom>
        </p:spPr>
        <p:txBody>
          <a:bodyPr lIns="0" tIns="0" rIns="0" bIns="0" anchor="b"/>
          <a:lstStyle>
            <a:lvl1pPr defTabSz="346702">
              <a:defRPr sz="4900"/>
            </a:lvl1pPr>
          </a:lstStyle>
          <a:p>
            <a:pPr lvl="0">
              <a:defRPr sz="1800"/>
            </a:pPr>
            <a:r>
              <a:rPr lang="en-US" sz="4900"/>
              <a:t>Click to edit Master title style</a:t>
            </a:r>
            <a:endParaRPr sz="4900"/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869953" y="3530600"/>
            <a:ext cx="10452100" cy="79375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 defTabSz="346702">
              <a:spcBef>
                <a:spcPts val="0"/>
              </a:spcBef>
              <a:buSzTx/>
              <a:buNone/>
              <a:defRPr sz="2000"/>
            </a:lvl1pPr>
            <a:lvl2pPr marL="0" indent="0" algn="ctr" defTabSz="346702">
              <a:spcBef>
                <a:spcPts val="0"/>
              </a:spcBef>
              <a:buSzTx/>
              <a:buNone/>
              <a:defRPr sz="2000"/>
            </a:lvl2pPr>
            <a:lvl3pPr marL="0" indent="0" algn="ctr" defTabSz="346702">
              <a:spcBef>
                <a:spcPts val="0"/>
              </a:spcBef>
              <a:buSzTx/>
              <a:buNone/>
              <a:defRPr sz="2000"/>
            </a:lvl3pPr>
            <a:lvl4pPr marL="0" indent="0" algn="ctr" defTabSz="346702">
              <a:spcBef>
                <a:spcPts val="0"/>
              </a:spcBef>
              <a:buSzTx/>
              <a:buNone/>
              <a:defRPr sz="2000"/>
            </a:lvl4pPr>
            <a:lvl5pPr marL="0" indent="0" algn="ctr" defTabSz="346702">
              <a:spcBef>
                <a:spcPts val="0"/>
              </a:spcBef>
              <a:buSzTx/>
              <a:buNone/>
              <a:defRPr sz="2000"/>
            </a:lvl5pPr>
          </a:lstStyle>
          <a:p>
            <a:pPr lvl="0">
              <a:defRPr sz="1800"/>
            </a:pPr>
            <a:r>
              <a:rPr lang="en-US" sz="2000"/>
              <a:t>Click to edit Master text styles</a:t>
            </a:r>
          </a:p>
          <a:p>
            <a:pPr lvl="1">
              <a:defRPr sz="1800"/>
            </a:pPr>
            <a:r>
              <a:rPr lang="en-US" sz="2000"/>
              <a:t>Second level</a:t>
            </a:r>
          </a:p>
          <a:p>
            <a:pPr lvl="2">
              <a:defRPr sz="1800"/>
            </a:pPr>
            <a:r>
              <a:rPr lang="en-US" sz="2000"/>
              <a:t>Third level</a:t>
            </a:r>
          </a:p>
          <a:p>
            <a:pPr lvl="3">
              <a:defRPr sz="1800"/>
            </a:pPr>
            <a:r>
              <a:rPr lang="en-US" sz="2000"/>
              <a:t>Fourth level</a:t>
            </a:r>
          </a:p>
          <a:p>
            <a:pPr lvl="4">
              <a:defRPr sz="1800"/>
            </a:pPr>
            <a:r>
              <a:rPr lang="en-US" sz="2000"/>
              <a:t>Fifth level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343704254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4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245364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4000"/>
          </a:p>
        </p:txBody>
      </p:sp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476117" y="4305120"/>
            <a:ext cx="10007963" cy="1925865"/>
          </a:xfrm>
          <a:prstGeom prst="rect">
            <a:avLst/>
          </a:prstGeom>
        </p:spPr>
        <p:txBody>
          <a:bodyPr lIns="0" tIns="0" rIns="0" bIns="0" anchor="b"/>
          <a:lstStyle>
            <a:lvl1pPr algn="r" defTabSz="346710">
              <a:defRPr sz="4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>
              <a:defRPr sz="1800"/>
            </a:pPr>
            <a:r>
              <a:rPr lang="en-US" sz="4900"/>
              <a:t>Click to edit Master title style</a:t>
            </a:r>
            <a:endParaRPr sz="4900" dirty="0"/>
          </a:p>
        </p:txBody>
      </p:sp>
    </p:spTree>
    <p:extLst>
      <p:ext uri="{BB962C8B-B14F-4D97-AF65-F5344CB8AC3E}">
        <p14:creationId xmlns:p14="http://schemas.microsoft.com/office/powerpoint/2010/main" val="28697357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4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245359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4000"/>
          </a:p>
        </p:txBody>
      </p:sp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836027" y="4200614"/>
            <a:ext cx="10007963" cy="1925865"/>
          </a:xfrm>
          <a:prstGeom prst="rect">
            <a:avLst/>
          </a:prstGeom>
        </p:spPr>
        <p:txBody>
          <a:bodyPr lIns="0" tIns="0" rIns="0" bIns="0" anchor="b"/>
          <a:lstStyle>
            <a:lvl1pPr algn="l" defTabSz="346702">
              <a:defRPr sz="3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>
              <a:defRPr sz="1800"/>
            </a:pPr>
            <a:r>
              <a:rPr sz="4900" dirty="0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65682143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4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245359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4000"/>
          </a:p>
        </p:txBody>
      </p:sp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476117" y="4305121"/>
            <a:ext cx="10007963" cy="1925865"/>
          </a:xfrm>
          <a:prstGeom prst="rect">
            <a:avLst/>
          </a:prstGeom>
        </p:spPr>
        <p:txBody>
          <a:bodyPr lIns="0" tIns="0" rIns="0" bIns="0" anchor="b"/>
          <a:lstStyle>
            <a:lvl1pPr algn="r" defTabSz="346702">
              <a:defRPr sz="4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>
              <a:defRPr sz="1800"/>
            </a:pPr>
            <a:r>
              <a:rPr sz="4900" dirty="0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89534195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-13061" y="261259"/>
            <a:ext cx="12205063" cy="836023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noAutofit/>
          </a:bodyPr>
          <a:lstStyle/>
          <a:p>
            <a:pPr marL="0" marR="0" indent="0" algn="l" defTabSz="19202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365760" y="274322"/>
            <a:ext cx="11826240" cy="836023"/>
          </a:xfrm>
          <a:prstGeom prst="rect">
            <a:avLst/>
          </a:prstGeom>
        </p:spPr>
        <p:txBody>
          <a:bodyPr lIns="21336" tIns="21336" rIns="21336" bIns="21336"/>
          <a:lstStyle>
            <a:lvl1pPr algn="l" defTabSz="346702">
              <a:defRPr sz="36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>
              <a:defRPr sz="1800"/>
            </a:pPr>
            <a:r>
              <a:rPr sz="4900" dirty="0"/>
              <a:t>Title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365921" y="1293020"/>
            <a:ext cx="11521281" cy="5186158"/>
          </a:xfrm>
        </p:spPr>
        <p:txBody>
          <a:bodyPr anchor="t"/>
          <a:lstStyle>
            <a:lvl1pPr>
              <a:buClr>
                <a:srgbClr val="D22630"/>
              </a:buClr>
              <a:defRPr/>
            </a:lvl1pPr>
            <a:lvl2pPr>
              <a:buClr>
                <a:srgbClr val="D22630"/>
              </a:buClr>
              <a:defRPr/>
            </a:lvl2pPr>
            <a:lvl3pPr>
              <a:buClr>
                <a:srgbClr val="D22630"/>
              </a:buClr>
              <a:defRPr/>
            </a:lvl3pPr>
            <a:lvl4pPr>
              <a:buClr>
                <a:srgbClr val="D22630"/>
              </a:buClr>
              <a:defRPr/>
            </a:lvl4pPr>
            <a:lvl5pPr>
              <a:buClr>
                <a:srgbClr val="D22630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9184971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5"/>
          <p:cNvSpPr/>
          <p:nvPr userDrawn="1"/>
        </p:nvSpPr>
        <p:spPr>
          <a:xfrm>
            <a:off x="2" y="0"/>
            <a:ext cx="4794249" cy="6858000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245359">
              <a:defRPr sz="4000">
                <a:solidFill>
                  <a:srgbClr val="BC373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1700">
              <a:solidFill>
                <a:srgbClr val="BC373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Open Sans"/>
              <a:ea typeface="+mn-ea"/>
              <a:cs typeface="+mn-cs"/>
              <a:sym typeface="Gill Sans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5041902" y="169863"/>
            <a:ext cx="6962775" cy="6492082"/>
          </a:xfrm>
        </p:spPr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13510" y="180977"/>
            <a:ext cx="4193177" cy="6480969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233050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412247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99863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869953" y="1149350"/>
            <a:ext cx="10452100" cy="2317750"/>
          </a:xfrm>
          <a:prstGeom prst="rect">
            <a:avLst/>
          </a:prstGeom>
        </p:spPr>
        <p:txBody>
          <a:bodyPr lIns="0" tIns="0" rIns="0" bIns="0" anchor="b"/>
          <a:lstStyle>
            <a:lvl1pPr defTabSz="346702">
              <a:defRPr sz="4900"/>
            </a:lvl1pPr>
          </a:lstStyle>
          <a:p>
            <a:pPr lvl="0">
              <a:defRPr sz="1800"/>
            </a:pPr>
            <a:r>
              <a:rPr sz="4900"/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869953" y="3530600"/>
            <a:ext cx="10452100" cy="79375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 defTabSz="346702">
              <a:spcBef>
                <a:spcPts val="0"/>
              </a:spcBef>
              <a:buSzTx/>
              <a:buNone/>
              <a:defRPr sz="2000"/>
            </a:lvl1pPr>
            <a:lvl2pPr marL="0" indent="0" algn="ctr" defTabSz="346702">
              <a:spcBef>
                <a:spcPts val="0"/>
              </a:spcBef>
              <a:buSzTx/>
              <a:buNone/>
              <a:defRPr sz="2000"/>
            </a:lvl2pPr>
            <a:lvl3pPr marL="0" indent="0" algn="ctr" defTabSz="346702">
              <a:spcBef>
                <a:spcPts val="0"/>
              </a:spcBef>
              <a:buSzTx/>
              <a:buNone/>
              <a:defRPr sz="2000"/>
            </a:lvl3pPr>
            <a:lvl4pPr marL="0" indent="0" algn="ctr" defTabSz="346702">
              <a:spcBef>
                <a:spcPts val="0"/>
              </a:spcBef>
              <a:buSzTx/>
              <a:buNone/>
              <a:defRPr sz="2000"/>
            </a:lvl4pPr>
            <a:lvl5pPr marL="0" indent="0" algn="ctr" defTabSz="346702">
              <a:spcBef>
                <a:spcPts val="0"/>
              </a:spcBef>
              <a:buSzTx/>
              <a:buNone/>
              <a:defRPr sz="2000"/>
            </a:lvl5pPr>
          </a:lstStyle>
          <a:p>
            <a:pPr lvl="0">
              <a:defRPr sz="1800"/>
            </a:pPr>
            <a:r>
              <a:rPr sz="2000"/>
              <a:t>Body Level One</a:t>
            </a:r>
          </a:p>
          <a:p>
            <a:pPr lvl="1">
              <a:defRPr sz="1800"/>
            </a:pPr>
            <a:r>
              <a:rPr sz="2000"/>
              <a:t>Body Level Two</a:t>
            </a:r>
          </a:p>
          <a:p>
            <a:pPr lvl="2">
              <a:defRPr sz="1800"/>
            </a:pPr>
            <a:r>
              <a:rPr sz="2000"/>
              <a:t>Body Level Three</a:t>
            </a:r>
          </a:p>
          <a:p>
            <a:pPr lvl="3">
              <a:defRPr sz="1800"/>
            </a:pPr>
            <a:r>
              <a:rPr sz="2000"/>
              <a:t>Body Level Four</a:t>
            </a:r>
          </a:p>
          <a:p>
            <a:pPr lvl="4">
              <a:defRPr sz="1800"/>
            </a:pPr>
            <a:r>
              <a:rPr sz="20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16609301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66775" y="180976"/>
            <a:ext cx="10448925" cy="1724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004" tIns="32004" rIns="32004" bIns="32004" anchor="ctr"/>
          <a:lstStyle/>
          <a:p>
            <a:pPr lvl="0">
              <a:defRPr sz="1800"/>
            </a:pPr>
            <a:r>
              <a:rPr sz="4800" dirty="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66775" y="1952626"/>
            <a:ext cx="10448925" cy="4276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004" tIns="32004" rIns="32004" bIns="32004" anchor="ctr"/>
          <a:lstStyle/>
          <a:p>
            <a:pPr lvl="0">
              <a:defRPr sz="1800"/>
            </a:pPr>
            <a:r>
              <a:rPr sz="2300" dirty="0"/>
              <a:t>Body Level One</a:t>
            </a:r>
          </a:p>
          <a:p>
            <a:pPr lvl="1">
              <a:defRPr sz="1800"/>
            </a:pPr>
            <a:r>
              <a:rPr sz="2300" dirty="0"/>
              <a:t>Body Level Two</a:t>
            </a:r>
          </a:p>
          <a:p>
            <a:pPr lvl="2">
              <a:defRPr sz="1800"/>
            </a:pPr>
            <a:r>
              <a:rPr sz="2300" dirty="0"/>
              <a:t>Body Level Three</a:t>
            </a:r>
          </a:p>
          <a:p>
            <a:pPr lvl="3">
              <a:defRPr sz="1800"/>
            </a:pPr>
            <a:r>
              <a:rPr sz="2300" dirty="0"/>
              <a:t>Body Level Four</a:t>
            </a:r>
          </a:p>
          <a:p>
            <a:pPr lvl="4">
              <a:defRPr sz="1800"/>
            </a:pPr>
            <a:r>
              <a:rPr sz="2300"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4257905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60" r:id="rId8"/>
  </p:sldLayoutIdLst>
  <p:transition spd="med"/>
  <p:hf hdr="0" ftr="0" dt="0"/>
  <p:txStyles>
    <p:titleStyle>
      <a:lvl1pPr algn="ctr" defTabSz="229362" eaLnBrk="1" hangingPunct="1">
        <a:defRPr sz="4800" b="1">
          <a:latin typeface="PermianSlabSerifTypeface" pitchFamily="50" charset="0"/>
          <a:ea typeface="+mn-ea"/>
          <a:cs typeface="+mn-cs"/>
          <a:sym typeface="Gill Sans"/>
        </a:defRPr>
      </a:lvl1pPr>
      <a:lvl2pPr indent="96012" algn="ctr" defTabSz="229362" eaLnBrk="1" hangingPunct="1">
        <a:defRPr sz="4800">
          <a:latin typeface="+mn-lt"/>
          <a:ea typeface="+mn-ea"/>
          <a:cs typeface="+mn-cs"/>
          <a:sym typeface="Gill Sans"/>
        </a:defRPr>
      </a:lvl2pPr>
      <a:lvl3pPr indent="192024" algn="ctr" defTabSz="229362" eaLnBrk="1" hangingPunct="1">
        <a:defRPr sz="4800">
          <a:latin typeface="+mn-lt"/>
          <a:ea typeface="+mn-ea"/>
          <a:cs typeface="+mn-cs"/>
          <a:sym typeface="Gill Sans"/>
        </a:defRPr>
      </a:lvl3pPr>
      <a:lvl4pPr indent="288036" algn="ctr" defTabSz="229362" eaLnBrk="1" hangingPunct="1">
        <a:defRPr sz="4800">
          <a:latin typeface="+mn-lt"/>
          <a:ea typeface="+mn-ea"/>
          <a:cs typeface="+mn-cs"/>
          <a:sym typeface="Gill Sans"/>
        </a:defRPr>
      </a:lvl4pPr>
      <a:lvl5pPr indent="384048" algn="ctr" defTabSz="229362" eaLnBrk="1" hangingPunct="1">
        <a:defRPr sz="4800">
          <a:latin typeface="+mn-lt"/>
          <a:ea typeface="+mn-ea"/>
          <a:cs typeface="+mn-cs"/>
          <a:sym typeface="Gill Sans"/>
        </a:defRPr>
      </a:lvl5pPr>
      <a:lvl6pPr indent="480060" algn="ctr" defTabSz="229362" eaLnBrk="1" hangingPunct="1">
        <a:defRPr sz="4800">
          <a:latin typeface="+mn-lt"/>
          <a:ea typeface="+mn-ea"/>
          <a:cs typeface="+mn-cs"/>
          <a:sym typeface="Gill Sans"/>
        </a:defRPr>
      </a:lvl6pPr>
      <a:lvl7pPr indent="576072" algn="ctr" defTabSz="229362" eaLnBrk="1" hangingPunct="1">
        <a:defRPr sz="4800">
          <a:latin typeface="+mn-lt"/>
          <a:ea typeface="+mn-ea"/>
          <a:cs typeface="+mn-cs"/>
          <a:sym typeface="Gill Sans"/>
        </a:defRPr>
      </a:lvl7pPr>
      <a:lvl8pPr indent="672084" algn="ctr" defTabSz="229362" eaLnBrk="1" hangingPunct="1">
        <a:defRPr sz="4800">
          <a:latin typeface="+mn-lt"/>
          <a:ea typeface="+mn-ea"/>
          <a:cs typeface="+mn-cs"/>
          <a:sym typeface="Gill Sans"/>
        </a:defRPr>
      </a:lvl8pPr>
      <a:lvl9pPr indent="768096" algn="ctr" defTabSz="229362" eaLnBrk="1" hangingPunct="1">
        <a:defRPr sz="4800">
          <a:latin typeface="+mn-lt"/>
          <a:ea typeface="+mn-ea"/>
          <a:cs typeface="+mn-cs"/>
          <a:sym typeface="Gill Sans"/>
        </a:defRPr>
      </a:lvl9pPr>
    </p:titleStyle>
    <p:bodyStyle>
      <a:lvl1pPr marL="637413" indent="-504063" defTabSz="229362" eaLnBrk="1" hangingPunct="1">
        <a:spcBef>
          <a:spcPts val="1470"/>
        </a:spcBef>
        <a:buClr>
          <a:srgbClr val="D22630"/>
        </a:buClr>
        <a:buSzPct val="100000"/>
        <a:buChar char="•"/>
        <a:defRPr sz="23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Gill Sans"/>
        </a:defRPr>
      </a:lvl1pPr>
      <a:lvl2pPr marL="824103" indent="-504063" defTabSz="229362" eaLnBrk="1" hangingPunct="1">
        <a:spcBef>
          <a:spcPts val="1470"/>
        </a:spcBef>
        <a:buClr>
          <a:srgbClr val="D22630"/>
        </a:buClr>
        <a:buSzPct val="100000"/>
        <a:buChar char="•"/>
        <a:defRPr sz="23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Gill Sans"/>
        </a:defRPr>
      </a:lvl2pPr>
      <a:lvl3pPr marL="1010793" indent="-504063" defTabSz="229362" eaLnBrk="1" hangingPunct="1">
        <a:spcBef>
          <a:spcPts val="1470"/>
        </a:spcBef>
        <a:buClr>
          <a:srgbClr val="D22630"/>
        </a:buClr>
        <a:buSzPct val="100000"/>
        <a:buChar char="•"/>
        <a:defRPr sz="23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Gill Sans"/>
        </a:defRPr>
      </a:lvl3pPr>
      <a:lvl4pPr marL="1197483" indent="-504063" defTabSz="229362" eaLnBrk="1" hangingPunct="1">
        <a:spcBef>
          <a:spcPts val="1470"/>
        </a:spcBef>
        <a:buClr>
          <a:srgbClr val="D22630"/>
        </a:buClr>
        <a:buSzPct val="100000"/>
        <a:buChar char="•"/>
        <a:defRPr sz="23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Gill Sans"/>
        </a:defRPr>
      </a:lvl4pPr>
      <a:lvl5pPr marL="1384173" indent="-504063" defTabSz="229362" eaLnBrk="1" hangingPunct="1">
        <a:spcBef>
          <a:spcPts val="1470"/>
        </a:spcBef>
        <a:buClr>
          <a:srgbClr val="D22630"/>
        </a:buClr>
        <a:buSzPct val="100000"/>
        <a:buChar char="•"/>
        <a:defRPr sz="23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Gill Sans"/>
        </a:defRPr>
      </a:lvl5pPr>
      <a:lvl6pPr marL="1533525" indent="-504063" defTabSz="229362" eaLnBrk="1" hangingPunct="1">
        <a:spcBef>
          <a:spcPts val="1470"/>
        </a:spcBef>
        <a:buSzPct val="171000"/>
        <a:buChar char="•"/>
        <a:defRPr sz="2300">
          <a:latin typeface="+mn-lt"/>
          <a:ea typeface="+mn-ea"/>
          <a:cs typeface="+mn-cs"/>
          <a:sym typeface="Gill Sans"/>
        </a:defRPr>
      </a:lvl6pPr>
      <a:lvl7pPr marL="1682877" indent="-504063" defTabSz="229362" eaLnBrk="1" hangingPunct="1">
        <a:spcBef>
          <a:spcPts val="1470"/>
        </a:spcBef>
        <a:buSzPct val="171000"/>
        <a:buChar char="•"/>
        <a:defRPr sz="2300">
          <a:latin typeface="+mn-lt"/>
          <a:ea typeface="+mn-ea"/>
          <a:cs typeface="+mn-cs"/>
          <a:sym typeface="Gill Sans"/>
        </a:defRPr>
      </a:lvl7pPr>
      <a:lvl8pPr marL="1832229" indent="-504063" defTabSz="229362" eaLnBrk="1" hangingPunct="1">
        <a:spcBef>
          <a:spcPts val="1470"/>
        </a:spcBef>
        <a:buSzPct val="171000"/>
        <a:buChar char="•"/>
        <a:defRPr sz="2300">
          <a:latin typeface="+mn-lt"/>
          <a:ea typeface="+mn-ea"/>
          <a:cs typeface="+mn-cs"/>
          <a:sym typeface="Gill Sans"/>
        </a:defRPr>
      </a:lvl8pPr>
      <a:lvl9pPr marL="1981581" indent="-504063" defTabSz="229362" eaLnBrk="1" hangingPunct="1">
        <a:spcBef>
          <a:spcPts val="1470"/>
        </a:spcBef>
        <a:buSzPct val="171000"/>
        <a:buChar char="•"/>
        <a:defRPr sz="2300">
          <a:latin typeface="+mn-lt"/>
          <a:ea typeface="+mn-ea"/>
          <a:cs typeface="+mn-cs"/>
          <a:sym typeface="Gill Sans"/>
        </a:defRPr>
      </a:lvl9pPr>
    </p:bodyStyle>
    <p:otherStyle>
      <a:lvl1pPr algn="ctr" defTabSz="229362" eaLnBrk="1" hangingPunct="1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indent="96012" algn="ctr" defTabSz="229362" eaLnBrk="1" hangingPunct="1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indent="192024" algn="ctr" defTabSz="229362" eaLnBrk="1" hangingPunct="1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indent="288036" algn="ctr" defTabSz="229362" eaLnBrk="1" hangingPunct="1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indent="384048" algn="ctr" defTabSz="229362" eaLnBrk="1" hangingPunct="1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indent="480060" algn="ctr" defTabSz="229362" eaLnBrk="1" hangingPunct="1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6pPr>
      <a:lvl7pPr indent="576072" algn="ctr" defTabSz="229362" eaLnBrk="1" hangingPunct="1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7pPr>
      <a:lvl8pPr indent="672084" algn="ctr" defTabSz="229362" eaLnBrk="1" hangingPunct="1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8pPr>
      <a:lvl9pPr indent="768096" algn="ctr" defTabSz="229362" eaLnBrk="1" hangingPunct="1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66775" y="180976"/>
            <a:ext cx="10448925" cy="1724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004" tIns="32004" rIns="32004" bIns="32004" anchor="ctr"/>
          <a:lstStyle/>
          <a:p>
            <a:pPr lvl="0">
              <a:defRPr sz="1800"/>
            </a:pPr>
            <a:r>
              <a:rPr sz="4800" dirty="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66775" y="1952626"/>
            <a:ext cx="10448925" cy="4276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2004" tIns="32004" rIns="32004" bIns="32004" anchor="ctr"/>
          <a:lstStyle/>
          <a:p>
            <a:pPr lvl="0">
              <a:defRPr sz="1800"/>
            </a:pPr>
            <a:r>
              <a:rPr sz="2300" dirty="0"/>
              <a:t>Body Level One</a:t>
            </a:r>
          </a:p>
          <a:p>
            <a:pPr lvl="1">
              <a:defRPr sz="1800"/>
            </a:pPr>
            <a:r>
              <a:rPr sz="2300" dirty="0"/>
              <a:t>Body Level Two</a:t>
            </a:r>
          </a:p>
          <a:p>
            <a:pPr lvl="2">
              <a:defRPr sz="1800"/>
            </a:pPr>
            <a:r>
              <a:rPr sz="2300" dirty="0"/>
              <a:t>Body Level Three</a:t>
            </a:r>
          </a:p>
          <a:p>
            <a:pPr lvl="3">
              <a:defRPr sz="1800"/>
            </a:pPr>
            <a:r>
              <a:rPr sz="2300" dirty="0"/>
              <a:t>Body Level Four</a:t>
            </a:r>
          </a:p>
          <a:p>
            <a:pPr lvl="4">
              <a:defRPr sz="1800"/>
            </a:pPr>
            <a:r>
              <a:rPr sz="2300"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020733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ransition spd="med"/>
  <p:hf hdr="0" ftr="0" dt="0"/>
  <p:txStyles>
    <p:titleStyle>
      <a:lvl1pPr algn="ctr" defTabSz="229362">
        <a:defRPr sz="4800" b="1">
          <a:latin typeface="PermianSlabSerifTypeface" pitchFamily="50" charset="0"/>
          <a:ea typeface="+mn-ea"/>
          <a:cs typeface="+mn-cs"/>
          <a:sym typeface="Gill Sans"/>
        </a:defRPr>
      </a:lvl1pPr>
      <a:lvl2pPr indent="96012" algn="ctr" defTabSz="229362">
        <a:defRPr sz="4800">
          <a:latin typeface="+mn-lt"/>
          <a:ea typeface="+mn-ea"/>
          <a:cs typeface="+mn-cs"/>
          <a:sym typeface="Gill Sans"/>
        </a:defRPr>
      </a:lvl2pPr>
      <a:lvl3pPr indent="192024" algn="ctr" defTabSz="229362">
        <a:defRPr sz="4800">
          <a:latin typeface="+mn-lt"/>
          <a:ea typeface="+mn-ea"/>
          <a:cs typeface="+mn-cs"/>
          <a:sym typeface="Gill Sans"/>
        </a:defRPr>
      </a:lvl3pPr>
      <a:lvl4pPr indent="288036" algn="ctr" defTabSz="229362">
        <a:defRPr sz="4800">
          <a:latin typeface="+mn-lt"/>
          <a:ea typeface="+mn-ea"/>
          <a:cs typeface="+mn-cs"/>
          <a:sym typeface="Gill Sans"/>
        </a:defRPr>
      </a:lvl4pPr>
      <a:lvl5pPr indent="384048" algn="ctr" defTabSz="229362">
        <a:defRPr sz="4800">
          <a:latin typeface="+mn-lt"/>
          <a:ea typeface="+mn-ea"/>
          <a:cs typeface="+mn-cs"/>
          <a:sym typeface="Gill Sans"/>
        </a:defRPr>
      </a:lvl5pPr>
      <a:lvl6pPr indent="480060" algn="ctr" defTabSz="229362">
        <a:defRPr sz="4800">
          <a:latin typeface="+mn-lt"/>
          <a:ea typeface="+mn-ea"/>
          <a:cs typeface="+mn-cs"/>
          <a:sym typeface="Gill Sans"/>
        </a:defRPr>
      </a:lvl6pPr>
      <a:lvl7pPr indent="576072" algn="ctr" defTabSz="229362">
        <a:defRPr sz="4800">
          <a:latin typeface="+mn-lt"/>
          <a:ea typeface="+mn-ea"/>
          <a:cs typeface="+mn-cs"/>
          <a:sym typeface="Gill Sans"/>
        </a:defRPr>
      </a:lvl7pPr>
      <a:lvl8pPr indent="672084" algn="ctr" defTabSz="229362">
        <a:defRPr sz="4800">
          <a:latin typeface="+mn-lt"/>
          <a:ea typeface="+mn-ea"/>
          <a:cs typeface="+mn-cs"/>
          <a:sym typeface="Gill Sans"/>
        </a:defRPr>
      </a:lvl8pPr>
      <a:lvl9pPr indent="768096" algn="ctr" defTabSz="229362">
        <a:defRPr sz="4800">
          <a:latin typeface="+mn-lt"/>
          <a:ea typeface="+mn-ea"/>
          <a:cs typeface="+mn-cs"/>
          <a:sym typeface="Gill Sans"/>
        </a:defRPr>
      </a:lvl9pPr>
    </p:titleStyle>
    <p:bodyStyle>
      <a:lvl1pPr marL="637413" indent="-504063" defTabSz="229362">
        <a:spcBef>
          <a:spcPts val="1470"/>
        </a:spcBef>
        <a:buClr>
          <a:srgbClr val="D22630"/>
        </a:buClr>
        <a:buSzPct val="100000"/>
        <a:buChar char="•"/>
        <a:defRPr sz="23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Gill Sans"/>
        </a:defRPr>
      </a:lvl1pPr>
      <a:lvl2pPr marL="824103" indent="-504063" defTabSz="229362">
        <a:spcBef>
          <a:spcPts val="1470"/>
        </a:spcBef>
        <a:buClr>
          <a:srgbClr val="D22630"/>
        </a:buClr>
        <a:buSzPct val="100000"/>
        <a:buChar char="•"/>
        <a:defRPr sz="23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Gill Sans"/>
        </a:defRPr>
      </a:lvl2pPr>
      <a:lvl3pPr marL="1010793" indent="-504063" defTabSz="229362">
        <a:spcBef>
          <a:spcPts val="1470"/>
        </a:spcBef>
        <a:buClr>
          <a:srgbClr val="D22630"/>
        </a:buClr>
        <a:buSzPct val="100000"/>
        <a:buChar char="•"/>
        <a:defRPr sz="23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Gill Sans"/>
        </a:defRPr>
      </a:lvl3pPr>
      <a:lvl4pPr marL="1197483" indent="-504063" defTabSz="229362">
        <a:spcBef>
          <a:spcPts val="1470"/>
        </a:spcBef>
        <a:buClr>
          <a:srgbClr val="D22630"/>
        </a:buClr>
        <a:buSzPct val="100000"/>
        <a:buChar char="•"/>
        <a:defRPr sz="23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Gill Sans"/>
        </a:defRPr>
      </a:lvl4pPr>
      <a:lvl5pPr marL="1384173" indent="-504063" defTabSz="229362">
        <a:spcBef>
          <a:spcPts val="1470"/>
        </a:spcBef>
        <a:buClr>
          <a:srgbClr val="D22630"/>
        </a:buClr>
        <a:buSzPct val="100000"/>
        <a:buChar char="•"/>
        <a:defRPr sz="23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Gill Sans"/>
        </a:defRPr>
      </a:lvl5pPr>
      <a:lvl6pPr marL="1533525" indent="-504063" defTabSz="229362">
        <a:spcBef>
          <a:spcPts val="1470"/>
        </a:spcBef>
        <a:buSzPct val="171000"/>
        <a:buChar char="•"/>
        <a:defRPr sz="2300">
          <a:latin typeface="+mn-lt"/>
          <a:ea typeface="+mn-ea"/>
          <a:cs typeface="+mn-cs"/>
          <a:sym typeface="Gill Sans"/>
        </a:defRPr>
      </a:lvl6pPr>
      <a:lvl7pPr marL="1682877" indent="-504063" defTabSz="229362">
        <a:spcBef>
          <a:spcPts val="1470"/>
        </a:spcBef>
        <a:buSzPct val="171000"/>
        <a:buChar char="•"/>
        <a:defRPr sz="2300">
          <a:latin typeface="+mn-lt"/>
          <a:ea typeface="+mn-ea"/>
          <a:cs typeface="+mn-cs"/>
          <a:sym typeface="Gill Sans"/>
        </a:defRPr>
      </a:lvl7pPr>
      <a:lvl8pPr marL="1832229" indent="-504063" defTabSz="229362">
        <a:spcBef>
          <a:spcPts val="1470"/>
        </a:spcBef>
        <a:buSzPct val="171000"/>
        <a:buChar char="•"/>
        <a:defRPr sz="2300">
          <a:latin typeface="+mn-lt"/>
          <a:ea typeface="+mn-ea"/>
          <a:cs typeface="+mn-cs"/>
          <a:sym typeface="Gill Sans"/>
        </a:defRPr>
      </a:lvl8pPr>
      <a:lvl9pPr marL="1981581" indent="-504063" defTabSz="229362">
        <a:spcBef>
          <a:spcPts val="1470"/>
        </a:spcBef>
        <a:buSzPct val="171000"/>
        <a:buChar char="•"/>
        <a:defRPr sz="2300">
          <a:latin typeface="+mn-lt"/>
          <a:ea typeface="+mn-ea"/>
          <a:cs typeface="+mn-cs"/>
          <a:sym typeface="Gill Sans"/>
        </a:defRPr>
      </a:lvl9pPr>
    </p:bodyStyle>
    <p:otherStyle>
      <a:lvl1pPr algn="ctr" defTabSz="229362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indent="96012" algn="ctr" defTabSz="229362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indent="192024" algn="ctr" defTabSz="229362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indent="288036" algn="ctr" defTabSz="229362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indent="384048" algn="ctr" defTabSz="229362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indent="480060" algn="ctr" defTabSz="229362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6pPr>
      <a:lvl7pPr indent="576072" algn="ctr" defTabSz="229362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7pPr>
      <a:lvl8pPr indent="672084" algn="ctr" defTabSz="229362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8pPr>
      <a:lvl9pPr indent="768096" algn="ctr" defTabSz="229362">
        <a:defRPr sz="1000">
          <a:solidFill>
            <a:schemeClr val="tx1"/>
          </a:solidFill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nfluence.hl7.org/display/PHWG/Project+Expectations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TDH.Informatics@tn.gov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confluence.hl7.org/" TargetMode="External"/><Relationship Id="rId3" Type="http://schemas.openxmlformats.org/officeDocument/2006/relationships/hyperlink" Target="http://www.hl7.org/" TargetMode="External"/><Relationship Id="rId7" Type="http://schemas.openxmlformats.org/officeDocument/2006/relationships/hyperlink" Target="http://www.hl7.org/Special/committees/index.cfm?ref=nav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hl7.org/myhl7/managelistservs.cfm?ref=nav" TargetMode="External"/><Relationship Id="rId5" Type="http://schemas.openxmlformats.org/officeDocument/2006/relationships/hyperlink" Target="http://www.hl7.org/documentcenter/public_temp_3BDC3C28-1C23-BA17-0CF74611A11D2146/schedules/ballot_calendar/pubs_schedule_2018.pdf" TargetMode="External"/><Relationship Id="rId4" Type="http://schemas.openxmlformats.org/officeDocument/2006/relationships/hyperlink" Target="http://www.hl7.org/participate/onlineballoting.cfm?ref=nav" TargetMode="External"/><Relationship Id="rId9" Type="http://schemas.openxmlformats.org/officeDocument/2006/relationships/hyperlink" Target="http://hl7.org/fhir/STU3/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895600"/>
            <a:ext cx="9144000" cy="39624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endParaRPr lang="en-US" sz="1200" dirty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04800"/>
            <a:ext cx="8991600" cy="2438400"/>
          </a:xfrm>
        </p:spPr>
        <p:txBody>
          <a:bodyPr/>
          <a:lstStyle/>
          <a:p>
            <a:pPr lvl="0" algn="ctr"/>
            <a:r>
              <a:rPr lang="en-US" sz="44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itter-Regular"/>
              </a:rPr>
              <a:t>HL7:</a:t>
            </a:r>
            <a:br>
              <a:rPr lang="en-US" sz="44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itter-Regular"/>
              </a:rPr>
            </a:br>
            <a:br>
              <a:rPr lang="en-US" sz="40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itter-Regular"/>
              </a:rPr>
            </a:br>
            <a:r>
              <a:rPr lang="en-US" sz="28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itter-Regular"/>
              </a:rPr>
              <a:t>Where Sausage is Made and </a:t>
            </a:r>
            <a:br>
              <a:rPr lang="en-US" sz="28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itter-Regular"/>
              </a:rPr>
            </a:br>
            <a:r>
              <a:rPr lang="en-US" sz="28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Bitter-Regular"/>
              </a:rPr>
              <a:t>Cookies are served at 3pm</a:t>
            </a: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3048000"/>
            <a:ext cx="8686800" cy="3810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algn="ctr" defTabSz="457200" latinLnBrk="1" hangingPunct="0"/>
            <a:r>
              <a:rPr lang="en-US" sz="3200" b="1" dirty="0">
                <a:solidFill>
                  <a:srgbClr val="002D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"/>
              </a:rPr>
              <a:t>Erin Holt Coyne, MPH</a:t>
            </a:r>
          </a:p>
          <a:p>
            <a:pPr algn="ctr" defTabSz="457200" latinLnBrk="1" hangingPunct="0"/>
            <a:r>
              <a:rPr lang="en-US" sz="2200" b="1" dirty="0">
                <a:solidFill>
                  <a:srgbClr val="002D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"/>
              </a:rPr>
              <a:t>Office of Informatics and Analytics</a:t>
            </a:r>
          </a:p>
          <a:p>
            <a:pPr algn="ctr" defTabSz="457200" latinLnBrk="1" hangingPunct="0"/>
            <a:r>
              <a:rPr lang="en-US" sz="2200" b="1" dirty="0">
                <a:solidFill>
                  <a:srgbClr val="002D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"/>
              </a:rPr>
              <a:t>Tennessee Department of Health</a:t>
            </a:r>
          </a:p>
          <a:p>
            <a:pPr algn="ctr" defTabSz="457200" latinLnBrk="1" hangingPunct="0"/>
            <a:endParaRPr lang="en-US" sz="2200" b="1" dirty="0">
              <a:solidFill>
                <a:srgbClr val="002D7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"/>
            </a:endParaRPr>
          </a:p>
          <a:p>
            <a:pPr algn="ctr" defTabSz="457200" latinLnBrk="1" hangingPunct="0"/>
            <a:r>
              <a:rPr lang="en-US" sz="3200" b="1" dirty="0">
                <a:solidFill>
                  <a:srgbClr val="002D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"/>
              </a:rPr>
              <a:t>Craig Newman</a:t>
            </a:r>
          </a:p>
          <a:p>
            <a:pPr algn="ctr" defTabSz="457200" latinLnBrk="1" hangingPunct="0"/>
            <a:r>
              <a:rPr lang="en-US" sz="2200" b="1" dirty="0">
                <a:solidFill>
                  <a:srgbClr val="002D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"/>
              </a:rPr>
              <a:t>Interoperability Subject Matter Expert</a:t>
            </a:r>
          </a:p>
          <a:p>
            <a:pPr algn="ctr" defTabSz="457200" latinLnBrk="1" hangingPunct="0"/>
            <a:r>
              <a:rPr lang="en-US" sz="2200" b="1" dirty="0">
                <a:solidFill>
                  <a:srgbClr val="002D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"/>
              </a:rPr>
              <a:t>Altarum</a:t>
            </a:r>
          </a:p>
          <a:p>
            <a:pPr algn="ctr" defTabSz="457200" latinLnBrk="1" hangingPunct="0"/>
            <a:endParaRPr lang="en-US" sz="2200" b="1" dirty="0">
              <a:solidFill>
                <a:srgbClr val="002D7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"/>
            </a:endParaRPr>
          </a:p>
          <a:p>
            <a:pPr algn="ctr" defTabSz="457200" latinLnBrk="1" hangingPunct="0"/>
            <a:r>
              <a:rPr lang="en-US" sz="2200" b="1" dirty="0">
                <a:solidFill>
                  <a:srgbClr val="002D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"/>
              </a:rPr>
              <a:t>Sept 5, 2023</a:t>
            </a:r>
          </a:p>
        </p:txBody>
      </p:sp>
    </p:spTree>
    <p:extLst>
      <p:ext uri="{BB962C8B-B14F-4D97-AF65-F5344CB8AC3E}">
        <p14:creationId xmlns:p14="http://schemas.microsoft.com/office/powerpoint/2010/main" val="188517975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Standards development process</a:t>
            </a:r>
          </a:p>
          <a:p>
            <a:r>
              <a:rPr lang="en-US" dirty="0"/>
              <a:t>Balloting tools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62035725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Level Seven International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000" dirty="0"/>
              <a:t>Founded in 1987</a:t>
            </a:r>
          </a:p>
          <a:p>
            <a:r>
              <a:rPr lang="en-US" sz="2000" dirty="0"/>
              <a:t>Not-for-Profit</a:t>
            </a:r>
          </a:p>
          <a:p>
            <a:r>
              <a:rPr lang="en-US" sz="2000" dirty="0"/>
              <a:t>Volunteer based</a:t>
            </a:r>
          </a:p>
          <a:p>
            <a:r>
              <a:rPr lang="en-US" sz="2000" dirty="0"/>
              <a:t>International </a:t>
            </a:r>
          </a:p>
          <a:p>
            <a:r>
              <a:rPr lang="en-US" sz="2000" dirty="0"/>
              <a:t>Healthcare Interoperability Standards Developer </a:t>
            </a:r>
          </a:p>
          <a:p>
            <a:endParaRPr lang="en-US" sz="2000" dirty="0"/>
          </a:p>
          <a:p>
            <a:r>
              <a:rPr lang="en-US" sz="2000" b="1" dirty="0"/>
              <a:t>Mission: </a:t>
            </a:r>
            <a:r>
              <a:rPr lang="en-US" sz="2000" dirty="0"/>
              <a:t>To provide standards that empower global health data interoperability </a:t>
            </a:r>
          </a:p>
          <a:p>
            <a:endParaRPr lang="en-US" sz="2000" dirty="0"/>
          </a:p>
          <a:p>
            <a:r>
              <a:rPr lang="en-US" sz="2000" b="1" dirty="0"/>
              <a:t>Vision: </a:t>
            </a:r>
            <a:r>
              <a:rPr lang="en-US" sz="2000" dirty="0"/>
              <a:t>A world in which everyone can securely access and use the right health data when and where they need it. </a:t>
            </a:r>
          </a:p>
          <a:p>
            <a:endParaRPr lang="en-US" sz="2000" dirty="0"/>
          </a:p>
        </p:txBody>
      </p:sp>
      <p:pic>
        <p:nvPicPr>
          <p:cNvPr id="1026" name="Picture 2" descr="HL7 International Logo">
            <a:extLst>
              <a:ext uri="{FF2B5EF4-FFF2-40B4-BE49-F238E27FC236}">
                <a16:creationId xmlns:a16="http://schemas.microsoft.com/office/drawing/2014/main" id="{481EF9AA-E7AB-CEA1-4019-0868A8074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752600"/>
            <a:ext cx="2632364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82528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HL7 Participation- </a:t>
            </a:r>
            <a:r>
              <a:rPr lang="en-US" sz="3200" dirty="0"/>
              <a:t>How can I participate?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Serve on a project team </a:t>
            </a:r>
          </a:p>
          <a:p>
            <a:r>
              <a:rPr lang="en-US" dirty="0"/>
              <a:t>Development of the materials</a:t>
            </a:r>
          </a:p>
          <a:p>
            <a:r>
              <a:rPr lang="en-US" dirty="0"/>
              <a:t>Subject matter expertise and contribute to content</a:t>
            </a:r>
          </a:p>
          <a:p>
            <a:r>
              <a:rPr lang="en-US" dirty="0"/>
              <a:t>Review materials and vote in ballots  </a:t>
            </a:r>
          </a:p>
          <a:p>
            <a:r>
              <a:rPr lang="en-US" dirty="0"/>
              <a:t>Participate in ballot reconciliation</a:t>
            </a:r>
          </a:p>
          <a:p>
            <a:r>
              <a:rPr lang="en-US" dirty="0"/>
              <a:t>Assist in editing</a:t>
            </a:r>
          </a:p>
          <a:p>
            <a:r>
              <a:rPr lang="en-US" dirty="0"/>
              <a:t>Comment and improve existing STU standards</a:t>
            </a:r>
          </a:p>
          <a:p>
            <a:r>
              <a:rPr lang="en-US" dirty="0"/>
              <a:t>Serve in a leadership position </a:t>
            </a:r>
          </a:p>
          <a:p>
            <a:r>
              <a:rPr lang="en-US" dirty="0"/>
              <a:t>Listen and learn</a:t>
            </a:r>
          </a:p>
        </p:txBody>
      </p:sp>
      <p:pic>
        <p:nvPicPr>
          <p:cNvPr id="4098" name="Picture 2" descr="C:\Users\DC49357\AppData\Local\Microsoft\Windows\INetCache\IE\7CE09IZR\Onion_growing_shoots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5064567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91400" y="2667000"/>
            <a:ext cx="12954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r>
              <a:rPr lang="en-US" sz="1200" dirty="0">
                <a:solidFill>
                  <a:schemeClr val="bg2"/>
                </a:solidFill>
                <a:latin typeface="Helvetica"/>
                <a:ea typeface="Helvetica"/>
                <a:cs typeface="Helvetica"/>
                <a:sym typeface="Helvetica"/>
              </a:rPr>
              <a:t>Membership/Pay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53200" y="4781267"/>
            <a:ext cx="12954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r>
              <a:rPr lang="en-US" sz="1200" dirty="0">
                <a:solidFill>
                  <a:schemeClr val="bg2"/>
                </a:solidFill>
                <a:latin typeface="Helvetica"/>
                <a:ea typeface="Helvetica"/>
                <a:cs typeface="Helvetica"/>
                <a:sym typeface="Helvetica"/>
              </a:rPr>
              <a:t>Membership</a:t>
            </a:r>
          </a:p>
        </p:txBody>
      </p:sp>
    </p:spTree>
    <p:extLst>
      <p:ext uri="{BB962C8B-B14F-4D97-AF65-F5344CB8AC3E}">
        <p14:creationId xmlns:p14="http://schemas.microsoft.com/office/powerpoint/2010/main" val="2842319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HL7 Guiding Principles for Due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US" sz="2000" b="1" dirty="0">
                <a:solidFill>
                  <a:srgbClr val="FF0000"/>
                </a:solidFill>
              </a:rPr>
              <a:t>Openness</a:t>
            </a:r>
          </a:p>
          <a:p>
            <a:pPr lvl="1"/>
            <a:r>
              <a:rPr lang="en-US" sz="2000" b="1" dirty="0">
                <a:solidFill>
                  <a:srgbClr val="FF0000"/>
                </a:solidFill>
              </a:rPr>
              <a:t>Lack of Dominance (no preponderance of influence) </a:t>
            </a:r>
          </a:p>
          <a:p>
            <a:pPr lvl="1"/>
            <a:r>
              <a:rPr lang="en-US" sz="2000" b="1" dirty="0">
                <a:solidFill>
                  <a:srgbClr val="FF0000"/>
                </a:solidFill>
              </a:rPr>
              <a:t>Balance (of interest)</a:t>
            </a:r>
          </a:p>
          <a:p>
            <a:pPr lvl="1"/>
            <a:r>
              <a:rPr lang="en-US" sz="2000" b="1" dirty="0">
                <a:solidFill>
                  <a:srgbClr val="FF0000"/>
                </a:solidFill>
              </a:rPr>
              <a:t>Coordination and Harmonization</a:t>
            </a:r>
          </a:p>
          <a:p>
            <a:pPr lvl="1"/>
            <a:r>
              <a:rPr lang="en-US" sz="2000" dirty="0"/>
              <a:t>Notification of Standards Development (communication for participation) </a:t>
            </a:r>
          </a:p>
          <a:p>
            <a:pPr lvl="1"/>
            <a:r>
              <a:rPr lang="en-US" sz="2000" dirty="0"/>
              <a:t>Consideration of Views and Objections</a:t>
            </a:r>
          </a:p>
          <a:p>
            <a:pPr lvl="1"/>
            <a:r>
              <a:rPr lang="en-US" sz="2000" b="1" dirty="0">
                <a:solidFill>
                  <a:srgbClr val="FF0000"/>
                </a:solidFill>
              </a:rPr>
              <a:t>Consensus Vote</a:t>
            </a:r>
          </a:p>
          <a:p>
            <a:pPr lvl="1"/>
            <a:r>
              <a:rPr lang="en-US" sz="2000" dirty="0"/>
              <a:t>Appeals</a:t>
            </a:r>
          </a:p>
          <a:p>
            <a:pPr lvl="1"/>
            <a:r>
              <a:rPr lang="en-US" sz="2000" dirty="0"/>
              <a:t>Written Procedures</a:t>
            </a:r>
          </a:p>
          <a:p>
            <a:pPr lvl="1"/>
            <a:r>
              <a:rPr lang="en-US" sz="2000" dirty="0"/>
              <a:t>…..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29468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HL7 Standards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145489139"/>
              </p:ext>
            </p:extLst>
          </p:nvPr>
        </p:nvGraphicFramePr>
        <p:xfrm>
          <a:off x="365760" y="1293814"/>
          <a:ext cx="11673840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2752413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How to develop an Implementation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720725" lvl="1" indent="-457200">
              <a:spcBef>
                <a:spcPts val="1200"/>
              </a:spcBef>
            </a:pPr>
            <a:r>
              <a:rPr lang="en-US" sz="2800" dirty="0"/>
              <a:t>Gather as many interested parties as possible</a:t>
            </a:r>
          </a:p>
          <a:p>
            <a:pPr marL="720725" lvl="1" indent="-457200">
              <a:spcBef>
                <a:spcPts val="1200"/>
              </a:spcBef>
            </a:pPr>
            <a:r>
              <a:rPr lang="en-US" sz="2800" dirty="0"/>
              <a:t>Write a project proposal/scope and </a:t>
            </a:r>
            <a:r>
              <a:rPr lang="en-US" sz="2800" b="1" dirty="0"/>
              <a:t>form a team</a:t>
            </a:r>
          </a:p>
          <a:p>
            <a:pPr marL="907415" lvl="2" indent="-457200">
              <a:spcBef>
                <a:spcPts val="1200"/>
              </a:spcBef>
            </a:pPr>
            <a:r>
              <a:rPr lang="en-US" sz="2800" dirty="0"/>
              <a:t>The WG doesn’t bring </a:t>
            </a:r>
            <a:r>
              <a:rPr lang="en-US" sz="2800"/>
              <a:t>specific writing resources </a:t>
            </a:r>
            <a:r>
              <a:rPr lang="en-US" sz="2800" dirty="0"/>
              <a:t>to the table</a:t>
            </a:r>
          </a:p>
          <a:p>
            <a:pPr marL="720725" lvl="1" indent="-457200">
              <a:spcBef>
                <a:spcPts val="1200"/>
              </a:spcBef>
            </a:pPr>
            <a:r>
              <a:rPr lang="en-US" sz="2800" dirty="0"/>
              <a:t>Find an HL7 home</a:t>
            </a:r>
          </a:p>
          <a:p>
            <a:pPr marL="720725" lvl="1" indent="-457200">
              <a:spcBef>
                <a:spcPts val="1200"/>
              </a:spcBef>
            </a:pPr>
            <a:r>
              <a:rPr lang="en-US" sz="2800" dirty="0"/>
              <a:t>Write one or more "use cases"</a:t>
            </a:r>
          </a:p>
          <a:p>
            <a:pPr marL="720725" lvl="1" indent="-457200">
              <a:spcBef>
                <a:spcPts val="1200"/>
              </a:spcBef>
            </a:pPr>
            <a:r>
              <a:rPr lang="en-US" sz="2800" dirty="0"/>
              <a:t>Pick a base product family and version</a:t>
            </a:r>
          </a:p>
          <a:p>
            <a:pPr marL="720725" lvl="1" indent="-457200">
              <a:spcBef>
                <a:spcPts val="1200"/>
              </a:spcBef>
            </a:pPr>
            <a:r>
              <a:rPr lang="en-US" sz="2800" dirty="0"/>
              <a:t>Constrain it and constrain it some more</a:t>
            </a:r>
          </a:p>
          <a:p>
            <a:pPr marL="720725" lvl="1" indent="-457200">
              <a:spcBef>
                <a:spcPts val="1200"/>
              </a:spcBef>
            </a:pPr>
            <a:r>
              <a:rPr lang="en-US" sz="2800" dirty="0"/>
              <a:t>Ballot and discuss it until the believers outnumber the non-believers</a:t>
            </a:r>
          </a:p>
        </p:txBody>
      </p:sp>
      <p:pic>
        <p:nvPicPr>
          <p:cNvPr id="4099" name="Picture 3" descr="C:\Users\dc49357\AppData\Local\Microsoft\Windows\INetCache\IE\NATDKWYM\shutterstock_15662849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066949"/>
            <a:ext cx="261937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2989F9-1BD4-1BE4-F43F-174B9382A395}"/>
              </a:ext>
            </a:extLst>
          </p:cNvPr>
          <p:cNvSpPr txBox="1"/>
          <p:nvPr/>
        </p:nvSpPr>
        <p:spPr>
          <a:xfrm>
            <a:off x="76200" y="6399012"/>
            <a:ext cx="665849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33350" indent="0">
              <a:buNone/>
            </a:pPr>
            <a:r>
              <a:rPr lang="en-US" sz="1800" dirty="0">
                <a:hlinkClick r:id="rId3"/>
              </a:rPr>
              <a:t>https://confluence.hl7.org/display/PHWG/Project+Expectations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658861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575" y="228601"/>
            <a:ext cx="8869680" cy="836023"/>
          </a:xfrm>
        </p:spPr>
        <p:txBody>
          <a:bodyPr/>
          <a:lstStyle/>
          <a:p>
            <a:r>
              <a:rPr lang="en-US" dirty="0"/>
              <a:t>Standards Development and Publication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788327331"/>
              </p:ext>
            </p:extLst>
          </p:nvPr>
        </p:nvGraphicFramePr>
        <p:xfrm>
          <a:off x="1798638" y="1293814"/>
          <a:ext cx="9021762" cy="5449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/>
          <p:nvPr/>
        </p:nvSpPr>
        <p:spPr>
          <a:xfrm>
            <a:off x="7391400" y="6211669"/>
            <a:ext cx="4953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Approvals at every step</a:t>
            </a:r>
          </a:p>
        </p:txBody>
      </p:sp>
    </p:spTree>
    <p:extLst>
      <p:ext uri="{BB962C8B-B14F-4D97-AF65-F5344CB8AC3E}">
        <p14:creationId xmlns:p14="http://schemas.microsoft.com/office/powerpoint/2010/main" val="335002918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Timelines</a:t>
            </a:r>
          </a:p>
        </p:txBody>
      </p:sp>
      <p:sp>
        <p:nvSpPr>
          <p:cNvPr id="4" name="Down Arrow 3"/>
          <p:cNvSpPr/>
          <p:nvPr/>
        </p:nvSpPr>
        <p:spPr>
          <a:xfrm>
            <a:off x="2293146" y="3122837"/>
            <a:ext cx="609600" cy="863997"/>
          </a:xfrm>
          <a:prstGeom prst="downArrow">
            <a:avLst/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584200" latinLnBrk="1" hangingPunct="0"/>
            <a:endParaRPr lang="en-US" sz="40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41870" y="1548137"/>
            <a:ext cx="2512152" cy="5843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rPr>
              <a:t>PSS Approval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1491" y="4977137"/>
            <a:ext cx="315291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algn="ctr" defTabSz="457200" latinLnBrk="1" hangingPunct="0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rPr>
              <a:t>Ballot Close</a:t>
            </a:r>
          </a:p>
          <a:p>
            <a:pPr defTabSz="457200" latinLnBrk="1" hangingPunct="0"/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rPr>
              <a:t>(and then the fun begins)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5506DB5-8443-103A-BAF0-1974D219E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889" y="157162"/>
            <a:ext cx="6340111" cy="669071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D1FF804-3053-9DAF-0799-3E7DB4A823D0}"/>
              </a:ext>
            </a:extLst>
          </p:cNvPr>
          <p:cNvSpPr txBox="1"/>
          <p:nvPr/>
        </p:nvSpPr>
        <p:spPr>
          <a:xfrm>
            <a:off x="0" y="6329329"/>
            <a:ext cx="5701937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https://confluence.hl7.org/display/HL7/All+HL7+Calendars</a:t>
            </a:r>
          </a:p>
        </p:txBody>
      </p:sp>
    </p:spTree>
    <p:extLst>
      <p:ext uri="{BB962C8B-B14F-4D97-AF65-F5344CB8AC3E}">
        <p14:creationId xmlns:p14="http://schemas.microsoft.com/office/powerpoint/2010/main" val="414307779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Balloting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000" dirty="0"/>
              <a:t>HL7 process to seek comment from community on artifacts prior to publishing to help enhance the development of the standard</a:t>
            </a:r>
          </a:p>
          <a:p>
            <a:endParaRPr lang="en-US" sz="2000" dirty="0"/>
          </a:p>
          <a:p>
            <a:r>
              <a:rPr lang="en-US" sz="2000" b="1" dirty="0"/>
              <a:t>Part 1- Review and Comment </a:t>
            </a:r>
          </a:p>
          <a:p>
            <a:pPr lvl="2"/>
            <a:r>
              <a:rPr lang="en-US" sz="2000" dirty="0"/>
              <a:t>Must be an HL7 member or pay per pool</a:t>
            </a:r>
          </a:p>
          <a:p>
            <a:pPr lvl="2"/>
            <a:r>
              <a:rPr lang="en-US" sz="2000" dirty="0"/>
              <a:t>Individual vote on the overall ballot</a:t>
            </a:r>
          </a:p>
          <a:p>
            <a:r>
              <a:rPr lang="en-US" sz="2000" b="1" dirty="0"/>
              <a:t>Part 2- Reconciliation </a:t>
            </a:r>
          </a:p>
          <a:p>
            <a:pPr lvl="2"/>
            <a:r>
              <a:rPr lang="en-US" sz="2000" dirty="0"/>
              <a:t>Must participate in the workgroup</a:t>
            </a:r>
          </a:p>
          <a:p>
            <a:pPr lvl="2"/>
            <a:r>
              <a:rPr lang="en-US" sz="2000" dirty="0"/>
              <a:t>Don’t have to be an HL7 member </a:t>
            </a:r>
          </a:p>
          <a:p>
            <a:pPr lvl="2"/>
            <a:r>
              <a:rPr lang="en-US" sz="2000" dirty="0"/>
              <a:t>Vote on comments and approval of changes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35552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Balloting- Review and Comment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846" y="1906423"/>
            <a:ext cx="8929467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own Arrow 4"/>
          <p:cNvSpPr/>
          <p:nvPr/>
        </p:nvSpPr>
        <p:spPr>
          <a:xfrm>
            <a:off x="6257242" y="2239688"/>
            <a:ext cx="170935" cy="759817"/>
          </a:xfrm>
          <a:prstGeom prst="downArrow">
            <a:avLst/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584200" latinLnBrk="1" hangingPunct="0"/>
            <a:endParaRPr lang="en-US" sz="4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Oval 5"/>
          <p:cNvSpPr/>
          <p:nvPr/>
        </p:nvSpPr>
        <p:spPr>
          <a:xfrm>
            <a:off x="1555846" y="3029185"/>
            <a:ext cx="3671667" cy="1009848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584200" latinLnBrk="1" hangingPunct="0"/>
            <a:endParaRPr lang="en-US" sz="4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5105400"/>
            <a:ext cx="8504112" cy="16002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Non- Members: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administrative fee for participating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typically $400 per pool, but not to exceed fee </a:t>
            </a:r>
          </a:p>
          <a:p>
            <a:pPr lvl="1"/>
            <a:r>
              <a:rPr lang="en-US" sz="2800" dirty="0"/>
              <a:t>     for an individual membership. </a:t>
            </a:r>
          </a:p>
        </p:txBody>
      </p:sp>
    </p:spTree>
    <p:extLst>
      <p:ext uri="{BB962C8B-B14F-4D97-AF65-F5344CB8AC3E}">
        <p14:creationId xmlns:p14="http://schemas.microsoft.com/office/powerpoint/2010/main" val="36017678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6EE8DE-279A-22DA-4BFC-BE028004E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43010"/>
            <a:ext cx="11489008" cy="42243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320" y="306978"/>
            <a:ext cx="8869680" cy="836023"/>
          </a:xfrm>
        </p:spPr>
        <p:txBody>
          <a:bodyPr/>
          <a:lstStyle/>
          <a:p>
            <a:r>
              <a:rPr lang="en-US" dirty="0"/>
              <a:t>Ballot Desktop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1ADF9E-F4CF-B3E6-C1BC-0E78DB204CCE}"/>
              </a:ext>
            </a:extLst>
          </p:cNvPr>
          <p:cNvSpPr/>
          <p:nvPr/>
        </p:nvSpPr>
        <p:spPr>
          <a:xfrm>
            <a:off x="2057400" y="1981200"/>
            <a:ext cx="2971800" cy="304800"/>
          </a:xfrm>
          <a:prstGeom prst="rect">
            <a:avLst/>
          </a:prstGeom>
          <a:noFill/>
          <a:ln w="38100" cap="flat">
            <a:solidFill>
              <a:schemeClr val="bg2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8156D4-08E4-91EA-7B24-189C91073792}"/>
              </a:ext>
            </a:extLst>
          </p:cNvPr>
          <p:cNvSpPr/>
          <p:nvPr/>
        </p:nvSpPr>
        <p:spPr>
          <a:xfrm>
            <a:off x="1798320" y="3878580"/>
            <a:ext cx="3383280" cy="304800"/>
          </a:xfrm>
          <a:prstGeom prst="rect">
            <a:avLst/>
          </a:prstGeom>
          <a:noFill/>
          <a:ln w="38100" cap="flat">
            <a:solidFill>
              <a:schemeClr val="bg2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E7A367-C438-1A28-9EF5-C6A8F2007BDE}"/>
              </a:ext>
            </a:extLst>
          </p:cNvPr>
          <p:cNvSpPr/>
          <p:nvPr/>
        </p:nvSpPr>
        <p:spPr>
          <a:xfrm>
            <a:off x="2026920" y="4910190"/>
            <a:ext cx="3840480" cy="304800"/>
          </a:xfrm>
          <a:prstGeom prst="rect">
            <a:avLst/>
          </a:prstGeom>
          <a:noFill/>
          <a:ln w="38100" cap="flat">
            <a:solidFill>
              <a:schemeClr val="bg2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CFF5DB-1E16-2CE6-06DC-A1C319EBFDA0}"/>
              </a:ext>
            </a:extLst>
          </p:cNvPr>
          <p:cNvSpPr/>
          <p:nvPr/>
        </p:nvSpPr>
        <p:spPr>
          <a:xfrm>
            <a:off x="7924800" y="4910190"/>
            <a:ext cx="762000" cy="304800"/>
          </a:xfrm>
          <a:prstGeom prst="rect">
            <a:avLst/>
          </a:prstGeom>
          <a:noFill/>
          <a:ln w="38100" cap="flat">
            <a:solidFill>
              <a:schemeClr val="bg2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297962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Balloting - Dashboard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5652977"/>
            <a:ext cx="83058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endParaRPr lang="en-US" sz="2000" dirty="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5E8821-6B36-D179-1184-2A43C8B68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90" y="1752600"/>
            <a:ext cx="12005620" cy="420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3150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Balloting - Voting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5652977"/>
            <a:ext cx="83058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endParaRPr lang="en-US" sz="2000" dirty="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6E1BE7-566A-C4B0-1817-1F763CC9A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25" y="1199660"/>
            <a:ext cx="10383150" cy="56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4114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Balloting – Making Comments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5652977"/>
            <a:ext cx="83058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endParaRPr lang="en-US" sz="2000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A79C1-4C7E-FEB0-198B-0B988C388C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5921" y="1293020"/>
            <a:ext cx="11521281" cy="5186158"/>
          </a:xfrm>
        </p:spPr>
        <p:txBody>
          <a:bodyPr/>
          <a:lstStyle/>
          <a:p>
            <a:r>
              <a:rPr lang="en-US" dirty="0"/>
              <a:t>Two major comment types</a:t>
            </a:r>
          </a:p>
          <a:p>
            <a:pPr lvl="1"/>
            <a:r>
              <a:rPr lang="en-US" dirty="0"/>
              <a:t>Technical Corrections </a:t>
            </a:r>
          </a:p>
          <a:p>
            <a:pPr lvl="1"/>
            <a:r>
              <a:rPr lang="en-US" dirty="0"/>
              <a:t>Change Requests</a:t>
            </a:r>
          </a:p>
          <a:p>
            <a:pPr lvl="1"/>
            <a:r>
              <a:rPr lang="en-US" dirty="0"/>
              <a:t>Technically there are Questions and Comments – but don’t do it!</a:t>
            </a:r>
          </a:p>
          <a:p>
            <a:r>
              <a:rPr lang="en-US" dirty="0"/>
              <a:t>Two vote types </a:t>
            </a:r>
          </a:p>
          <a:p>
            <a:pPr lvl="2"/>
            <a:r>
              <a:rPr lang="en-US" dirty="0"/>
              <a:t>Affirmative &amp; Negative</a:t>
            </a:r>
          </a:p>
          <a:p>
            <a:r>
              <a:rPr lang="en-US" dirty="0"/>
              <a:t>Can ask for “in person” resolution</a:t>
            </a:r>
          </a:p>
          <a:p>
            <a:r>
              <a:rPr lang="en-US" dirty="0"/>
              <a:t>Multiple people in an organization can suggest comments but typically they are collated and entered by a single person</a:t>
            </a:r>
          </a:p>
          <a:p>
            <a:r>
              <a:rPr lang="en-US" dirty="0"/>
              <a:t>Writing a good comment is more art than science…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80741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Balloting – Making Comments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5652977"/>
            <a:ext cx="83058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endParaRPr lang="en-US" sz="2000" dirty="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C4CA30-BB21-B7F0-6875-F42026C19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39" y="1399485"/>
            <a:ext cx="11552921" cy="46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4209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Balloting – Resolution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5652977"/>
            <a:ext cx="83058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endParaRPr lang="en-US" sz="2000" dirty="0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A79C1-4C7E-FEB0-198B-0B988C388C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5921" y="1293020"/>
            <a:ext cx="11521281" cy="5186158"/>
          </a:xfrm>
        </p:spPr>
        <p:txBody>
          <a:bodyPr/>
          <a:lstStyle/>
          <a:p>
            <a:r>
              <a:rPr lang="en-US" dirty="0"/>
              <a:t>Often a smaller team will propose resolutions which are validated by the Work Group</a:t>
            </a:r>
          </a:p>
          <a:p>
            <a:r>
              <a:rPr lang="en-US" dirty="0"/>
              <a:t>Multiple comments can be resolved in a “block vote”</a:t>
            </a:r>
          </a:p>
          <a:p>
            <a:pPr lvl="1"/>
            <a:r>
              <a:rPr lang="en-US" dirty="0"/>
              <a:t>Proposed resolutions are circulated at least a week in advance of the vote in the Work Group so that people have time to review the proposed solutions</a:t>
            </a:r>
          </a:p>
          <a:p>
            <a:r>
              <a:rPr lang="en-US" dirty="0"/>
              <a:t>Common outcomes are:</a:t>
            </a:r>
          </a:p>
          <a:p>
            <a:pPr lvl="1"/>
            <a:r>
              <a:rPr lang="en-US" dirty="0"/>
              <a:t>Persuasive/Persuasive with Mod</a:t>
            </a:r>
          </a:p>
          <a:p>
            <a:pPr lvl="1"/>
            <a:r>
              <a:rPr lang="en-US" dirty="0"/>
              <a:t>Not Persuasive/Not Persuasive with Mod</a:t>
            </a:r>
          </a:p>
          <a:p>
            <a:pPr lvl="1"/>
            <a:r>
              <a:rPr lang="en-US" dirty="0"/>
              <a:t>Deferred (Future Consideration) – the Zombie option</a:t>
            </a:r>
          </a:p>
          <a:p>
            <a:pPr lvl="1"/>
            <a:r>
              <a:rPr lang="en-US" dirty="0"/>
              <a:t>No Change Required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0144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Balloting - Resolution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5652977"/>
            <a:ext cx="83058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endParaRPr lang="en-US" sz="2000" dirty="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84BF7A-CA13-2CA4-8066-8886521C2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04" y="1110345"/>
            <a:ext cx="11010351" cy="574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0013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Balloting – Tracking Issues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1200" y="5652977"/>
            <a:ext cx="83058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endParaRPr lang="en-US" sz="2000" dirty="0"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E00447-801E-6DE8-D3CE-21B7B2243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70" y="2286000"/>
            <a:ext cx="11738179" cy="352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7690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Group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The health of our projects impacts the health of the work group</a:t>
            </a:r>
          </a:p>
          <a:p>
            <a:pPr lvl="1"/>
            <a:r>
              <a:rPr lang="en-US" dirty="0"/>
              <a:t>Stale tickets</a:t>
            </a:r>
          </a:p>
          <a:p>
            <a:pPr lvl="1"/>
            <a:r>
              <a:rPr lang="en-US" dirty="0"/>
              <a:t>Delays at any step (ballot reconciliation, publication, etc)</a:t>
            </a:r>
          </a:p>
          <a:p>
            <a:r>
              <a:rPr lang="en-US" dirty="0"/>
              <a:t>Work group health impacts our ability to start new projects</a:t>
            </a:r>
          </a:p>
          <a:p>
            <a:r>
              <a:rPr lang="en-US" dirty="0"/>
              <a:t>Project teams must be diligent!!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05443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FHIR Maturity (Base Standard)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009129"/>
              </p:ext>
            </p:extLst>
          </p:nvPr>
        </p:nvGraphicFramePr>
        <p:xfrm>
          <a:off x="1828800" y="1676400"/>
          <a:ext cx="8458200" cy="4429760"/>
        </p:xfrm>
        <a:graphic>
          <a:graphicData uri="http://schemas.openxmlformats.org/drawingml/2006/table">
            <a:tbl>
              <a:tblPr firstRow="1" bandRow="1"/>
              <a:tblGrid>
                <a:gridCol w="1776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81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3520">
                <a:tc>
                  <a:txBody>
                    <a:bodyPr/>
                    <a:lstStyle>
                      <a:lvl1pPr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r>
                        <a:rPr lang="en-US" sz="1800" dirty="0"/>
                        <a:t>Maturity Level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 b="1">
                          <a:solidFill>
                            <a:schemeClr val="lt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r>
                        <a:rPr lang="en-US" sz="1800" dirty="0"/>
                        <a:t>Description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520"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r>
                        <a:rPr lang="en-US" sz="2000" b="1" dirty="0"/>
                        <a:t>FFM0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Resource or</a:t>
                      </a:r>
                      <a:r>
                        <a:rPr lang="en-US" sz="1400" baseline="0" dirty="0"/>
                        <a:t> profile has been published in current build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795"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r>
                        <a:rPr lang="en-US" sz="2000" b="1" dirty="0"/>
                        <a:t>FFM1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FFM0 and no</a:t>
                      </a:r>
                      <a:r>
                        <a:rPr lang="en-US" sz="1400" baseline="0" dirty="0"/>
                        <a:t> warnings during build process and responsible WG has indicated resource is ready for implementation </a:t>
                      </a:r>
                      <a:r>
                        <a:rPr lang="en-US" sz="1400" baseline="0" dirty="0">
                          <a:solidFill>
                            <a:schemeClr val="bg2"/>
                          </a:solidFill>
                        </a:rPr>
                        <a:t>(</a:t>
                      </a:r>
                      <a:r>
                        <a:rPr lang="en-US" sz="1400" baseline="0" dirty="0" err="1">
                          <a:solidFill>
                            <a:schemeClr val="bg2"/>
                          </a:solidFill>
                        </a:rPr>
                        <a:t>ImmunizationRecommendation</a:t>
                      </a:r>
                      <a:r>
                        <a:rPr lang="en-US" sz="1400" baseline="0" dirty="0">
                          <a:solidFill>
                            <a:schemeClr val="bg2"/>
                          </a:solidFill>
                        </a:rPr>
                        <a:t>) </a:t>
                      </a:r>
                      <a:endParaRPr 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5710"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r>
                        <a:rPr lang="en-US" sz="2000" b="1" dirty="0"/>
                        <a:t>FFM2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FFM1</a:t>
                      </a:r>
                      <a:r>
                        <a:rPr lang="en-US" sz="1400" baseline="0" dirty="0"/>
                        <a:t> and </a:t>
                      </a:r>
                      <a:r>
                        <a:rPr lang="en-US" sz="1400" dirty="0"/>
                        <a:t>Artifact tested and used to successfully exchange between at least</a:t>
                      </a:r>
                      <a:r>
                        <a:rPr lang="en-US" sz="1400" baseline="0" dirty="0"/>
                        <a:t> 3 independently developed systems at a connect-a-thon and results reported to FHIR Management Group</a:t>
                      </a:r>
                      <a:r>
                        <a:rPr lang="en-US" sz="1400" dirty="0"/>
                        <a:t>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5710"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r>
                        <a:rPr lang="en-US" sz="2000" b="1" dirty="0"/>
                        <a:t>FFM3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FFM3 and WG verified</a:t>
                      </a:r>
                      <a:r>
                        <a:rPr lang="en-US" sz="1400" baseline="0" dirty="0"/>
                        <a:t> that artifact meets DSTU 32 Quality guidelines, with formal round of balloting with at least 10 implementer comments from at least 3 organizations resulting in at least 1 substantive change </a:t>
                      </a:r>
                      <a:r>
                        <a:rPr lang="en-US" sz="1400" baseline="0" dirty="0">
                          <a:solidFill>
                            <a:schemeClr val="bg2"/>
                          </a:solidFill>
                        </a:rPr>
                        <a:t>(Immunization) </a:t>
                      </a:r>
                      <a:endParaRPr 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5710"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r>
                        <a:rPr lang="en-US" sz="2000" b="1" dirty="0"/>
                        <a:t>FFM4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FFM3</a:t>
                      </a:r>
                      <a:r>
                        <a:rPr lang="en-US" sz="1400" baseline="0" dirty="0"/>
                        <a:t> and </a:t>
                      </a:r>
                      <a:r>
                        <a:rPr lang="en-US" sz="1400" dirty="0"/>
                        <a:t>Tested across scope, published, and</a:t>
                      </a:r>
                      <a:r>
                        <a:rPr lang="en-US" sz="1400" baseline="0" dirty="0"/>
                        <a:t> implemented with multiple prototype projects. Responsible WG agrees resource sufficiently stable to require implementer consensus for subsequent non-backwards compatible changes </a:t>
                      </a:r>
                      <a:r>
                        <a:rPr lang="en-US" sz="1400" baseline="0" dirty="0">
                          <a:solidFill>
                            <a:schemeClr val="bg2"/>
                          </a:solidFill>
                        </a:rPr>
                        <a:t>(x1)</a:t>
                      </a:r>
                      <a:endParaRPr 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7795"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r>
                        <a:rPr lang="en-US" sz="2000" b="1" dirty="0"/>
                        <a:t>FFM5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1pPr>
                      <a:lvl2pPr indent="9601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2pPr>
                      <a:lvl3pPr indent="19202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3pPr>
                      <a:lvl4pPr indent="28803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4pPr>
                      <a:lvl5pPr indent="384048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5pPr>
                      <a:lvl6pPr indent="480060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6pPr>
                      <a:lvl7pPr indent="576072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7pPr>
                      <a:lvl8pPr indent="672084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8pPr>
                      <a:lvl9pPr indent="768096" algn="ctr" defTabSz="229362" eaLnBrk="1" hangingPunct="1">
                        <a:defRPr sz="1000">
                          <a:solidFill>
                            <a:schemeClr val="dk1"/>
                          </a:solidFill>
                          <a:latin typeface="Calibri"/>
                          <a:sym typeface="Gill Sans"/>
                        </a:defRPr>
                      </a:lvl9pPr>
                    </a:lstStyle>
                    <a:p>
                      <a:pPr algn="l"/>
                      <a:r>
                        <a:rPr lang="en-US" sz="1400" dirty="0"/>
                        <a:t>FFM4 and Published in two formal publication</a:t>
                      </a:r>
                      <a:r>
                        <a:rPr lang="en-US" sz="1400" baseline="0" dirty="0"/>
                        <a:t> release cycles at DSTU level, implemented in at least 5 independent production systems in more than 1 country </a:t>
                      </a:r>
                      <a:r>
                        <a:rPr lang="en-US" sz="1400" baseline="0" dirty="0">
                          <a:solidFill>
                            <a:schemeClr val="bg2"/>
                          </a:solidFill>
                        </a:rPr>
                        <a:t>(x 11)</a:t>
                      </a:r>
                      <a:endParaRPr lang="en-US" sz="14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1798441" y="1143000"/>
            <a:ext cx="8640961" cy="4419600"/>
          </a:xfrm>
        </p:spPr>
        <p:txBody>
          <a:bodyPr/>
          <a:lstStyle/>
          <a:p>
            <a:r>
              <a:rPr lang="en-US" dirty="0"/>
              <a:t>Indicates stability of the artifact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73B7CB-693A-61A6-4A12-98713CA85EF2}"/>
              </a:ext>
            </a:extLst>
          </p:cNvPr>
          <p:cNvSpPr/>
          <p:nvPr/>
        </p:nvSpPr>
        <p:spPr>
          <a:xfrm>
            <a:off x="3352800" y="6106160"/>
            <a:ext cx="4953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Normative is the goal!</a:t>
            </a:r>
          </a:p>
        </p:txBody>
      </p:sp>
    </p:spTree>
    <p:extLst>
      <p:ext uri="{BB962C8B-B14F-4D97-AF65-F5344CB8AC3E}">
        <p14:creationId xmlns:p14="http://schemas.microsoft.com/office/powerpoint/2010/main" val="10272188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HL7 Participation- Where do I go?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</a:rPr>
              <a:t>HL7 website user name and password </a:t>
            </a:r>
          </a:p>
          <a:p>
            <a:r>
              <a:rPr lang="en-US" dirty="0"/>
              <a:t>Access Standards</a:t>
            </a:r>
          </a:p>
          <a:p>
            <a:r>
              <a:rPr lang="en-US" dirty="0"/>
              <a:t>Manage membership</a:t>
            </a:r>
          </a:p>
          <a:p>
            <a:r>
              <a:rPr lang="en-US" dirty="0"/>
              <a:t>Resources</a:t>
            </a:r>
          </a:p>
          <a:p>
            <a:pPr lvl="2"/>
            <a:r>
              <a:rPr lang="en-US" dirty="0"/>
              <a:t>Information about workgroups &amp; projects</a:t>
            </a:r>
          </a:p>
          <a:p>
            <a:pPr lvl="2"/>
            <a:r>
              <a:rPr lang="en-US" dirty="0"/>
              <a:t>Sign up for list serves</a:t>
            </a:r>
          </a:p>
          <a:p>
            <a:pPr lvl="2"/>
            <a:r>
              <a:rPr lang="en-US" dirty="0"/>
              <a:t>Balloting</a:t>
            </a:r>
          </a:p>
          <a:p>
            <a:pPr lvl="2"/>
            <a:r>
              <a:rPr lang="en-US" dirty="0"/>
              <a:t>Policies and procedures </a:t>
            </a:r>
          </a:p>
          <a:p>
            <a:r>
              <a:rPr lang="en-US" dirty="0"/>
              <a:t>Information on events and call calendar</a:t>
            </a:r>
          </a:p>
          <a:p>
            <a:r>
              <a:rPr lang="en-US" dirty="0"/>
              <a:t>Access education &amp; 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1981200"/>
            <a:ext cx="32766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defTabSz="457200" latinLnBrk="1" hangingPunct="0"/>
            <a:r>
              <a:rPr lang="en-US" sz="3200" b="1" dirty="0">
                <a:ln/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http://www.hl7.org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0" y="1066800"/>
            <a:ext cx="9144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r>
              <a:rPr lang="en-US" sz="2800" b="1" dirty="0">
                <a:solidFill>
                  <a:schemeClr val="bg2"/>
                </a:solidFill>
                <a:latin typeface="Helvetica"/>
                <a:ea typeface="Helvetica"/>
                <a:cs typeface="Helvetica"/>
                <a:sym typeface="Helvetica"/>
              </a:rPr>
              <a:t>Free</a:t>
            </a:r>
          </a:p>
        </p:txBody>
      </p:sp>
    </p:spTree>
    <p:extLst>
      <p:ext uri="{BB962C8B-B14F-4D97-AF65-F5344CB8AC3E}">
        <p14:creationId xmlns:p14="http://schemas.microsoft.com/office/powerpoint/2010/main" val="847573683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609601"/>
            <a:ext cx="7505972" cy="5516878"/>
          </a:xfrm>
        </p:spPr>
        <p:txBody>
          <a:bodyPr/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57400" y="914400"/>
            <a:ext cx="8382000" cy="51816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noAutofit/>
          </a:bodyPr>
          <a:lstStyle/>
          <a:p>
            <a:pPr defTabSz="457200" latinLnBrk="1" hangingPunct="0"/>
            <a:r>
              <a:rPr lang="en-US" sz="3600" b="1" dirty="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Don’t like the HL7</a:t>
            </a:r>
          </a:p>
          <a:p>
            <a:pPr defTabSz="457200" latinLnBrk="1" hangingPunct="0"/>
            <a:r>
              <a:rPr lang="en-US" sz="3600" b="1" dirty="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Implementation Guides? Think you </a:t>
            </a:r>
          </a:p>
          <a:p>
            <a:pPr defTabSz="457200" latinLnBrk="1" hangingPunct="0"/>
            <a:r>
              <a:rPr lang="en-US" sz="3600" b="1" dirty="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have better ways to do it? </a:t>
            </a:r>
          </a:p>
          <a:p>
            <a:pPr defTabSz="457200" latinLnBrk="1" hangingPunct="0"/>
            <a:endParaRPr lang="en-US" sz="3600" b="1" dirty="0">
              <a:solidFill>
                <a:schemeClr val="bg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defTabSz="457200" latinLnBrk="1" hangingPunct="0"/>
            <a:r>
              <a:rPr lang="en-US" sz="3600" b="1" dirty="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Participate in HL7!</a:t>
            </a:r>
          </a:p>
          <a:p>
            <a:pPr defTabSz="457200" latinLnBrk="1" hangingPunct="0"/>
            <a:endParaRPr lang="en-US" sz="1400" b="1" dirty="0">
              <a:solidFill>
                <a:schemeClr val="bg1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defTabSz="457200" latinLnBrk="1" hangingPunct="0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defTabSz="457200" latinLnBrk="1" hangingPunct="0"/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Erin.Holt@tn.gov</a:t>
            </a:r>
            <a:br>
              <a:rPr lang="en-US" dirty="0">
                <a:solidFill>
                  <a:srgbClr val="D22630"/>
                </a:solidFill>
              </a:rPr>
            </a:b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hlinkClick r:id="rId3"/>
              </a:rPr>
              <a:t>TDH.Informatics@tn.gov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defTabSz="457200" latinLnBrk="1" hangingPunct="0"/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craig.newman@altarum.org</a:t>
            </a:r>
          </a:p>
          <a:p>
            <a:pPr defTabSz="457200" latinLnBrk="1" hangingPunct="0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defTabSz="457200" latinLnBrk="1" hangingPunct="0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defTabSz="457200" latinLnBrk="1" hangingPunct="0"/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defTabSz="457200" latinLnBrk="1" hangingPunct="0"/>
            <a:endParaRPr lang="en-US" sz="3600" b="1" dirty="0">
              <a:solidFill>
                <a:schemeClr val="bg1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25833819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HL7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676400" y="1143000"/>
            <a:ext cx="8915400" cy="5336178"/>
          </a:xfrm>
        </p:spPr>
        <p:txBody>
          <a:bodyPr/>
          <a:lstStyle/>
          <a:p>
            <a:r>
              <a:rPr lang="en-US" sz="1600" b="1" dirty="0"/>
              <a:t>HL7 Home page: </a:t>
            </a:r>
            <a:r>
              <a:rPr lang="en-US" sz="1400" dirty="0">
                <a:hlinkClick r:id="rId3"/>
              </a:rPr>
              <a:t>http://www.hl7.org/</a:t>
            </a:r>
            <a:endParaRPr lang="en-US" sz="1400" dirty="0"/>
          </a:p>
          <a:p>
            <a:pPr lvl="2"/>
            <a:r>
              <a:rPr lang="en-US" sz="1600" dirty="0"/>
              <a:t>Standards, Membership, Resources, Events, Education </a:t>
            </a:r>
          </a:p>
          <a:p>
            <a:r>
              <a:rPr lang="en-US" sz="1600" b="1" dirty="0"/>
              <a:t>Ballot Desktop: </a:t>
            </a:r>
            <a:r>
              <a:rPr lang="en-US" sz="1600" dirty="0"/>
              <a:t>Located under resources tab- </a:t>
            </a:r>
            <a:r>
              <a:rPr lang="en-US" sz="1400" dirty="0">
                <a:hlinkClick r:id="rId4"/>
              </a:rPr>
              <a:t>http://www.hl7.org/participate/onlineballoting.cfm?ref=nav</a:t>
            </a:r>
            <a:r>
              <a:rPr lang="en-US" sz="1400" dirty="0"/>
              <a:t> </a:t>
            </a:r>
          </a:p>
          <a:p>
            <a:r>
              <a:rPr lang="en-US" sz="1600" b="1" dirty="0"/>
              <a:t>Publishing Calendar*: </a:t>
            </a:r>
            <a:r>
              <a:rPr lang="en-US" sz="1400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  <a:hlinkClick r:id="rId5"/>
              </a:rPr>
              <a:t>http://www.hl7.org/documentcenter/public_temp_3BDC3C28-1C23-BA17-0CF74611A11D2146/schedules/ballot_calendar/pubs_schedule_2018.pdf</a:t>
            </a:r>
            <a:r>
              <a:rPr lang="en-US" sz="1400" dirty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rPr>
              <a:t>  </a:t>
            </a:r>
          </a:p>
          <a:p>
            <a:r>
              <a:rPr lang="en-US" sz="1600" b="1" dirty="0" err="1"/>
              <a:t>Listservs</a:t>
            </a:r>
            <a:r>
              <a:rPr lang="en-US" sz="1600" b="1" dirty="0"/>
              <a:t>*: </a:t>
            </a:r>
            <a:r>
              <a:rPr lang="en-US" sz="1600" dirty="0"/>
              <a:t>Located under resources tab- </a:t>
            </a:r>
            <a:r>
              <a:rPr lang="en-US" sz="1400" dirty="0">
                <a:hlinkClick r:id="rId6"/>
              </a:rPr>
              <a:t>http://www.hl7.org/myhl7/managelistservs.cfm?ref=nav</a:t>
            </a:r>
            <a:endParaRPr lang="en-US" sz="1400" dirty="0"/>
          </a:p>
          <a:p>
            <a:r>
              <a:rPr lang="en-US" sz="1600" b="1" dirty="0"/>
              <a:t>Workgroups: </a:t>
            </a:r>
            <a:r>
              <a:rPr lang="en-US" sz="1600" dirty="0"/>
              <a:t>Located under resources tab- </a:t>
            </a:r>
            <a:r>
              <a:rPr lang="en-US" sz="1400" dirty="0">
                <a:hlinkClick r:id="rId7"/>
              </a:rPr>
              <a:t>http://www.hl7.org/Special/committees/index.cfm?ref=nav</a:t>
            </a:r>
            <a:endParaRPr lang="en-US" sz="1400" dirty="0"/>
          </a:p>
          <a:p>
            <a:r>
              <a:rPr lang="en-US" sz="1600" b="1" dirty="0"/>
              <a:t>Confluence &amp; JIRA*: </a:t>
            </a:r>
            <a:r>
              <a:rPr lang="en-US" sz="1400" dirty="0">
                <a:solidFill>
                  <a:srgbClr val="FF0000"/>
                </a:solidFill>
                <a:hlinkClick r:id="rId8"/>
              </a:rPr>
              <a:t>http://confluence.hl7.org/</a:t>
            </a:r>
            <a:r>
              <a:rPr lang="en-US" sz="1400" dirty="0">
                <a:solidFill>
                  <a:srgbClr val="FF0000"/>
                </a:solidFill>
              </a:rPr>
              <a:t>  </a:t>
            </a:r>
          </a:p>
          <a:p>
            <a:pPr lvl="2"/>
            <a:r>
              <a:rPr lang="en-US" sz="1600" dirty="0"/>
              <a:t>Agendas, Call/meeting details, minutes/notes</a:t>
            </a:r>
          </a:p>
          <a:p>
            <a:r>
              <a:rPr lang="en-US" sz="1600" b="1" dirty="0">
                <a:solidFill>
                  <a:schemeClr val="tx1"/>
                </a:solidFill>
              </a:rPr>
              <a:t>FHIR Standard: </a:t>
            </a:r>
            <a:r>
              <a:rPr lang="en-US" sz="1400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  <a:hlinkClick r:id="rId9"/>
              </a:rPr>
              <a:t>http://hl7.org/fhir/STU3/</a:t>
            </a:r>
            <a:r>
              <a:rPr lang="en-US" sz="1400" dirty="0">
                <a:solidFill>
                  <a:srgbClr val="FF0000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</a:p>
          <a:p>
            <a:pPr marL="133350" indent="0">
              <a:buNone/>
            </a:pPr>
            <a:r>
              <a:rPr lang="en-US" sz="1800" dirty="0">
                <a:solidFill>
                  <a:srgbClr val="FF0000"/>
                </a:solidFill>
              </a:rPr>
              <a:t> * Will need a user/name and password (Free) </a:t>
            </a:r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6357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800" dirty="0"/>
              <a:t>ANSI- American National Standards Institute</a:t>
            </a:r>
          </a:p>
          <a:p>
            <a:r>
              <a:rPr lang="en-US" sz="1800" dirty="0"/>
              <a:t>ASD-ANSI Accredited Standards Developer</a:t>
            </a:r>
          </a:p>
          <a:p>
            <a:r>
              <a:rPr lang="en-US" sz="1800" dirty="0"/>
              <a:t>CDA- Clinical Document Architecture</a:t>
            </a:r>
          </a:p>
          <a:p>
            <a:r>
              <a:rPr lang="en-US" sz="1800" dirty="0"/>
              <a:t>C-CDA- Consolidated Clinical Document Architecture</a:t>
            </a:r>
          </a:p>
          <a:p>
            <a:r>
              <a:rPr lang="en-US" sz="1800" dirty="0"/>
              <a:t>DAM- Domain Analysis Model</a:t>
            </a:r>
          </a:p>
          <a:p>
            <a:r>
              <a:rPr lang="en-US" sz="1800" dirty="0"/>
              <a:t>EHR - Electronic Health Record</a:t>
            </a:r>
          </a:p>
          <a:p>
            <a:r>
              <a:rPr lang="en-US" sz="1800" dirty="0"/>
              <a:t>FHIR- Fast Healthcare Interoperability Standards</a:t>
            </a:r>
          </a:p>
          <a:p>
            <a:r>
              <a:rPr lang="en-US" sz="1800" dirty="0"/>
              <a:t>IG- implementation Guide</a:t>
            </a:r>
          </a:p>
          <a:p>
            <a:r>
              <a:rPr lang="en-US" sz="1800" dirty="0"/>
              <a:t>IHE- Integrating the Healthcare Enterprise</a:t>
            </a:r>
          </a:p>
          <a:p>
            <a:r>
              <a:rPr lang="en-US" sz="1800" dirty="0"/>
              <a:t>ISO- International Organization for Standardization</a:t>
            </a:r>
          </a:p>
          <a:p>
            <a:r>
              <a:rPr lang="en-US" sz="1800" dirty="0"/>
              <a:t>LOI &amp; LRI- Lab Orders Interface &amp; Lab Results Interface</a:t>
            </a:r>
          </a:p>
          <a:p>
            <a:endParaRPr lang="en-US" sz="18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1333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06024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800" dirty="0"/>
              <a:t>NIB- Notice of Intent to Ballot</a:t>
            </a:r>
          </a:p>
          <a:p>
            <a:r>
              <a:rPr lang="en-US" sz="1800" dirty="0"/>
              <a:t>ODH- Occupational Data for Health</a:t>
            </a:r>
          </a:p>
          <a:p>
            <a:r>
              <a:rPr lang="en-US" sz="1800" dirty="0"/>
              <a:t>PH (PHWG)- Public Health Work Group</a:t>
            </a:r>
          </a:p>
          <a:p>
            <a:r>
              <a:rPr lang="en-US" sz="1800" dirty="0"/>
              <a:t>PSS- Project Scope Statement</a:t>
            </a:r>
          </a:p>
          <a:p>
            <a:r>
              <a:rPr lang="en-US" sz="1800" dirty="0"/>
              <a:t>REST- Representational State Transfer</a:t>
            </a:r>
          </a:p>
          <a:p>
            <a:r>
              <a:rPr lang="en-US" sz="1800" dirty="0"/>
              <a:t>STU- Standard for Trial Use</a:t>
            </a:r>
          </a:p>
          <a:p>
            <a:r>
              <a:rPr lang="en-US" sz="1800" dirty="0"/>
              <a:t>WGM- Work Group Meeting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120638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ICR IG_CSTE_06192016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no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no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eICR IG_CSTE_06192016</Template>
  <TotalTime>0</TotalTime>
  <Words>1684</Words>
  <Application>Microsoft Office PowerPoint</Application>
  <PresentationFormat>Widescreen</PresentationFormat>
  <Paragraphs>249</Paragraphs>
  <Slides>26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Gill Sans</vt:lpstr>
      <vt:lpstr>Helvetica</vt:lpstr>
      <vt:lpstr>Helvetica Neue</vt:lpstr>
      <vt:lpstr>Open Sans</vt:lpstr>
      <vt:lpstr>PermianSlabSerifTypeface</vt:lpstr>
      <vt:lpstr>eICR IG_CSTE_06192016</vt:lpstr>
      <vt:lpstr>White</vt:lpstr>
      <vt:lpstr>HL7:  Where Sausage is Made and  Cookies are served at 3pm</vt:lpstr>
      <vt:lpstr>Outline</vt:lpstr>
      <vt:lpstr>Health Level Seven International</vt:lpstr>
      <vt:lpstr>HL7 Participation- How can I participate? </vt:lpstr>
      <vt:lpstr>HL7 Guiding Principles for Due Process</vt:lpstr>
      <vt:lpstr>Types of HL7 Standards</vt:lpstr>
      <vt:lpstr>How to develop an Implementation Guide</vt:lpstr>
      <vt:lpstr>Standards Development and Publication</vt:lpstr>
      <vt:lpstr>Timelines</vt:lpstr>
      <vt:lpstr>Balloting Process</vt:lpstr>
      <vt:lpstr>Balloting- Review and Comment</vt:lpstr>
      <vt:lpstr>Ballot Desktop</vt:lpstr>
      <vt:lpstr>Balloting - Dashboard</vt:lpstr>
      <vt:lpstr>Balloting - Voting</vt:lpstr>
      <vt:lpstr>Balloting – Making Comments</vt:lpstr>
      <vt:lpstr>Balloting – Making Comments</vt:lpstr>
      <vt:lpstr>Balloting – Resolution</vt:lpstr>
      <vt:lpstr>Balloting - Resolution</vt:lpstr>
      <vt:lpstr>Balloting – Tracking Issues</vt:lpstr>
      <vt:lpstr>Work Group Health</vt:lpstr>
      <vt:lpstr>FHIR Maturity (Base Standard)</vt:lpstr>
      <vt:lpstr>HL7 Participation- Where do I go? </vt:lpstr>
      <vt:lpstr>     </vt:lpstr>
      <vt:lpstr>Helpful HL7 Links</vt:lpstr>
      <vt:lpstr>Key Terms</vt:lpstr>
      <vt:lpstr>Key Terms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2015-06-04T13:10:43Z</cp:lastPrinted>
  <dcterms:created xsi:type="dcterms:W3CDTF">2018-06-01T18:15:32Z</dcterms:created>
  <dcterms:modified xsi:type="dcterms:W3CDTF">2023-08-23T16:51:02Z</dcterms:modified>
</cp:coreProperties>
</file>