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2"/>
  </p:notesMasterIdLst>
  <p:sldIdLst>
    <p:sldId id="261" r:id="rId3"/>
    <p:sldId id="338" r:id="rId4"/>
    <p:sldId id="2145706234" r:id="rId5"/>
    <p:sldId id="2145706221" r:id="rId6"/>
    <p:sldId id="2145706222" r:id="rId7"/>
    <p:sldId id="269" r:id="rId8"/>
    <p:sldId id="2145706236" r:id="rId9"/>
    <p:sldId id="2145706233" r:id="rId10"/>
    <p:sldId id="214570623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895427-FB54-4A2C-D01C-FCE859A69606}" name="Shaily Krishan" initials="SK" userId="S::SKrishan@cste.org::1e3edf21-baaa-444b-bc49-18940c99443d" providerId="AD"/>
  <p188:author id="{EE235BCA-C1FD-AB77-931C-ECC149E94ABD}" name="Devra Barter" initials="DB" userId="S::dbarter@cste.org::c5d157ed-33b3-4d47-9527-7e888207cf58" providerId="AD"/>
  <p188:author id="{D78983D3-FF1C-4103-78EC-0D8EF24E51FC}" name="Shaily Krishan" initials="SK" userId="S::skrishan@cste.org::1e3edf21-baaa-444b-bc49-18940c99443d"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87686F-40E3-4D43-88EB-0B8C6A69213C}" v="457" dt="2023-12-05T16:49:58.886"/>
    <p1510:client id="{CBECB0F9-AD06-0C43-18A1-50EA7505BCB0}" v="1" dt="2023-12-05T16:41:20.3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19"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ily Krishan" userId="S::skrishan@cste.org::1e3edf21-baaa-444b-bc49-18940c99443d" providerId="AD" clId="Web-{CBECB0F9-AD06-0C43-18A1-50EA7505BCB0}"/>
    <pc:docChg chg="">
      <pc:chgData name="Shaily Krishan" userId="S::skrishan@cste.org::1e3edf21-baaa-444b-bc49-18940c99443d" providerId="AD" clId="Web-{CBECB0F9-AD06-0C43-18A1-50EA7505BCB0}" dt="2023-12-05T16:41:20.305" v="0"/>
      <pc:docMkLst>
        <pc:docMk/>
      </pc:docMkLst>
      <pc:sldChg chg="modCm">
        <pc:chgData name="Shaily Krishan" userId="S::skrishan@cste.org::1e3edf21-baaa-444b-bc49-18940c99443d" providerId="AD" clId="Web-{CBECB0F9-AD06-0C43-18A1-50EA7505BCB0}" dt="2023-12-05T16:41:20.305" v="0"/>
        <pc:sldMkLst>
          <pc:docMk/>
          <pc:sldMk cId="2184100087" sldId="2145706234"/>
        </pc:sldMkLst>
        <pc:extLst>
          <p:ext xmlns:p="http://schemas.openxmlformats.org/presentationml/2006/main" uri="{D6D511B9-2390-475A-947B-AFAB55BFBCF1}">
            <pc226:cmChg xmlns:pc226="http://schemas.microsoft.com/office/powerpoint/2022/06/main/command" chg="">
              <pc226:chgData name="Shaily Krishan" userId="S::skrishan@cste.org::1e3edf21-baaa-444b-bc49-18940c99443d" providerId="AD" clId="Web-{CBECB0F9-AD06-0C43-18A1-50EA7505BCB0}" dt="2023-12-05T16:41:20.305" v="0"/>
              <pc2:cmMkLst xmlns:pc2="http://schemas.microsoft.com/office/powerpoint/2019/9/main/command">
                <pc:docMk/>
                <pc:sldMk cId="2184100087" sldId="2145706234"/>
                <pc2:cmMk id="{88718661-5B6A-4F2B-8AAE-3F974ACAD992}"/>
              </pc2:cmMkLst>
              <pc226:cmRplyChg chg="add">
                <pc226:chgData name="Shaily Krishan" userId="S::skrishan@cste.org::1e3edf21-baaa-444b-bc49-18940c99443d" providerId="AD" clId="Web-{CBECB0F9-AD06-0C43-18A1-50EA7505BCB0}" dt="2023-12-05T16:41:20.305" v="0"/>
                <pc2:cmRplyMkLst xmlns:pc2="http://schemas.microsoft.com/office/powerpoint/2019/9/main/command">
                  <pc:docMk/>
                  <pc:sldMk cId="2184100087" sldId="2145706234"/>
                  <pc2:cmMk id="{88718661-5B6A-4F2B-8AAE-3F974ACAD992}"/>
                  <pc2:cmRplyMk id="{E1088960-5B03-4748-A74F-5E0C29ECF421}"/>
                </pc2:cmRplyMkLst>
              </pc226:cmRplyChg>
            </pc226:cmChg>
          </p:ext>
        </pc:extLst>
      </pc:sldChg>
    </pc:docChg>
  </pc:docChgLst>
  <pc:docChgLst>
    <pc:chgData name="Devra Barter" userId="c5d157ed-33b3-4d47-9527-7e888207cf58" providerId="ADAL" clId="{1487686F-40E3-4D43-88EB-0B8C6A69213C}"/>
    <pc:docChg chg="undo redo custSel addSld delSld modSld sldOrd">
      <pc:chgData name="Devra Barter" userId="c5d157ed-33b3-4d47-9527-7e888207cf58" providerId="ADAL" clId="{1487686F-40E3-4D43-88EB-0B8C6A69213C}" dt="2023-12-05T17:13:27.311" v="1591" actId="207"/>
      <pc:docMkLst>
        <pc:docMk/>
      </pc:docMkLst>
      <pc:sldChg chg="delSp modSp mod">
        <pc:chgData name="Devra Barter" userId="c5d157ed-33b3-4d47-9527-7e888207cf58" providerId="ADAL" clId="{1487686F-40E3-4D43-88EB-0B8C6A69213C}" dt="2023-12-04T17:41:00.839" v="491" actId="20577"/>
        <pc:sldMkLst>
          <pc:docMk/>
          <pc:sldMk cId="1752033918" sldId="261"/>
        </pc:sldMkLst>
        <pc:spChg chg="mod">
          <ac:chgData name="Devra Barter" userId="c5d157ed-33b3-4d47-9527-7e888207cf58" providerId="ADAL" clId="{1487686F-40E3-4D43-88EB-0B8C6A69213C}" dt="2023-12-01T22:56:49.905" v="422" actId="20577"/>
          <ac:spMkLst>
            <pc:docMk/>
            <pc:sldMk cId="1752033918" sldId="261"/>
            <ac:spMk id="2" creationId="{C599B9CC-A33A-4F2C-A210-EC2E5FD92E8E}"/>
          </ac:spMkLst>
        </pc:spChg>
        <pc:spChg chg="mod">
          <ac:chgData name="Devra Barter" userId="c5d157ed-33b3-4d47-9527-7e888207cf58" providerId="ADAL" clId="{1487686F-40E3-4D43-88EB-0B8C6A69213C}" dt="2023-12-01T15:40:57.091" v="11" actId="20577"/>
          <ac:spMkLst>
            <pc:docMk/>
            <pc:sldMk cId="1752033918" sldId="261"/>
            <ac:spMk id="3" creationId="{B28EE5B6-B843-4C54-8A6A-C4CC64E6B311}"/>
          </ac:spMkLst>
        </pc:spChg>
        <pc:spChg chg="mod">
          <ac:chgData name="Devra Barter" userId="c5d157ed-33b3-4d47-9527-7e888207cf58" providerId="ADAL" clId="{1487686F-40E3-4D43-88EB-0B8C6A69213C}" dt="2023-12-04T17:41:00.839" v="491" actId="20577"/>
          <ac:spMkLst>
            <pc:docMk/>
            <pc:sldMk cId="1752033918" sldId="261"/>
            <ac:spMk id="4" creationId="{85F59CF3-A00C-4D93-A785-653657C125C0}"/>
          </ac:spMkLst>
        </pc:spChg>
        <pc:spChg chg="del mod">
          <ac:chgData name="Devra Barter" userId="c5d157ed-33b3-4d47-9527-7e888207cf58" providerId="ADAL" clId="{1487686F-40E3-4D43-88EB-0B8C6A69213C}" dt="2023-12-01T15:42:19.357" v="82" actId="478"/>
          <ac:spMkLst>
            <pc:docMk/>
            <pc:sldMk cId="1752033918" sldId="261"/>
            <ac:spMk id="5" creationId="{0B14E524-57FC-7697-5701-39C4015355BB}"/>
          </ac:spMkLst>
        </pc:spChg>
      </pc:sldChg>
      <pc:sldChg chg="modSp add mod ord">
        <pc:chgData name="Devra Barter" userId="c5d157ed-33b3-4d47-9527-7e888207cf58" providerId="ADAL" clId="{1487686F-40E3-4D43-88EB-0B8C6A69213C}" dt="2023-12-04T17:42:04.818" v="493"/>
        <pc:sldMkLst>
          <pc:docMk/>
          <pc:sldMk cId="175066489" sldId="269"/>
        </pc:sldMkLst>
        <pc:spChg chg="mod">
          <ac:chgData name="Devra Barter" userId="c5d157ed-33b3-4d47-9527-7e888207cf58" providerId="ADAL" clId="{1487686F-40E3-4D43-88EB-0B8C6A69213C}" dt="2023-12-01T15:43:31.468" v="94" actId="27636"/>
          <ac:spMkLst>
            <pc:docMk/>
            <pc:sldMk cId="175066489" sldId="269"/>
            <ac:spMk id="2" creationId="{70D99162-3F18-8E46-AA7A-C94C5C0C116D}"/>
          </ac:spMkLst>
        </pc:spChg>
      </pc:sldChg>
      <pc:sldChg chg="modSp add mod">
        <pc:chgData name="Devra Barter" userId="c5d157ed-33b3-4d47-9527-7e888207cf58" providerId="ADAL" clId="{1487686F-40E3-4D43-88EB-0B8C6A69213C}" dt="2023-12-01T15:45:27.764" v="104" actId="207"/>
        <pc:sldMkLst>
          <pc:docMk/>
          <pc:sldMk cId="1396905014" sldId="338"/>
        </pc:sldMkLst>
        <pc:spChg chg="mod">
          <ac:chgData name="Devra Barter" userId="c5d157ed-33b3-4d47-9527-7e888207cf58" providerId="ADAL" clId="{1487686F-40E3-4D43-88EB-0B8C6A69213C}" dt="2023-12-01T15:45:27.764" v="104" actId="207"/>
          <ac:spMkLst>
            <pc:docMk/>
            <pc:sldMk cId="1396905014" sldId="338"/>
            <ac:spMk id="3" creationId="{5CBC8F42-4B76-4F8B-B5E3-E95408029FD1}"/>
          </ac:spMkLst>
        </pc:spChg>
      </pc:sldChg>
      <pc:sldChg chg="add del">
        <pc:chgData name="Devra Barter" userId="c5d157ed-33b3-4d47-9527-7e888207cf58" providerId="ADAL" clId="{1487686F-40E3-4D43-88EB-0B8C6A69213C}" dt="2023-12-01T15:44:24.797" v="101" actId="2696"/>
        <pc:sldMkLst>
          <pc:docMk/>
          <pc:sldMk cId="1275458441" sldId="2145706189"/>
        </pc:sldMkLst>
      </pc:sldChg>
      <pc:sldChg chg="add del">
        <pc:chgData name="Devra Barter" userId="c5d157ed-33b3-4d47-9527-7e888207cf58" providerId="ADAL" clId="{1487686F-40E3-4D43-88EB-0B8C6A69213C}" dt="2023-12-01T15:44:24.797" v="101" actId="2696"/>
        <pc:sldMkLst>
          <pc:docMk/>
          <pc:sldMk cId="2034077840" sldId="2145706190"/>
        </pc:sldMkLst>
      </pc:sldChg>
      <pc:sldChg chg="add del">
        <pc:chgData name="Devra Barter" userId="c5d157ed-33b3-4d47-9527-7e888207cf58" providerId="ADAL" clId="{1487686F-40E3-4D43-88EB-0B8C6A69213C}" dt="2023-12-01T15:44:24.797" v="101" actId="2696"/>
        <pc:sldMkLst>
          <pc:docMk/>
          <pc:sldMk cId="3397361023" sldId="2145706191"/>
        </pc:sldMkLst>
      </pc:sldChg>
      <pc:sldChg chg="add del">
        <pc:chgData name="Devra Barter" userId="c5d157ed-33b3-4d47-9527-7e888207cf58" providerId="ADAL" clId="{1487686F-40E3-4D43-88EB-0B8C6A69213C}" dt="2023-12-01T15:44:24.797" v="101" actId="2696"/>
        <pc:sldMkLst>
          <pc:docMk/>
          <pc:sldMk cId="666906439" sldId="2145706192"/>
        </pc:sldMkLst>
      </pc:sldChg>
      <pc:sldChg chg="addSp delSp new del">
        <pc:chgData name="Devra Barter" userId="c5d157ed-33b3-4d47-9527-7e888207cf58" providerId="ADAL" clId="{1487686F-40E3-4D43-88EB-0B8C6A69213C}" dt="2023-12-01T15:43:36.411" v="95" actId="2696"/>
        <pc:sldMkLst>
          <pc:docMk/>
          <pc:sldMk cId="3477427805" sldId="2145706193"/>
        </pc:sldMkLst>
        <pc:picChg chg="add del">
          <ac:chgData name="Devra Barter" userId="c5d157ed-33b3-4d47-9527-7e888207cf58" providerId="ADAL" clId="{1487686F-40E3-4D43-88EB-0B8C6A69213C}" dt="2023-12-01T15:43:29.154" v="91"/>
          <ac:picMkLst>
            <pc:docMk/>
            <pc:sldMk cId="3477427805" sldId="2145706193"/>
            <ac:picMk id="4" creationId="{228A472C-1A1B-CFC8-B04F-A6D234187E51}"/>
          </ac:picMkLst>
        </pc:picChg>
      </pc:sldChg>
      <pc:sldChg chg="addSp delSp modSp add del mod">
        <pc:chgData name="Devra Barter" userId="c5d157ed-33b3-4d47-9527-7e888207cf58" providerId="ADAL" clId="{1487686F-40E3-4D43-88EB-0B8C6A69213C}" dt="2023-12-01T22:54:22.131" v="415" actId="2696"/>
        <pc:sldMkLst>
          <pc:docMk/>
          <pc:sldMk cId="2208171285" sldId="2145706215"/>
        </pc:sldMkLst>
        <pc:spChg chg="mod">
          <ac:chgData name="Devra Barter" userId="c5d157ed-33b3-4d47-9527-7e888207cf58" providerId="ADAL" clId="{1487686F-40E3-4D43-88EB-0B8C6A69213C}" dt="2023-12-01T15:43:31.445" v="93" actId="27636"/>
          <ac:spMkLst>
            <pc:docMk/>
            <pc:sldMk cId="2208171285" sldId="2145706215"/>
            <ac:spMk id="2" creationId="{B41B7F79-B5C6-5852-A6FE-A9E071692F1E}"/>
          </ac:spMkLst>
        </pc:spChg>
        <pc:spChg chg="add del">
          <ac:chgData name="Devra Barter" userId="c5d157ed-33b3-4d47-9527-7e888207cf58" providerId="ADAL" clId="{1487686F-40E3-4D43-88EB-0B8C6A69213C}" dt="2023-12-01T15:44:21.095" v="99" actId="22"/>
          <ac:spMkLst>
            <pc:docMk/>
            <pc:sldMk cId="2208171285" sldId="2145706215"/>
            <ac:spMk id="6" creationId="{FDA62F51-E658-6CB3-7AD3-669ECBDC3FE1}"/>
          </ac:spMkLst>
        </pc:spChg>
      </pc:sldChg>
      <pc:sldChg chg="modSp add mod">
        <pc:chgData name="Devra Barter" userId="c5d157ed-33b3-4d47-9527-7e888207cf58" providerId="ADAL" clId="{1487686F-40E3-4D43-88EB-0B8C6A69213C}" dt="2023-12-05T17:13:27.311" v="1591" actId="207"/>
        <pc:sldMkLst>
          <pc:docMk/>
          <pc:sldMk cId="2540529540" sldId="2145706221"/>
        </pc:sldMkLst>
        <pc:spChg chg="mod">
          <ac:chgData name="Devra Barter" userId="c5d157ed-33b3-4d47-9527-7e888207cf58" providerId="ADAL" clId="{1487686F-40E3-4D43-88EB-0B8C6A69213C}" dt="2023-12-05T17:13:27.311" v="1591" actId="207"/>
          <ac:spMkLst>
            <pc:docMk/>
            <pc:sldMk cId="2540529540" sldId="2145706221"/>
            <ac:spMk id="3" creationId="{32911145-6C32-3757-560C-FD44EC1C3567}"/>
          </ac:spMkLst>
        </pc:spChg>
      </pc:sldChg>
      <pc:sldChg chg="add">
        <pc:chgData name="Devra Barter" userId="c5d157ed-33b3-4d47-9527-7e888207cf58" providerId="ADAL" clId="{1487686F-40E3-4D43-88EB-0B8C6A69213C}" dt="2023-12-01T15:43:31.363" v="92"/>
        <pc:sldMkLst>
          <pc:docMk/>
          <pc:sldMk cId="1041504125" sldId="2145706222"/>
        </pc:sldMkLst>
      </pc:sldChg>
      <pc:sldChg chg="add del">
        <pc:chgData name="Devra Barter" userId="c5d157ed-33b3-4d47-9527-7e888207cf58" providerId="ADAL" clId="{1487686F-40E3-4D43-88EB-0B8C6A69213C}" dt="2023-12-01T22:55:27.700" v="417" actId="2696"/>
        <pc:sldMkLst>
          <pc:docMk/>
          <pc:sldMk cId="3348768834" sldId="2145706223"/>
        </pc:sldMkLst>
      </pc:sldChg>
      <pc:sldChg chg="delSp modSp add mod">
        <pc:chgData name="Devra Barter" userId="c5d157ed-33b3-4d47-9527-7e888207cf58" providerId="ADAL" clId="{1487686F-40E3-4D43-88EB-0B8C6A69213C}" dt="2023-12-04T17:43:31.404" v="507" actId="20577"/>
        <pc:sldMkLst>
          <pc:docMk/>
          <pc:sldMk cId="3405491225" sldId="2145706233"/>
        </pc:sldMkLst>
        <pc:spChg chg="del mod">
          <ac:chgData name="Devra Barter" userId="c5d157ed-33b3-4d47-9527-7e888207cf58" providerId="ADAL" clId="{1487686F-40E3-4D43-88EB-0B8C6A69213C}" dt="2023-12-01T22:55:58.198" v="421" actId="478"/>
          <ac:spMkLst>
            <pc:docMk/>
            <pc:sldMk cId="3405491225" sldId="2145706233"/>
            <ac:spMk id="2" creationId="{58358306-ACC7-DE70-4312-59FBDA1C2FBF}"/>
          </ac:spMkLst>
        </pc:spChg>
        <pc:spChg chg="mod">
          <ac:chgData name="Devra Barter" userId="c5d157ed-33b3-4d47-9527-7e888207cf58" providerId="ADAL" clId="{1487686F-40E3-4D43-88EB-0B8C6A69213C}" dt="2023-12-04T17:43:31.404" v="507" actId="20577"/>
          <ac:spMkLst>
            <pc:docMk/>
            <pc:sldMk cId="3405491225" sldId="2145706233"/>
            <ac:spMk id="6" creationId="{A41126A7-1B5F-A684-927B-6AFED5817C1C}"/>
          </ac:spMkLst>
        </pc:spChg>
      </pc:sldChg>
      <pc:sldChg chg="addSp delSp modSp new mod modClrScheme addCm delCm chgLayout">
        <pc:chgData name="Devra Barter" userId="c5d157ed-33b3-4d47-9527-7e888207cf58" providerId="ADAL" clId="{1487686F-40E3-4D43-88EB-0B8C6A69213C}" dt="2023-12-05T16:51:53.007" v="1587" actId="14100"/>
        <pc:sldMkLst>
          <pc:docMk/>
          <pc:sldMk cId="2184100087" sldId="2145706234"/>
        </pc:sldMkLst>
        <pc:spChg chg="mod ord">
          <ac:chgData name="Devra Barter" userId="c5d157ed-33b3-4d47-9527-7e888207cf58" providerId="ADAL" clId="{1487686F-40E3-4D43-88EB-0B8C6A69213C}" dt="2023-12-04T22:46:05.990" v="666" actId="700"/>
          <ac:spMkLst>
            <pc:docMk/>
            <pc:sldMk cId="2184100087" sldId="2145706234"/>
            <ac:spMk id="2" creationId="{926B4AB6-7854-E0B5-068B-31352E94A1B7}"/>
          </ac:spMkLst>
        </pc:spChg>
        <pc:spChg chg="del">
          <ac:chgData name="Devra Barter" userId="c5d157ed-33b3-4d47-9527-7e888207cf58" providerId="ADAL" clId="{1487686F-40E3-4D43-88EB-0B8C6A69213C}" dt="2023-12-04T22:44:11.798" v="652" actId="22"/>
          <ac:spMkLst>
            <pc:docMk/>
            <pc:sldMk cId="2184100087" sldId="2145706234"/>
            <ac:spMk id="3" creationId="{F9DF7FA4-4C06-39E6-4C09-8415ED68FB25}"/>
          </ac:spMkLst>
        </pc:spChg>
        <pc:spChg chg="add del mod ord">
          <ac:chgData name="Devra Barter" userId="c5d157ed-33b3-4d47-9527-7e888207cf58" providerId="ADAL" clId="{1487686F-40E3-4D43-88EB-0B8C6A69213C}" dt="2023-12-04T22:46:05.990" v="666" actId="700"/>
          <ac:spMkLst>
            <pc:docMk/>
            <pc:sldMk cId="2184100087" sldId="2145706234"/>
            <ac:spMk id="8" creationId="{912BADC7-DEE1-9BA6-6EA0-956CA15C8F03}"/>
          </ac:spMkLst>
        </pc:spChg>
        <pc:spChg chg="add del mod ord">
          <ac:chgData name="Devra Barter" userId="c5d157ed-33b3-4d47-9527-7e888207cf58" providerId="ADAL" clId="{1487686F-40E3-4D43-88EB-0B8C6A69213C}" dt="2023-12-04T22:46:05.990" v="666" actId="700"/>
          <ac:spMkLst>
            <pc:docMk/>
            <pc:sldMk cId="2184100087" sldId="2145706234"/>
            <ac:spMk id="9" creationId="{4851760C-0C65-2C26-EEB9-D8DBB0147E84}"/>
          </ac:spMkLst>
        </pc:spChg>
        <pc:spChg chg="add del mod ord">
          <ac:chgData name="Devra Barter" userId="c5d157ed-33b3-4d47-9527-7e888207cf58" providerId="ADAL" clId="{1487686F-40E3-4D43-88EB-0B8C6A69213C}" dt="2023-12-04T22:46:05.990" v="666" actId="700"/>
          <ac:spMkLst>
            <pc:docMk/>
            <pc:sldMk cId="2184100087" sldId="2145706234"/>
            <ac:spMk id="10" creationId="{AB83CB75-9CF8-5D84-5CB9-8AAFE2197FB6}"/>
          </ac:spMkLst>
        </pc:spChg>
        <pc:spChg chg="add mod">
          <ac:chgData name="Devra Barter" userId="c5d157ed-33b3-4d47-9527-7e888207cf58" providerId="ADAL" clId="{1487686F-40E3-4D43-88EB-0B8C6A69213C}" dt="2023-12-05T16:51:31.807" v="1584" actId="2711"/>
          <ac:spMkLst>
            <pc:docMk/>
            <pc:sldMk cId="2184100087" sldId="2145706234"/>
            <ac:spMk id="11" creationId="{471FBA5C-3AF9-1875-B458-593F04B737B4}"/>
          </ac:spMkLst>
        </pc:spChg>
        <pc:spChg chg="add mod">
          <ac:chgData name="Devra Barter" userId="c5d157ed-33b3-4d47-9527-7e888207cf58" providerId="ADAL" clId="{1487686F-40E3-4D43-88EB-0B8C6A69213C}" dt="2023-12-05T16:51:53.007" v="1587" actId="14100"/>
          <ac:spMkLst>
            <pc:docMk/>
            <pc:sldMk cId="2184100087" sldId="2145706234"/>
            <ac:spMk id="12" creationId="{0274514C-444F-F362-8840-2F3DC06CAFB8}"/>
          </ac:spMkLst>
        </pc:spChg>
        <pc:picChg chg="add mod ord">
          <ac:chgData name="Devra Barter" userId="c5d157ed-33b3-4d47-9527-7e888207cf58" providerId="ADAL" clId="{1487686F-40E3-4D43-88EB-0B8C6A69213C}" dt="2023-12-04T22:49:28.437" v="1095" actId="1076"/>
          <ac:picMkLst>
            <pc:docMk/>
            <pc:sldMk cId="2184100087" sldId="2145706234"/>
            <ac:picMk id="5" creationId="{E3139A98-0832-9F77-B0D2-AEF131ED2425}"/>
          </ac:picMkLst>
        </pc:picChg>
        <pc:picChg chg="add del mod">
          <ac:chgData name="Devra Barter" userId="c5d157ed-33b3-4d47-9527-7e888207cf58" providerId="ADAL" clId="{1487686F-40E3-4D43-88EB-0B8C6A69213C}" dt="2023-12-04T22:45:37.375" v="660" actId="478"/>
          <ac:picMkLst>
            <pc:docMk/>
            <pc:sldMk cId="2184100087" sldId="2145706234"/>
            <ac:picMk id="7" creationId="{0AB4F082-D916-99CF-F096-594219790731}"/>
          </ac:picMkLst>
        </pc:picChg>
        <pc:extLst>
          <p:ext xmlns:p="http://schemas.openxmlformats.org/presentationml/2006/main" uri="{D6D511B9-2390-475A-947B-AFAB55BFBCF1}">
            <pc226:cmChg xmlns:pc226="http://schemas.microsoft.com/office/powerpoint/2022/06/main/command" chg="add del">
              <pc226:chgData name="Devra Barter" userId="c5d157ed-33b3-4d47-9527-7e888207cf58" providerId="ADAL" clId="{1487686F-40E3-4D43-88EB-0B8C6A69213C}" dt="2023-12-05T16:50:09.304" v="1582"/>
              <pc2:cmMkLst xmlns:pc2="http://schemas.microsoft.com/office/powerpoint/2019/9/main/command">
                <pc:docMk/>
                <pc:sldMk cId="2184100087" sldId="2145706234"/>
                <pc2:cmMk id="{88718661-5B6A-4F2B-8AAE-3F974ACAD992}"/>
              </pc2:cmMkLst>
            </pc226:cmChg>
          </p:ext>
        </pc:extLst>
      </pc:sldChg>
      <pc:sldChg chg="add">
        <pc:chgData name="Devra Barter" userId="c5d157ed-33b3-4d47-9527-7e888207cf58" providerId="ADAL" clId="{1487686F-40E3-4D43-88EB-0B8C6A69213C}" dt="2023-12-05T14:35:15.063" v="1136"/>
        <pc:sldMkLst>
          <pc:docMk/>
          <pc:sldMk cId="1836624437" sldId="2145706235"/>
        </pc:sldMkLst>
      </pc:sldChg>
      <pc:sldChg chg="modSp add mod modNotesTx">
        <pc:chgData name="Devra Barter" userId="c5d157ed-33b3-4d47-9527-7e888207cf58" providerId="ADAL" clId="{1487686F-40E3-4D43-88EB-0B8C6A69213C}" dt="2023-12-05T16:54:41.403" v="1590" actId="20577"/>
        <pc:sldMkLst>
          <pc:docMk/>
          <pc:sldMk cId="2056865981" sldId="2145706236"/>
        </pc:sldMkLst>
        <pc:spChg chg="mod">
          <ac:chgData name="Devra Barter" userId="c5d157ed-33b3-4d47-9527-7e888207cf58" providerId="ADAL" clId="{1487686F-40E3-4D43-88EB-0B8C6A69213C}" dt="2023-12-05T16:46:04.777" v="1222" actId="20577"/>
          <ac:spMkLst>
            <pc:docMk/>
            <pc:sldMk cId="2056865981" sldId="2145706236"/>
            <ac:spMk id="2" creationId="{70D99162-3F18-8E46-AA7A-C94C5C0C116D}"/>
          </ac:spMkLst>
        </pc:spChg>
        <pc:spChg chg="mod">
          <ac:chgData name="Devra Barter" userId="c5d157ed-33b3-4d47-9527-7e888207cf58" providerId="ADAL" clId="{1487686F-40E3-4D43-88EB-0B8C6A69213C}" dt="2023-12-05T16:52:28.186" v="1588" actId="20577"/>
          <ac:spMkLst>
            <pc:docMk/>
            <pc:sldMk cId="2056865981" sldId="2145706236"/>
            <ac:spMk id="3" creationId="{42D520DA-088C-E64C-97DD-9C49F127E83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97AB30-DF32-4C99-81EC-915F508EC951}" type="datetimeFigureOut">
              <a:rPr lang="en-US" smtClean="0"/>
              <a:t>12/4/2023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A06CCD-423D-489E-B63C-D01435C36752}" type="slidenum">
              <a:rPr lang="en-US" smtClean="0"/>
              <a:t>‹#›</a:t>
            </a:fld>
            <a:endParaRPr lang="en-US"/>
          </a:p>
        </p:txBody>
      </p:sp>
    </p:spTree>
    <p:extLst>
      <p:ext uri="{BB962C8B-B14F-4D97-AF65-F5344CB8AC3E}">
        <p14:creationId xmlns:p14="http://schemas.microsoft.com/office/powerpoint/2010/main" val="2711015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onnect.cste.org/communities/cste-position-statements-thrive?CommunityKey=bbb4cafb-5795-4686-b36c-0189e5adb51c"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stefellows.org/"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mailto:aef@cste.org"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Welcome to the June ELR Call! Please introduce yourself in the chat by stating your name &amp; organizational affiliation.</a:t>
            </a:r>
          </a:p>
          <a:p>
            <a:endParaRPr lang="en-US" sz="1800" dirty="0"/>
          </a:p>
          <a:p>
            <a:r>
              <a:rPr lang="en-US" sz="1800" dirty="0"/>
              <a:t>We are recording the call for internal note-taking purposes only!</a:t>
            </a:r>
          </a:p>
          <a:p>
            <a:endParaRPr lang="en-US" sz="1800" dirty="0">
              <a:solidFill>
                <a:srgbClr val="606060"/>
              </a:solidFill>
              <a:effectLst/>
              <a:latin typeface="Helvetica Neue"/>
              <a:ea typeface="Times New Roman" panose="02020603050405020304" pitchFamily="18" charset="0"/>
              <a:cs typeface="Helvetica"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1</a:t>
            </a:fld>
            <a:endParaRPr lang="en-US"/>
          </a:p>
        </p:txBody>
      </p:sp>
    </p:spTree>
    <p:extLst>
      <p:ext uri="{BB962C8B-B14F-4D97-AF65-F5344CB8AC3E}">
        <p14:creationId xmlns:p14="http://schemas.microsoft.com/office/powerpoint/2010/main" val="3476231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800"/>
              </a:spcAft>
            </a:pPr>
            <a:r>
              <a:rPr lang="en-US" sz="1800" b="0" dirty="0">
                <a:effectLst/>
                <a:latin typeface="Arial"/>
                <a:ea typeface="Calibri" panose="020F0502020204030204" pitchFamily="34" charset="0"/>
                <a:cs typeface="Arial"/>
              </a:rPr>
              <a:t>Three Policy Briefs are now available for comment in CSTE Connect – make sure your voice is heard before Friday, December 15</a:t>
            </a:r>
            <a:r>
              <a:rPr lang="en-US" sz="1800" b="0" baseline="30000" dirty="0">
                <a:effectLst/>
                <a:latin typeface="Arial"/>
                <a:ea typeface="Calibri" panose="020F0502020204030204" pitchFamily="34" charset="0"/>
                <a:cs typeface="Arial"/>
              </a:rPr>
              <a:t>th</a:t>
            </a:r>
            <a:r>
              <a:rPr lang="en-US" sz="1800" b="0" dirty="0">
                <a:effectLst/>
                <a:latin typeface="Arial"/>
                <a:ea typeface="Calibri" panose="020F0502020204030204" pitchFamily="34" charset="0"/>
                <a:cs typeface="Arial"/>
              </a:rPr>
              <a:t>! CSTE Policy Briefs are consensus documents developed by members, that describe issues and propose calls for action on topics of public health importance. These Briefs advocate for the inclusion of industry and occupation variables in all public health surveillance systems and endorse the ICD-10-CM codes used to define injury hospitalizations and external causes of injury. Please navigate to the CSTE Brief’s community in CSTE Connect to download the draft Briefs, vote on whether the Brief should be published, as written, in the discussion threads, and find all-member webinar recordings and event information. There will be an all-member webinar held on the 2 injury-related briefs, on Thursday, December 7</a:t>
            </a:r>
            <a:r>
              <a:rPr lang="en-US" sz="1800" b="0" baseline="30000" dirty="0">
                <a:effectLst/>
                <a:latin typeface="Arial"/>
                <a:ea typeface="Calibri" panose="020F0502020204030204" pitchFamily="34" charset="0"/>
                <a:cs typeface="Arial"/>
              </a:rPr>
              <a:t>th</a:t>
            </a:r>
            <a:r>
              <a:rPr lang="en-US" sz="1800" b="0" dirty="0">
                <a:effectLst/>
                <a:latin typeface="Arial"/>
                <a:ea typeface="Calibri" panose="020F0502020204030204" pitchFamily="34" charset="0"/>
                <a:cs typeface="Arial"/>
              </a:rPr>
              <a:t> at 2PM EDT. We hope to see you all there and look forward to your comments on Connect!</a:t>
            </a:r>
            <a:r>
              <a:rPr lang="en-US" sz="1800" dirty="0">
                <a:latin typeface="Arial"/>
                <a:ea typeface="Calibri" panose="020F0502020204030204" pitchFamily="34" charset="0"/>
                <a:cs typeface="Arial"/>
              </a:rPr>
              <a:t> </a:t>
            </a:r>
            <a:endParaRPr lang="en-US" sz="1800" kern="100" dirty="0">
              <a:latin typeface="Arial" panose="020B0604020202020204" pitchFamily="34" charset="0"/>
              <a:ea typeface="Calibri" panose="020F0502020204030204" pitchFamily="34" charset="0"/>
            </a:endParaRPr>
          </a:p>
          <a:p>
            <a:pPr marL="0" marR="0">
              <a:spcBef>
                <a:spcPts val="0"/>
              </a:spcBef>
              <a:spcAft>
                <a:spcPts val="800"/>
              </a:spcAft>
            </a:pPr>
            <a:endParaRPr lang="en-US" sz="1800" b="0" dirty="0">
              <a:effectLst/>
              <a:latin typeface="Arial" panose="020B0604020202020204" pitchFamily="34" charset="0"/>
              <a:ea typeface="Calibri" panose="020F0502020204030204" pitchFamily="34" charset="0"/>
              <a:cs typeface="Arial" panose="020B0604020202020204" pitchFamily="34" charset="0"/>
            </a:endParaRPr>
          </a:p>
          <a:p>
            <a:pPr>
              <a:spcAft>
                <a:spcPts val="800"/>
              </a:spcAft>
            </a:pPr>
            <a:r>
              <a:rPr lang="en-US" sz="1800" dirty="0">
                <a:latin typeface="Arial"/>
                <a:ea typeface="Calibri" panose="020F0502020204030204" pitchFamily="34" charset="0"/>
                <a:cs typeface="Arial"/>
              </a:rPr>
              <a:t>Link to CSTE Briefs community: </a:t>
            </a:r>
            <a:r>
              <a:rPr lang="en-US" dirty="0">
                <a:hlinkClick r:id="rId3"/>
              </a:rPr>
              <a:t>https://connect.cste.org/communities/cste-position-statements-thrive?CommunityKey=bbb4cafb-5795-4686-b36c-0189e5adb51c</a:t>
            </a:r>
            <a:r>
              <a:rPr lang="en-US" dirty="0"/>
              <a:t> </a:t>
            </a:r>
            <a:endParaRPr lang="en-US" sz="18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9D7255-E24F-480D-AB46-C72A1246A2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842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The Applied Epidemiology Fellowship application for both candidates and host sites </a:t>
            </a:r>
            <a:r>
              <a:rPr lang="en-US" sz="1800" dirty="0">
                <a:effectLst/>
                <a:latin typeface="Calibri" panose="020F0502020204030204" pitchFamily="34" charset="0"/>
                <a:ea typeface="Calibri" panose="020F0502020204030204" pitchFamily="34" charset="0"/>
              </a:rPr>
              <a:t>are now open! Modeled after the Centers for Disease Control and Prevention (CDC) EIS program, the fellowship is designed to give recent public health graduates on-the-job training at health departments in preparation for a career as an epidemiologist at the state or local level. Through the guidance of experienced mentors, fellows are expected to develop and refine applied epidemiologic skills by participating in a series of prescribed fellowship activities and projects identified as priorities by the health department. This fellowship is open to recent graduates with master’s and doctoral degrees who have training in epidemiology.</a:t>
            </a:r>
            <a:r>
              <a:rPr lang="en-US" sz="1800" dirty="0">
                <a:solidFill>
                  <a:srgbClr val="000000"/>
                </a:solidFill>
                <a:effectLst/>
                <a:latin typeface="Calibri" panose="020F050202020403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Calibri" panose="020F0502020204030204" pitchFamily="34" charset="0"/>
                <a:ea typeface="Calibri" panose="020F0502020204030204" pitchFamily="34" charset="0"/>
              </a:rPr>
              <a:t>AEF Class 22 A</a:t>
            </a:r>
            <a:r>
              <a:rPr lang="en-US" sz="1800" dirty="0">
                <a:effectLst/>
                <a:latin typeface="Calibri" panose="020F0502020204030204" pitchFamily="34" charset="0"/>
                <a:ea typeface="Calibri" panose="020F0502020204030204" pitchFamily="34" charset="0"/>
              </a:rPr>
              <a:t>pplication Deadlines: </a:t>
            </a:r>
            <a:r>
              <a:rPr lang="en-US" sz="1800" dirty="0">
                <a:solidFill>
                  <a:srgbClr val="000000"/>
                </a:solidFill>
                <a:effectLst/>
                <a:latin typeface="Calibri" panose="020F050202020403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solidFill>
                  <a:srgbClr val="000000"/>
                </a:solidFill>
                <a:effectLst/>
                <a:latin typeface="Calibri" panose="020F0502020204030204" pitchFamily="34" charset="0"/>
                <a:ea typeface="Calibri" panose="020F0502020204030204" pitchFamily="34" charset="0"/>
              </a:rPr>
              <a:t>Candidate: 11:59pm on January 19, 2024  </a:t>
            </a:r>
          </a:p>
          <a:p>
            <a:pPr marL="342900" marR="0" lvl="0" indent="-342900">
              <a:spcBef>
                <a:spcPts val="0"/>
              </a:spcBef>
              <a:spcAft>
                <a:spcPts val="0"/>
              </a:spcAft>
              <a:buSzPts val="1000"/>
              <a:buFont typeface="Symbol" panose="05050102010706020507" pitchFamily="18" charset="2"/>
              <a:buChar char=""/>
              <a:tabLst>
                <a:tab pos="457200" algn="l"/>
              </a:tabLst>
            </a:pPr>
            <a:r>
              <a:rPr lang="en-US" sz="1800" dirty="0">
                <a:solidFill>
                  <a:srgbClr val="000000"/>
                </a:solidFill>
                <a:effectLst/>
                <a:latin typeface="Calibri" panose="020F0502020204030204" pitchFamily="34" charset="0"/>
                <a:ea typeface="Calibri" panose="020F0502020204030204" pitchFamily="34" charset="0"/>
              </a:rPr>
              <a:t>Host Site: 11:59pm on January 31, 2024 </a:t>
            </a:r>
          </a:p>
          <a:p>
            <a:pPr marL="342900" marR="0" lvl="0" indent="-342900">
              <a:spcBef>
                <a:spcPts val="0"/>
              </a:spcBef>
              <a:spcAft>
                <a:spcPts val="0"/>
              </a:spcAft>
              <a:buSzPts val="1000"/>
              <a:buFont typeface="Symbol" panose="05050102010706020507" pitchFamily="18" charset="2"/>
              <a:buChar char=""/>
              <a:tabLst>
                <a:tab pos="457200" algn="l"/>
              </a:tabLst>
            </a:pPr>
            <a:endParaRPr lang="en-US" sz="1800" dirty="0">
              <a:solidFill>
                <a:srgbClr val="000000"/>
              </a:solidFill>
              <a:effectLst/>
              <a:latin typeface="Calibri" panose="020F0502020204030204" pitchFamily="34" charset="0"/>
              <a:ea typeface="Calibri" panose="020F0502020204030204" pitchFamily="34" charset="0"/>
            </a:endParaRPr>
          </a:p>
          <a:p>
            <a:pPr marL="0" marR="0" lvl="0" indent="0">
              <a:spcBef>
                <a:spcPts val="0"/>
              </a:spcBef>
              <a:spcAft>
                <a:spcPts val="0"/>
              </a:spcAft>
              <a:buSzPts val="1000"/>
              <a:buFont typeface="Symbol" panose="05050102010706020507" pitchFamily="18" charset="2"/>
              <a:buNone/>
              <a:tabLst>
                <a:tab pos="457200" algn="l"/>
              </a:tabLst>
            </a:pPr>
            <a:endParaRPr lang="en-US" sz="1800" dirty="0">
              <a:solidFill>
                <a:srgbClr val="00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800" b="0" u="none" dirty="0">
                <a:solidFill>
                  <a:srgbClr val="000000"/>
                </a:solidFill>
                <a:effectLst/>
                <a:latin typeface="Calibri" panose="020F0502020204030204" pitchFamily="34" charset="0"/>
                <a:ea typeface="Calibri" panose="020F0502020204030204" pitchFamily="34" charset="0"/>
              </a:rPr>
              <a:t> For Chat:  </a:t>
            </a:r>
            <a:r>
              <a:rPr lang="en-US" sz="1800" b="0" u="none" dirty="0">
                <a:effectLst/>
                <a:latin typeface="Calibri" panose="020F0502020204030204" pitchFamily="34" charset="0"/>
                <a:ea typeface="Calibri" panose="020F0502020204030204" pitchFamily="34" charset="0"/>
              </a:rPr>
              <a:t> </a:t>
            </a:r>
          </a:p>
          <a:p>
            <a:pPr marL="0" marR="0">
              <a:spcBef>
                <a:spcPts val="0"/>
              </a:spcBef>
              <a:spcAft>
                <a:spcPts val="0"/>
              </a:spcAft>
            </a:pPr>
            <a:endParaRPr lang="en-US" sz="1800" b="0" u="none" dirty="0">
              <a:solidFill>
                <a:srgbClr val="00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800" b="0" u="none" dirty="0">
                <a:solidFill>
                  <a:srgbClr val="000000"/>
                </a:solidFill>
                <a:effectLst/>
                <a:latin typeface="Calibri" panose="020F0502020204030204" pitchFamily="34" charset="0"/>
                <a:ea typeface="Calibri" panose="020F0502020204030204" pitchFamily="34" charset="0"/>
              </a:rPr>
              <a:t>The Applied Epidemiology Fellowship application for both candidates and host sites are now open!  </a:t>
            </a:r>
            <a:endParaRPr lang="en-US" sz="1800" b="0" u="none"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b="0" u="none" dirty="0">
                <a:solidFill>
                  <a:srgbClr val="000000"/>
                </a:solidFill>
                <a:effectLst/>
                <a:latin typeface="Calibri" panose="020F0502020204030204" pitchFamily="34" charset="0"/>
                <a:ea typeface="Calibri" panose="020F0502020204030204" pitchFamily="34" charset="0"/>
              </a:rPr>
              <a:t>The</a:t>
            </a:r>
            <a:r>
              <a:rPr lang="en-US" sz="1800" b="0" u="none" dirty="0">
                <a:effectLst/>
                <a:latin typeface="Calibri" panose="020F0502020204030204" pitchFamily="34" charset="0"/>
                <a:ea typeface="Calibri" panose="020F0502020204030204" pitchFamily="34" charset="0"/>
              </a:rPr>
              <a:t> fellowship’s mission is to meet the nation’s need for applied epi workforce capacity at the state/local level through a national two-year training program. This is a two-year program at a state, territorial, local, or tribal health department. </a:t>
            </a:r>
            <a:r>
              <a:rPr lang="en-US" sz="1800" b="0" u="none" dirty="0">
                <a:solidFill>
                  <a:srgbClr val="000000"/>
                </a:solidFill>
                <a:effectLst/>
                <a:latin typeface="Calibri" panose="020F0502020204030204" pitchFamily="34" charset="0"/>
                <a:ea typeface="Calibri" panose="020F0502020204030204" pitchFamily="34" charset="0"/>
              </a:rPr>
              <a:t> </a:t>
            </a:r>
            <a:endParaRPr lang="en-US" sz="1800" b="0" u="none"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b="0" u="none" dirty="0">
                <a:solidFill>
                  <a:srgbClr val="000000"/>
                </a:solidFill>
                <a:effectLst/>
                <a:latin typeface="Calibri" panose="020F0502020204030204" pitchFamily="34" charset="0"/>
                <a:ea typeface="Calibri" panose="020F0502020204030204" pitchFamily="34" charset="0"/>
              </a:rPr>
              <a:t>Learn more or access the application link at: </a:t>
            </a:r>
            <a:r>
              <a:rPr lang="en-US" sz="1800" b="0" u="none" dirty="0">
                <a:solidFill>
                  <a:srgbClr val="000000"/>
                </a:solidFill>
                <a:effectLst/>
                <a:latin typeface="Calibri" panose="020F0502020204030204" pitchFamily="34" charset="0"/>
                <a:ea typeface="Calibri" panose="020F0502020204030204" pitchFamily="34" charset="0"/>
                <a:hlinkClick r:id="rId3"/>
              </a:rPr>
              <a:t>https://cstefellows.org/</a:t>
            </a:r>
            <a:r>
              <a:rPr lang="en-US" sz="1800" b="0" u="none" dirty="0">
                <a:solidFill>
                  <a:srgbClr val="000000"/>
                </a:solidFill>
                <a:effectLst/>
                <a:latin typeface="Calibri" panose="020F0502020204030204" pitchFamily="34" charset="0"/>
                <a:ea typeface="Calibri" panose="020F0502020204030204" pitchFamily="34" charset="0"/>
              </a:rPr>
              <a:t>  </a:t>
            </a:r>
            <a:endParaRPr lang="en-US" sz="1800" b="0" u="none" dirty="0">
              <a:effectLst/>
              <a:latin typeface="Calibri" panose="020F0502020204030204" pitchFamily="34" charset="0"/>
              <a:ea typeface="Calibri" panose="020F0502020204030204" pitchFamily="34" charset="0"/>
            </a:endParaRPr>
          </a:p>
          <a:p>
            <a:r>
              <a:rPr lang="en-US" sz="1800" b="0" u="none" dirty="0">
                <a:solidFill>
                  <a:srgbClr val="000000"/>
                </a:solidFill>
                <a:effectLst/>
                <a:latin typeface="Calibri" panose="020F0502020204030204" pitchFamily="34" charset="0"/>
                <a:ea typeface="Calibri" panose="020F0502020204030204" pitchFamily="34" charset="0"/>
              </a:rPr>
              <a:t>For questions, contact the CSTE AEF Team at </a:t>
            </a:r>
            <a:r>
              <a:rPr lang="en-US" sz="1800" b="0" u="none" dirty="0">
                <a:solidFill>
                  <a:srgbClr val="000000"/>
                </a:solidFill>
                <a:effectLst/>
                <a:latin typeface="Calibri" panose="020F0502020204030204" pitchFamily="34" charset="0"/>
                <a:ea typeface="Calibri" panose="020F0502020204030204" pitchFamily="34" charset="0"/>
                <a:hlinkClick r:id="rId4"/>
              </a:rPr>
              <a:t>aef@cste.org</a:t>
            </a:r>
            <a:r>
              <a:rPr lang="en-US" sz="1800" b="0" u="none" dirty="0">
                <a:solidFill>
                  <a:srgbClr val="000000"/>
                </a:solidFill>
                <a:effectLst/>
                <a:latin typeface="Calibri" panose="020F0502020204030204" pitchFamily="34" charset="0"/>
                <a:ea typeface="Calibri" panose="020F0502020204030204" pitchFamily="34" charset="0"/>
              </a:rPr>
              <a:t> </a:t>
            </a:r>
            <a:r>
              <a:rPr lang="en-US" sz="1800" b="0" u="none" dirty="0">
                <a:effectLst/>
                <a:latin typeface="Calibri" panose="020F0502020204030204" pitchFamily="34" charset="0"/>
                <a:ea typeface="Calibri" panose="020F0502020204030204" pitchFamily="34" charset="0"/>
              </a:rPr>
              <a:t> </a:t>
            </a:r>
            <a:endParaRPr lang="en-US" b="0" u="none" dirty="0"/>
          </a:p>
        </p:txBody>
      </p:sp>
      <p:sp>
        <p:nvSpPr>
          <p:cNvPr id="4" name="Slide Number Placeholder 3"/>
          <p:cNvSpPr>
            <a:spLocks noGrp="1"/>
          </p:cNvSpPr>
          <p:nvPr>
            <p:ph type="sldNum" sz="quarter" idx="5"/>
          </p:nvPr>
        </p:nvSpPr>
        <p:spPr/>
        <p:txBody>
          <a:bodyPr/>
          <a:lstStyle/>
          <a:p>
            <a:fld id="{A478270A-2741-4E28-841A-D486F59D4EDF}" type="slidenum">
              <a:rPr lang="en-US" smtClean="0"/>
              <a:t>6</a:t>
            </a:fld>
            <a:endParaRPr lang="en-US"/>
          </a:p>
        </p:txBody>
      </p:sp>
    </p:spTree>
    <p:extLst>
      <p:ext uri="{BB962C8B-B14F-4D97-AF65-F5344CB8AC3E}">
        <p14:creationId xmlns:p14="http://schemas.microsoft.com/office/powerpoint/2010/main" val="283246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endParaRPr lang="en-US" b="0" u="none" dirty="0"/>
          </a:p>
        </p:txBody>
      </p:sp>
      <p:sp>
        <p:nvSpPr>
          <p:cNvPr id="4" name="Slide Number Placeholder 3"/>
          <p:cNvSpPr>
            <a:spLocks noGrp="1"/>
          </p:cNvSpPr>
          <p:nvPr>
            <p:ph type="sldNum" sz="quarter" idx="5"/>
          </p:nvPr>
        </p:nvSpPr>
        <p:spPr/>
        <p:txBody>
          <a:bodyPr/>
          <a:lstStyle/>
          <a:p>
            <a:fld id="{A478270A-2741-4E28-841A-D486F59D4EDF}" type="slidenum">
              <a:rPr lang="en-US" smtClean="0"/>
              <a:t>7</a:t>
            </a:fld>
            <a:endParaRPr lang="en-US"/>
          </a:p>
        </p:txBody>
      </p:sp>
    </p:spTree>
    <p:extLst>
      <p:ext uri="{BB962C8B-B14F-4D97-AF65-F5344CB8AC3E}">
        <p14:creationId xmlns:p14="http://schemas.microsoft.com/office/powerpoint/2010/main" val="2745381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8</a:t>
            </a:fld>
            <a:endParaRPr lang="en-US"/>
          </a:p>
        </p:txBody>
      </p:sp>
    </p:spTree>
    <p:extLst>
      <p:ext uri="{BB962C8B-B14F-4D97-AF65-F5344CB8AC3E}">
        <p14:creationId xmlns:p14="http://schemas.microsoft.com/office/powerpoint/2010/main" val="4205808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Welcome to the June ELR Call! Please introduce yourself in the chat by stating your name &amp; organizational affiliation.</a:t>
            </a:r>
          </a:p>
          <a:p>
            <a:endParaRPr lang="en-US" sz="1800" dirty="0"/>
          </a:p>
          <a:p>
            <a:r>
              <a:rPr lang="en-US" sz="1800" dirty="0"/>
              <a:t>We are recording the call for internal note-taking purposes only!</a:t>
            </a:r>
          </a:p>
          <a:p>
            <a:endParaRPr lang="en-US" sz="1800" dirty="0">
              <a:solidFill>
                <a:srgbClr val="606060"/>
              </a:solidFill>
              <a:effectLst/>
              <a:latin typeface="Helvetica Neue"/>
              <a:ea typeface="Times New Roman" panose="02020603050405020304" pitchFamily="18" charset="0"/>
              <a:cs typeface="Helvetica"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E8BA679-2E03-44F4-BE36-E6398CC43D1F}" type="slidenum">
              <a:rPr lang="en-US" smtClean="0"/>
              <a:t>9</a:t>
            </a:fld>
            <a:endParaRPr lang="en-US"/>
          </a:p>
        </p:txBody>
      </p:sp>
    </p:spTree>
    <p:extLst>
      <p:ext uri="{BB962C8B-B14F-4D97-AF65-F5344CB8AC3E}">
        <p14:creationId xmlns:p14="http://schemas.microsoft.com/office/powerpoint/2010/main" val="558291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08768-A3A6-E1A0-845F-365AC32F5D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737D6E6-27ED-C17F-A841-5AEA6B0832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A3D7C3-17E6-1B29-4C10-665799A627D6}"/>
              </a:ext>
            </a:extLst>
          </p:cNvPr>
          <p:cNvSpPr>
            <a:spLocks noGrp="1"/>
          </p:cNvSpPr>
          <p:nvPr>
            <p:ph type="dt" sz="half" idx="10"/>
          </p:nvPr>
        </p:nvSpPr>
        <p:spPr/>
        <p:txBody>
          <a:bodyPr/>
          <a:lstStyle/>
          <a:p>
            <a:fld id="{3D6999EE-E164-436A-AE3F-D7D8CC9F3078}" type="datetimeFigureOut">
              <a:rPr lang="en-US" smtClean="0"/>
              <a:t>12/4/2023</a:t>
            </a:fld>
            <a:endParaRPr lang="en-US"/>
          </a:p>
        </p:txBody>
      </p:sp>
      <p:sp>
        <p:nvSpPr>
          <p:cNvPr id="5" name="Footer Placeholder 4">
            <a:extLst>
              <a:ext uri="{FF2B5EF4-FFF2-40B4-BE49-F238E27FC236}">
                <a16:creationId xmlns:a16="http://schemas.microsoft.com/office/drawing/2014/main" id="{33B917F4-7537-8403-2A22-23EDA7BDCF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349E9E-35DF-901A-A879-559953BBBB5B}"/>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1543240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49264-AFCF-CC9E-5BD8-9F58FC7D6A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994CBA-B5FD-6A7D-0427-EF263369C1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D7FAA7-415E-B6DF-15E1-54C09BE77F07}"/>
              </a:ext>
            </a:extLst>
          </p:cNvPr>
          <p:cNvSpPr>
            <a:spLocks noGrp="1"/>
          </p:cNvSpPr>
          <p:nvPr>
            <p:ph type="dt" sz="half" idx="10"/>
          </p:nvPr>
        </p:nvSpPr>
        <p:spPr/>
        <p:txBody>
          <a:bodyPr/>
          <a:lstStyle/>
          <a:p>
            <a:fld id="{3D6999EE-E164-436A-AE3F-D7D8CC9F3078}" type="datetimeFigureOut">
              <a:rPr lang="en-US" smtClean="0"/>
              <a:t>12/4/2023</a:t>
            </a:fld>
            <a:endParaRPr lang="en-US"/>
          </a:p>
        </p:txBody>
      </p:sp>
      <p:sp>
        <p:nvSpPr>
          <p:cNvPr id="5" name="Footer Placeholder 4">
            <a:extLst>
              <a:ext uri="{FF2B5EF4-FFF2-40B4-BE49-F238E27FC236}">
                <a16:creationId xmlns:a16="http://schemas.microsoft.com/office/drawing/2014/main" id="{6100D1B0-D372-CE93-5ECE-693B30F520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7B3C32-3605-55F5-EF58-B4174327A0B7}"/>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4010540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9E9B9-65B7-4AD5-8BFC-4AAC209E62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5724E9-BED7-81A6-420C-89D654B457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210EC6-3C16-B928-0CDF-E3103D0F81D0}"/>
              </a:ext>
            </a:extLst>
          </p:cNvPr>
          <p:cNvSpPr>
            <a:spLocks noGrp="1"/>
          </p:cNvSpPr>
          <p:nvPr>
            <p:ph type="dt" sz="half" idx="10"/>
          </p:nvPr>
        </p:nvSpPr>
        <p:spPr/>
        <p:txBody>
          <a:bodyPr/>
          <a:lstStyle/>
          <a:p>
            <a:fld id="{3D6999EE-E164-436A-AE3F-D7D8CC9F3078}" type="datetimeFigureOut">
              <a:rPr lang="en-US" smtClean="0"/>
              <a:t>12/4/2023</a:t>
            </a:fld>
            <a:endParaRPr lang="en-US"/>
          </a:p>
        </p:txBody>
      </p:sp>
      <p:sp>
        <p:nvSpPr>
          <p:cNvPr id="5" name="Footer Placeholder 4">
            <a:extLst>
              <a:ext uri="{FF2B5EF4-FFF2-40B4-BE49-F238E27FC236}">
                <a16:creationId xmlns:a16="http://schemas.microsoft.com/office/drawing/2014/main" id="{11FD415E-5164-07A0-D541-8D4399C401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765F7-9878-E816-7C3C-4DAD6F01C564}"/>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441289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B5BB5-3499-1E2C-6AD0-B68D9E735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F0BA75-037A-A45C-EC60-596850843D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FF397-DA04-BF1E-5BB0-5724C5B52B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A7C149-A3C4-997A-A647-5FFEF2D52B0D}"/>
              </a:ext>
            </a:extLst>
          </p:cNvPr>
          <p:cNvSpPr>
            <a:spLocks noGrp="1"/>
          </p:cNvSpPr>
          <p:nvPr>
            <p:ph type="dt" sz="half" idx="10"/>
          </p:nvPr>
        </p:nvSpPr>
        <p:spPr/>
        <p:txBody>
          <a:bodyPr/>
          <a:lstStyle/>
          <a:p>
            <a:fld id="{3D6999EE-E164-436A-AE3F-D7D8CC9F3078}" type="datetimeFigureOut">
              <a:rPr lang="en-US" smtClean="0"/>
              <a:t>12/4/2023</a:t>
            </a:fld>
            <a:endParaRPr lang="en-US"/>
          </a:p>
        </p:txBody>
      </p:sp>
      <p:sp>
        <p:nvSpPr>
          <p:cNvPr id="6" name="Footer Placeholder 5">
            <a:extLst>
              <a:ext uri="{FF2B5EF4-FFF2-40B4-BE49-F238E27FC236}">
                <a16:creationId xmlns:a16="http://schemas.microsoft.com/office/drawing/2014/main" id="{E53C5450-FCBB-4C63-F94C-EBC01E7AEB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956BE7-8274-1A2A-237E-A57C2FA978A7}"/>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960369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6F9E5-59D4-CF52-5033-0BA33F47429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076E19A-44D0-A685-5613-3E335BBEC6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D05BCF-12BB-DED9-6E30-0D2C1AB44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B0CCF0-C36A-285B-E5CA-5C8743B747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11C3EE-303D-053B-0EEE-3CD5164C3A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72726B-C610-0535-915E-0A8305BFE466}"/>
              </a:ext>
            </a:extLst>
          </p:cNvPr>
          <p:cNvSpPr>
            <a:spLocks noGrp="1"/>
          </p:cNvSpPr>
          <p:nvPr>
            <p:ph type="dt" sz="half" idx="10"/>
          </p:nvPr>
        </p:nvSpPr>
        <p:spPr/>
        <p:txBody>
          <a:bodyPr/>
          <a:lstStyle/>
          <a:p>
            <a:fld id="{3D6999EE-E164-436A-AE3F-D7D8CC9F3078}" type="datetimeFigureOut">
              <a:rPr lang="en-US" smtClean="0"/>
              <a:t>12/4/2023</a:t>
            </a:fld>
            <a:endParaRPr lang="en-US"/>
          </a:p>
        </p:txBody>
      </p:sp>
      <p:sp>
        <p:nvSpPr>
          <p:cNvPr id="8" name="Footer Placeholder 7">
            <a:extLst>
              <a:ext uri="{FF2B5EF4-FFF2-40B4-BE49-F238E27FC236}">
                <a16:creationId xmlns:a16="http://schemas.microsoft.com/office/drawing/2014/main" id="{061CE226-3123-64E4-8E4F-6E48194E0D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9627B3-8C64-1876-721B-C9C8A28C8E53}"/>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1378302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8A102-62EE-9886-F1D5-88C0840F42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8DDCBF-65CF-237F-2404-731861AE7139}"/>
              </a:ext>
            </a:extLst>
          </p:cNvPr>
          <p:cNvSpPr>
            <a:spLocks noGrp="1"/>
          </p:cNvSpPr>
          <p:nvPr>
            <p:ph type="dt" sz="half" idx="10"/>
          </p:nvPr>
        </p:nvSpPr>
        <p:spPr/>
        <p:txBody>
          <a:bodyPr/>
          <a:lstStyle/>
          <a:p>
            <a:fld id="{3D6999EE-E164-436A-AE3F-D7D8CC9F3078}" type="datetimeFigureOut">
              <a:rPr lang="en-US" smtClean="0"/>
              <a:t>12/4/2023</a:t>
            </a:fld>
            <a:endParaRPr lang="en-US"/>
          </a:p>
        </p:txBody>
      </p:sp>
      <p:sp>
        <p:nvSpPr>
          <p:cNvPr id="4" name="Footer Placeholder 3">
            <a:extLst>
              <a:ext uri="{FF2B5EF4-FFF2-40B4-BE49-F238E27FC236}">
                <a16:creationId xmlns:a16="http://schemas.microsoft.com/office/drawing/2014/main" id="{259FF1FE-5223-6BD6-594A-1163F47313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1D623E-F181-D3F4-FE1E-70D7F6BF874E}"/>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208437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B5B5F9-BCDE-F29C-3272-716A31D4B816}"/>
              </a:ext>
            </a:extLst>
          </p:cNvPr>
          <p:cNvSpPr>
            <a:spLocks noGrp="1"/>
          </p:cNvSpPr>
          <p:nvPr>
            <p:ph type="dt" sz="half" idx="10"/>
          </p:nvPr>
        </p:nvSpPr>
        <p:spPr/>
        <p:txBody>
          <a:bodyPr/>
          <a:lstStyle/>
          <a:p>
            <a:fld id="{3D6999EE-E164-436A-AE3F-D7D8CC9F3078}" type="datetimeFigureOut">
              <a:rPr lang="en-US" smtClean="0"/>
              <a:t>12/4/2023</a:t>
            </a:fld>
            <a:endParaRPr lang="en-US"/>
          </a:p>
        </p:txBody>
      </p:sp>
      <p:sp>
        <p:nvSpPr>
          <p:cNvPr id="3" name="Footer Placeholder 2">
            <a:extLst>
              <a:ext uri="{FF2B5EF4-FFF2-40B4-BE49-F238E27FC236}">
                <a16:creationId xmlns:a16="http://schemas.microsoft.com/office/drawing/2014/main" id="{8522BB89-8349-C81F-4235-24BA188B47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CFB970-6CB5-F376-2785-FFC6FBF5AFD7}"/>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1371545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94F8E-9ED1-5E48-280E-B27FBE52A0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EA3940-7678-14CF-6F6B-B40141DEFC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6D822E-C20C-1E54-6F49-97FE6498C2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F12BCA-3726-7361-D0A3-C9C6A2DBC1DC}"/>
              </a:ext>
            </a:extLst>
          </p:cNvPr>
          <p:cNvSpPr>
            <a:spLocks noGrp="1"/>
          </p:cNvSpPr>
          <p:nvPr>
            <p:ph type="dt" sz="half" idx="10"/>
          </p:nvPr>
        </p:nvSpPr>
        <p:spPr/>
        <p:txBody>
          <a:bodyPr/>
          <a:lstStyle/>
          <a:p>
            <a:fld id="{3D6999EE-E164-436A-AE3F-D7D8CC9F3078}" type="datetimeFigureOut">
              <a:rPr lang="en-US" smtClean="0"/>
              <a:t>12/4/2023</a:t>
            </a:fld>
            <a:endParaRPr lang="en-US"/>
          </a:p>
        </p:txBody>
      </p:sp>
      <p:sp>
        <p:nvSpPr>
          <p:cNvPr id="6" name="Footer Placeholder 5">
            <a:extLst>
              <a:ext uri="{FF2B5EF4-FFF2-40B4-BE49-F238E27FC236}">
                <a16:creationId xmlns:a16="http://schemas.microsoft.com/office/drawing/2014/main" id="{95D7EC7C-A372-F0B3-82AA-203195B9F4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9751A8-6BFC-14F8-E0F6-8F10AA4F9904}"/>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297767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FEB55-CA0B-9F24-FD29-8F7578092B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C0C848-AF1C-564B-2AE3-51730CA858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2099B9-6256-A8D3-F49F-2A2AB14E33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2AA6C9-A115-1F49-381E-D5ABA99E8812}"/>
              </a:ext>
            </a:extLst>
          </p:cNvPr>
          <p:cNvSpPr>
            <a:spLocks noGrp="1"/>
          </p:cNvSpPr>
          <p:nvPr>
            <p:ph type="dt" sz="half" idx="10"/>
          </p:nvPr>
        </p:nvSpPr>
        <p:spPr/>
        <p:txBody>
          <a:bodyPr/>
          <a:lstStyle/>
          <a:p>
            <a:fld id="{3D6999EE-E164-436A-AE3F-D7D8CC9F3078}" type="datetimeFigureOut">
              <a:rPr lang="en-US" smtClean="0"/>
              <a:t>12/4/2023</a:t>
            </a:fld>
            <a:endParaRPr lang="en-US"/>
          </a:p>
        </p:txBody>
      </p:sp>
      <p:sp>
        <p:nvSpPr>
          <p:cNvPr id="6" name="Footer Placeholder 5">
            <a:extLst>
              <a:ext uri="{FF2B5EF4-FFF2-40B4-BE49-F238E27FC236}">
                <a16:creationId xmlns:a16="http://schemas.microsoft.com/office/drawing/2014/main" id="{D0A2A965-3032-40A1-E256-D77639EB4A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515334-2483-1AB6-2983-1526046C82E9}"/>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572352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145AC-A38B-6ABD-36A5-36977435F9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8E8E7F-8F3B-196E-4396-05A77B53C0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208932-35C1-878F-0F45-EAD793AF524D}"/>
              </a:ext>
            </a:extLst>
          </p:cNvPr>
          <p:cNvSpPr>
            <a:spLocks noGrp="1"/>
          </p:cNvSpPr>
          <p:nvPr>
            <p:ph type="dt" sz="half" idx="10"/>
          </p:nvPr>
        </p:nvSpPr>
        <p:spPr/>
        <p:txBody>
          <a:bodyPr/>
          <a:lstStyle/>
          <a:p>
            <a:fld id="{3D6999EE-E164-436A-AE3F-D7D8CC9F3078}" type="datetimeFigureOut">
              <a:rPr lang="en-US" smtClean="0"/>
              <a:t>12/4/2023</a:t>
            </a:fld>
            <a:endParaRPr lang="en-US"/>
          </a:p>
        </p:txBody>
      </p:sp>
      <p:sp>
        <p:nvSpPr>
          <p:cNvPr id="5" name="Footer Placeholder 4">
            <a:extLst>
              <a:ext uri="{FF2B5EF4-FFF2-40B4-BE49-F238E27FC236}">
                <a16:creationId xmlns:a16="http://schemas.microsoft.com/office/drawing/2014/main" id="{CA4D89CB-0CD4-96BD-7FA6-27F2C3C5E7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020D8F-A573-3477-4C15-6B7E649D0E06}"/>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569856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E78CCF-4F35-1D64-13D6-4A481E2CC42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D0E4C9-B170-7F44-CD55-ADE329798B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13B03D-41E1-90C4-7549-69F356B67661}"/>
              </a:ext>
            </a:extLst>
          </p:cNvPr>
          <p:cNvSpPr>
            <a:spLocks noGrp="1"/>
          </p:cNvSpPr>
          <p:nvPr>
            <p:ph type="dt" sz="half" idx="10"/>
          </p:nvPr>
        </p:nvSpPr>
        <p:spPr/>
        <p:txBody>
          <a:bodyPr/>
          <a:lstStyle/>
          <a:p>
            <a:fld id="{3D6999EE-E164-436A-AE3F-D7D8CC9F3078}" type="datetimeFigureOut">
              <a:rPr lang="en-US" smtClean="0"/>
              <a:t>12/4/2023</a:t>
            </a:fld>
            <a:endParaRPr lang="en-US"/>
          </a:p>
        </p:txBody>
      </p:sp>
      <p:sp>
        <p:nvSpPr>
          <p:cNvPr id="5" name="Footer Placeholder 4">
            <a:extLst>
              <a:ext uri="{FF2B5EF4-FFF2-40B4-BE49-F238E27FC236}">
                <a16:creationId xmlns:a16="http://schemas.microsoft.com/office/drawing/2014/main" id="{FF9E79CE-E53E-B119-DA06-F8AED23555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CBFBC3-4B4F-DA8E-C5B3-99DE0D7F72E2}"/>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2297588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77001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684C2A6-470E-88E3-974E-5C09F7B8E240}"/>
              </a:ext>
            </a:extLst>
          </p:cNvPr>
          <p:cNvSpPr>
            <a:spLocks/>
          </p:cNvSpPr>
          <p:nvPr userDrawn="1"/>
        </p:nvSpPr>
        <p:spPr bwMode="auto">
          <a:xfrm>
            <a:off x="296863" y="4530725"/>
            <a:ext cx="11598275" cy="2098675"/>
          </a:xfrm>
          <a:custGeom>
            <a:avLst/>
            <a:gdLst>
              <a:gd name="T0" fmla="*/ 0 w 11599295"/>
              <a:gd name="T1" fmla="*/ 574623 h 2098540"/>
              <a:gd name="T2" fmla="*/ 5909977 w 11599295"/>
              <a:gd name="T3" fmla="*/ 119 h 2098540"/>
              <a:gd name="T4" fmla="*/ 11597255 w 11599295"/>
              <a:gd name="T5" fmla="*/ 574623 h 2098540"/>
              <a:gd name="T6" fmla="*/ 11597255 w 11599295"/>
              <a:gd name="T7" fmla="*/ 2098810 h 2098540"/>
              <a:gd name="T8" fmla="*/ 0 w 11599295"/>
              <a:gd name="T9" fmla="*/ 2098810 h 2098540"/>
              <a:gd name="T10" fmla="*/ 0 w 11599295"/>
              <a:gd name="T11" fmla="*/ 574623 h 20985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599295" h="2098540">
                <a:moveTo>
                  <a:pt x="0" y="574549"/>
                </a:moveTo>
                <a:cubicBezTo>
                  <a:pt x="1991832" y="205272"/>
                  <a:pt x="2899278" y="-5743"/>
                  <a:pt x="5911017" y="119"/>
                </a:cubicBezTo>
                <a:cubicBezTo>
                  <a:pt x="8993094" y="58735"/>
                  <a:pt x="9730556" y="199410"/>
                  <a:pt x="11599295" y="574549"/>
                </a:cubicBezTo>
                <a:lnTo>
                  <a:pt x="11599295" y="2098540"/>
                </a:lnTo>
                <a:lnTo>
                  <a:pt x="0" y="2098540"/>
                </a:lnTo>
                <a:lnTo>
                  <a:pt x="0" y="574549"/>
                </a:lnTo>
                <a:close/>
              </a:path>
            </a:pathLst>
          </a:custGeom>
          <a:solidFill>
            <a:schemeClr val="accent1">
              <a:alpha val="30196"/>
            </a:schemeClr>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cxnSp>
        <p:nvCxnSpPr>
          <p:cNvPr id="3" name="Straight Connector 12">
            <a:extLst>
              <a:ext uri="{FF2B5EF4-FFF2-40B4-BE49-F238E27FC236}">
                <a16:creationId xmlns:a16="http://schemas.microsoft.com/office/drawing/2014/main" id="{C72AAA82-DD7B-6631-B060-0D69F5C36A1C}"/>
              </a:ext>
            </a:extLst>
          </p:cNvPr>
          <p:cNvCxnSpPr>
            <a:cxnSpLocks noChangeShapeType="1"/>
          </p:cNvCxnSpPr>
          <p:nvPr userDrawn="1"/>
        </p:nvCxnSpPr>
        <p:spPr bwMode="auto">
          <a:xfrm flipH="1">
            <a:off x="287338" y="6662738"/>
            <a:ext cx="11599862" cy="0"/>
          </a:xfrm>
          <a:prstGeom prst="line">
            <a:avLst/>
          </a:prstGeom>
          <a:noFill/>
          <a:ln w="28575" algn="ctr">
            <a:solidFill>
              <a:srgbClr val="EC890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 name="Straight Connector 13">
            <a:extLst>
              <a:ext uri="{FF2B5EF4-FFF2-40B4-BE49-F238E27FC236}">
                <a16:creationId xmlns:a16="http://schemas.microsoft.com/office/drawing/2014/main" id="{9712BA28-FEDB-1908-5F99-7440A753AE75}"/>
              </a:ext>
            </a:extLst>
          </p:cNvPr>
          <p:cNvCxnSpPr>
            <a:cxnSpLocks noChangeShapeType="1"/>
          </p:cNvCxnSpPr>
          <p:nvPr userDrawn="1"/>
        </p:nvCxnSpPr>
        <p:spPr bwMode="auto">
          <a:xfrm flipH="1">
            <a:off x="296863" y="228600"/>
            <a:ext cx="11598275" cy="0"/>
          </a:xfrm>
          <a:prstGeom prst="line">
            <a:avLst/>
          </a:prstGeom>
          <a:noFill/>
          <a:ln w="28575" algn="ctr">
            <a:solidFill>
              <a:srgbClr val="EC890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Picture 14" descr="Logo&#10;&#10;Description automatically generated">
            <a:extLst>
              <a:ext uri="{FF2B5EF4-FFF2-40B4-BE49-F238E27FC236}">
                <a16:creationId xmlns:a16="http://schemas.microsoft.com/office/drawing/2014/main" id="{E301E5AB-245E-7B6C-B7F2-CA66FC1BE8C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24400" y="4914900"/>
            <a:ext cx="25908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Rectangle 2"/>
          <p:cNvSpPr>
            <a:spLocks noGrp="1" noChangeArrowheads="1"/>
          </p:cNvSpPr>
          <p:nvPr>
            <p:ph type="ctrTitle"/>
          </p:nvPr>
        </p:nvSpPr>
        <p:spPr>
          <a:xfrm>
            <a:off x="914400" y="682626"/>
            <a:ext cx="10363200" cy="1470025"/>
          </a:xfrm>
        </p:spPr>
        <p:txBody>
          <a:bodyPr/>
          <a:lstStyle>
            <a:lvl1pPr algn="ctr">
              <a:defRPr/>
            </a:lvl1pPr>
          </a:lstStyle>
          <a:p>
            <a:pPr lvl="0"/>
            <a:r>
              <a:rPr lang="en-US" altLang="en-US" noProof="0"/>
              <a:t>Title</a:t>
            </a:r>
          </a:p>
        </p:txBody>
      </p:sp>
      <p:sp>
        <p:nvSpPr>
          <p:cNvPr id="6147" name="Rectangle 3"/>
          <p:cNvSpPr>
            <a:spLocks noGrp="1" noChangeArrowheads="1"/>
          </p:cNvSpPr>
          <p:nvPr>
            <p:ph type="subTitle" idx="1"/>
          </p:nvPr>
        </p:nvSpPr>
        <p:spPr>
          <a:xfrm>
            <a:off x="1828800" y="2438400"/>
            <a:ext cx="8534400" cy="1752600"/>
          </a:xfrm>
        </p:spPr>
        <p:txBody>
          <a:bodyPr/>
          <a:lstStyle>
            <a:lvl1pPr marL="0" indent="0" algn="ctr">
              <a:buFontTx/>
              <a:buNone/>
              <a:defRPr sz="1400"/>
            </a:lvl1pPr>
          </a:lstStyle>
          <a:p>
            <a:pPr lvl="0"/>
            <a:r>
              <a:rPr lang="en-US" altLang="en-US" noProof="0"/>
              <a:t>Click to edit Master subtitle style</a:t>
            </a:r>
          </a:p>
        </p:txBody>
      </p:sp>
      <p:sp>
        <p:nvSpPr>
          <p:cNvPr id="6" name="Footer Placeholder 5">
            <a:extLst>
              <a:ext uri="{FF2B5EF4-FFF2-40B4-BE49-F238E27FC236}">
                <a16:creationId xmlns:a16="http://schemas.microsoft.com/office/drawing/2014/main" id="{FC11DFEB-85D5-60C2-CD1C-E70A8310E4A4}"/>
              </a:ext>
            </a:extLst>
          </p:cNvPr>
          <p:cNvSpPr>
            <a:spLocks noGrp="1" noChangeArrowheads="1"/>
          </p:cNvSpPr>
          <p:nvPr>
            <p:ph type="ftr" sz="quarter" idx="10"/>
          </p:nvPr>
        </p:nvSpPr>
        <p:spPr>
          <a:xfrm>
            <a:off x="4572000" y="5970588"/>
            <a:ext cx="3860800" cy="476250"/>
          </a:xfrm>
        </p:spPr>
        <p:txBody>
          <a:bodyPr/>
          <a:lstStyle>
            <a:lvl1pPr algn="l" eaLnBrk="0" hangingPunct="0">
              <a:spcBef>
                <a:spcPct val="50000"/>
              </a:spcBef>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Tree>
    <p:extLst>
      <p:ext uri="{BB962C8B-B14F-4D97-AF65-F5344CB8AC3E}">
        <p14:creationId xmlns:p14="http://schemas.microsoft.com/office/powerpoint/2010/main" val="2157935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2E28261-1323-F358-A58D-B85269795A7E}"/>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 name="Rectangle 8">
            <a:extLst>
              <a:ext uri="{FF2B5EF4-FFF2-40B4-BE49-F238E27FC236}">
                <a16:creationId xmlns:a16="http://schemas.microsoft.com/office/drawing/2014/main" id="{925F2164-3D08-0784-9302-F58C306121CA}"/>
              </a:ext>
            </a:extLst>
          </p:cNvPr>
          <p:cNvSpPr>
            <a:spLocks noGrp="1" noChangeArrowheads="1"/>
          </p:cNvSpPr>
          <p:nvPr>
            <p:ph type="sldNum" sz="quarter" idx="11"/>
          </p:nvPr>
        </p:nvSpPr>
        <p:spPr>
          <a:ln/>
        </p:spPr>
        <p:txBody>
          <a:bodyPr/>
          <a:lstStyle>
            <a:lvl1pPr>
              <a:defRPr/>
            </a:lvl1pPr>
          </a:lstStyle>
          <a:p>
            <a:pPr>
              <a:defRPr/>
            </a:pPr>
            <a:fld id="{3FD44A4A-26EF-413B-8E13-E6AC35AE7846}" type="slidenum">
              <a:rPr lang="en-US" altLang="en-US"/>
              <a:pPr>
                <a:defRPr/>
              </a:pPr>
              <a:t>‹#›</a:t>
            </a:fld>
            <a:endParaRPr lang="en-US" altLang="en-US"/>
          </a:p>
        </p:txBody>
      </p:sp>
      <p:sp>
        <p:nvSpPr>
          <p:cNvPr id="6" name="Rectangle 10">
            <a:extLst>
              <a:ext uri="{FF2B5EF4-FFF2-40B4-BE49-F238E27FC236}">
                <a16:creationId xmlns:a16="http://schemas.microsoft.com/office/drawing/2014/main" id="{3DBE7467-1B21-6FFC-380D-10EB1D399E6D}"/>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3623483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1EFFB10C-7A16-4B8A-C35B-70263B2741F9}"/>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 name="Rectangle 8">
            <a:extLst>
              <a:ext uri="{FF2B5EF4-FFF2-40B4-BE49-F238E27FC236}">
                <a16:creationId xmlns:a16="http://schemas.microsoft.com/office/drawing/2014/main" id="{55D75470-0223-A4CA-F54C-8616F27049FE}"/>
              </a:ext>
            </a:extLst>
          </p:cNvPr>
          <p:cNvSpPr>
            <a:spLocks noGrp="1" noChangeArrowheads="1"/>
          </p:cNvSpPr>
          <p:nvPr>
            <p:ph type="sldNum" sz="quarter" idx="11"/>
          </p:nvPr>
        </p:nvSpPr>
        <p:spPr>
          <a:ln/>
        </p:spPr>
        <p:txBody>
          <a:bodyPr/>
          <a:lstStyle>
            <a:lvl1pPr>
              <a:defRPr/>
            </a:lvl1pPr>
          </a:lstStyle>
          <a:p>
            <a:pPr>
              <a:defRPr/>
            </a:pPr>
            <a:fld id="{18FFE014-CDC8-4717-97F3-1A6685D565CF}" type="slidenum">
              <a:rPr lang="en-US" altLang="en-US"/>
              <a:pPr>
                <a:defRPr/>
              </a:pPr>
              <a:t>‹#›</a:t>
            </a:fld>
            <a:endParaRPr lang="en-US" altLang="en-US"/>
          </a:p>
        </p:txBody>
      </p:sp>
      <p:sp>
        <p:nvSpPr>
          <p:cNvPr id="6" name="Rectangle 10">
            <a:extLst>
              <a:ext uri="{FF2B5EF4-FFF2-40B4-BE49-F238E27FC236}">
                <a16:creationId xmlns:a16="http://schemas.microsoft.com/office/drawing/2014/main" id="{373DE6E4-7365-D04C-422C-E6B7437E35E0}"/>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860401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376139A-1205-80AB-0D14-7F6DA1CA45FC}"/>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6" name="Rectangle 8">
            <a:extLst>
              <a:ext uri="{FF2B5EF4-FFF2-40B4-BE49-F238E27FC236}">
                <a16:creationId xmlns:a16="http://schemas.microsoft.com/office/drawing/2014/main" id="{BF8EFF80-9E16-4482-1D5D-582F6617853B}"/>
              </a:ext>
            </a:extLst>
          </p:cNvPr>
          <p:cNvSpPr>
            <a:spLocks noGrp="1" noChangeArrowheads="1"/>
          </p:cNvSpPr>
          <p:nvPr>
            <p:ph type="sldNum" sz="quarter" idx="11"/>
          </p:nvPr>
        </p:nvSpPr>
        <p:spPr>
          <a:ln/>
        </p:spPr>
        <p:txBody>
          <a:bodyPr/>
          <a:lstStyle>
            <a:lvl1pPr>
              <a:defRPr/>
            </a:lvl1pPr>
          </a:lstStyle>
          <a:p>
            <a:pPr>
              <a:defRPr/>
            </a:pPr>
            <a:fld id="{F3A55149-DF89-469E-857B-46684699B4AD}" type="slidenum">
              <a:rPr lang="en-US" altLang="en-US"/>
              <a:pPr>
                <a:defRPr/>
              </a:pPr>
              <a:t>‹#›</a:t>
            </a:fld>
            <a:endParaRPr lang="en-US" altLang="en-US"/>
          </a:p>
        </p:txBody>
      </p:sp>
      <p:sp>
        <p:nvSpPr>
          <p:cNvPr id="7" name="Rectangle 10">
            <a:extLst>
              <a:ext uri="{FF2B5EF4-FFF2-40B4-BE49-F238E27FC236}">
                <a16:creationId xmlns:a16="http://schemas.microsoft.com/office/drawing/2014/main" id="{31165C89-02F3-B5B2-2C6F-2CABF58E7563}"/>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979358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08483E0-D285-1CC3-6F97-7573DE99F87F}"/>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8" name="Rectangle 8">
            <a:extLst>
              <a:ext uri="{FF2B5EF4-FFF2-40B4-BE49-F238E27FC236}">
                <a16:creationId xmlns:a16="http://schemas.microsoft.com/office/drawing/2014/main" id="{F9C53D97-CFB0-24F6-D534-DD9C96E07107}"/>
              </a:ext>
            </a:extLst>
          </p:cNvPr>
          <p:cNvSpPr>
            <a:spLocks noGrp="1" noChangeArrowheads="1"/>
          </p:cNvSpPr>
          <p:nvPr>
            <p:ph type="sldNum" sz="quarter" idx="11"/>
          </p:nvPr>
        </p:nvSpPr>
        <p:spPr>
          <a:ln/>
        </p:spPr>
        <p:txBody>
          <a:bodyPr/>
          <a:lstStyle>
            <a:lvl1pPr>
              <a:defRPr/>
            </a:lvl1pPr>
          </a:lstStyle>
          <a:p>
            <a:pPr>
              <a:defRPr/>
            </a:pPr>
            <a:fld id="{98A7BFB8-1754-4DDA-8B57-60087449D7E4}" type="slidenum">
              <a:rPr lang="en-US" altLang="en-US"/>
              <a:pPr>
                <a:defRPr/>
              </a:pPr>
              <a:t>‹#›</a:t>
            </a:fld>
            <a:endParaRPr lang="en-US" altLang="en-US"/>
          </a:p>
        </p:txBody>
      </p:sp>
      <p:sp>
        <p:nvSpPr>
          <p:cNvPr id="9" name="Rectangle 10">
            <a:extLst>
              <a:ext uri="{FF2B5EF4-FFF2-40B4-BE49-F238E27FC236}">
                <a16:creationId xmlns:a16="http://schemas.microsoft.com/office/drawing/2014/main" id="{863EA921-BCFD-9C80-703A-27ED2080EE6F}"/>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9363294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D2349CF-C88B-C86A-8B9D-2EDB259686DF}"/>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4" name="Rectangle 8">
            <a:extLst>
              <a:ext uri="{FF2B5EF4-FFF2-40B4-BE49-F238E27FC236}">
                <a16:creationId xmlns:a16="http://schemas.microsoft.com/office/drawing/2014/main" id="{DE5B1495-91B5-9C76-95ED-693152BAA1BE}"/>
              </a:ext>
            </a:extLst>
          </p:cNvPr>
          <p:cNvSpPr>
            <a:spLocks noGrp="1" noChangeArrowheads="1"/>
          </p:cNvSpPr>
          <p:nvPr>
            <p:ph type="sldNum" sz="quarter" idx="11"/>
          </p:nvPr>
        </p:nvSpPr>
        <p:spPr>
          <a:ln/>
        </p:spPr>
        <p:txBody>
          <a:bodyPr/>
          <a:lstStyle>
            <a:lvl1pPr>
              <a:defRPr/>
            </a:lvl1pPr>
          </a:lstStyle>
          <a:p>
            <a:pPr>
              <a:defRPr/>
            </a:pPr>
            <a:fld id="{2107D51E-DF39-419A-9651-66B63F53B5A5}" type="slidenum">
              <a:rPr lang="en-US" altLang="en-US"/>
              <a:pPr>
                <a:defRPr/>
              </a:pPr>
              <a:t>‹#›</a:t>
            </a:fld>
            <a:endParaRPr lang="en-US" altLang="en-US"/>
          </a:p>
        </p:txBody>
      </p:sp>
      <p:sp>
        <p:nvSpPr>
          <p:cNvPr id="5" name="Rectangle 10">
            <a:extLst>
              <a:ext uri="{FF2B5EF4-FFF2-40B4-BE49-F238E27FC236}">
                <a16:creationId xmlns:a16="http://schemas.microsoft.com/office/drawing/2014/main" id="{98E7BE3D-1EA8-D0B6-75E6-97E2FDDEEA51}"/>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5156394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016F017-2442-D34D-F79B-726888CC73AA}"/>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3" name="Rectangle 8">
            <a:extLst>
              <a:ext uri="{FF2B5EF4-FFF2-40B4-BE49-F238E27FC236}">
                <a16:creationId xmlns:a16="http://schemas.microsoft.com/office/drawing/2014/main" id="{F70C6F61-713F-BBFE-656A-29BEF0F65B8A}"/>
              </a:ext>
            </a:extLst>
          </p:cNvPr>
          <p:cNvSpPr>
            <a:spLocks noGrp="1" noChangeArrowheads="1"/>
          </p:cNvSpPr>
          <p:nvPr>
            <p:ph type="sldNum" sz="quarter" idx="11"/>
          </p:nvPr>
        </p:nvSpPr>
        <p:spPr>
          <a:ln/>
        </p:spPr>
        <p:txBody>
          <a:bodyPr/>
          <a:lstStyle>
            <a:lvl1pPr>
              <a:defRPr/>
            </a:lvl1pPr>
          </a:lstStyle>
          <a:p>
            <a:pPr>
              <a:defRPr/>
            </a:pPr>
            <a:fld id="{F69B9527-CA18-48DA-8AFF-C2EABD467E48}" type="slidenum">
              <a:rPr lang="en-US" altLang="en-US"/>
              <a:pPr>
                <a:defRPr/>
              </a:pPr>
              <a:t>‹#›</a:t>
            </a:fld>
            <a:endParaRPr lang="en-US" altLang="en-US"/>
          </a:p>
        </p:txBody>
      </p:sp>
      <p:sp>
        <p:nvSpPr>
          <p:cNvPr id="4" name="Rectangle 10">
            <a:extLst>
              <a:ext uri="{FF2B5EF4-FFF2-40B4-BE49-F238E27FC236}">
                <a16:creationId xmlns:a16="http://schemas.microsoft.com/office/drawing/2014/main" id="{6341A79F-3037-60EF-5CDD-CF18042F19C7}"/>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1023956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1B64D745-05A1-37BC-4F76-7897F0EED1CA}"/>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6" name="Rectangle 8">
            <a:extLst>
              <a:ext uri="{FF2B5EF4-FFF2-40B4-BE49-F238E27FC236}">
                <a16:creationId xmlns:a16="http://schemas.microsoft.com/office/drawing/2014/main" id="{5873BBA5-E77B-15EC-CB5F-3140E8C1BC01}"/>
              </a:ext>
            </a:extLst>
          </p:cNvPr>
          <p:cNvSpPr>
            <a:spLocks noGrp="1" noChangeArrowheads="1"/>
          </p:cNvSpPr>
          <p:nvPr>
            <p:ph type="sldNum" sz="quarter" idx="11"/>
          </p:nvPr>
        </p:nvSpPr>
        <p:spPr>
          <a:ln/>
        </p:spPr>
        <p:txBody>
          <a:bodyPr/>
          <a:lstStyle>
            <a:lvl1pPr>
              <a:defRPr/>
            </a:lvl1pPr>
          </a:lstStyle>
          <a:p>
            <a:pPr>
              <a:defRPr/>
            </a:pPr>
            <a:fld id="{FE5B0BAC-0CAD-4386-8778-9DC817BFF0CE}" type="slidenum">
              <a:rPr lang="en-US" altLang="en-US"/>
              <a:pPr>
                <a:defRPr/>
              </a:pPr>
              <a:t>‹#›</a:t>
            </a:fld>
            <a:endParaRPr lang="en-US" altLang="en-US"/>
          </a:p>
        </p:txBody>
      </p:sp>
      <p:sp>
        <p:nvSpPr>
          <p:cNvPr id="7" name="Rectangle 10">
            <a:extLst>
              <a:ext uri="{FF2B5EF4-FFF2-40B4-BE49-F238E27FC236}">
                <a16:creationId xmlns:a16="http://schemas.microsoft.com/office/drawing/2014/main" id="{EE4AD3AF-67A7-A574-D94F-8116D6B70303}"/>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549724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4F7B1D38-454A-9747-842B-5475D3B6D094}"/>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6" name="Rectangle 8">
            <a:extLst>
              <a:ext uri="{FF2B5EF4-FFF2-40B4-BE49-F238E27FC236}">
                <a16:creationId xmlns:a16="http://schemas.microsoft.com/office/drawing/2014/main" id="{FDE0C727-CF14-5B09-D278-795F53F26B9C}"/>
              </a:ext>
            </a:extLst>
          </p:cNvPr>
          <p:cNvSpPr>
            <a:spLocks noGrp="1" noChangeArrowheads="1"/>
          </p:cNvSpPr>
          <p:nvPr>
            <p:ph type="sldNum" sz="quarter" idx="11"/>
          </p:nvPr>
        </p:nvSpPr>
        <p:spPr>
          <a:ln/>
        </p:spPr>
        <p:txBody>
          <a:bodyPr/>
          <a:lstStyle>
            <a:lvl1pPr>
              <a:defRPr/>
            </a:lvl1pPr>
          </a:lstStyle>
          <a:p>
            <a:pPr>
              <a:defRPr/>
            </a:pPr>
            <a:fld id="{33DACF65-F1C0-4A7E-A05D-BA01BAB73AC8}" type="slidenum">
              <a:rPr lang="en-US" altLang="en-US"/>
              <a:pPr>
                <a:defRPr/>
              </a:pPr>
              <a:t>‹#›</a:t>
            </a:fld>
            <a:endParaRPr lang="en-US" altLang="en-US"/>
          </a:p>
        </p:txBody>
      </p:sp>
      <p:sp>
        <p:nvSpPr>
          <p:cNvPr id="7" name="Rectangle 10">
            <a:extLst>
              <a:ext uri="{FF2B5EF4-FFF2-40B4-BE49-F238E27FC236}">
                <a16:creationId xmlns:a16="http://schemas.microsoft.com/office/drawing/2014/main" id="{A9337CA7-837F-1172-BE18-8120494EE565}"/>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1623686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B0EDF03-9417-A469-3FA2-A85CB1F2F50E}"/>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 name="Rectangle 8">
            <a:extLst>
              <a:ext uri="{FF2B5EF4-FFF2-40B4-BE49-F238E27FC236}">
                <a16:creationId xmlns:a16="http://schemas.microsoft.com/office/drawing/2014/main" id="{E73ABC34-2935-E925-7AFF-91E70FDF6755}"/>
              </a:ext>
            </a:extLst>
          </p:cNvPr>
          <p:cNvSpPr>
            <a:spLocks noGrp="1" noChangeArrowheads="1"/>
          </p:cNvSpPr>
          <p:nvPr>
            <p:ph type="sldNum" sz="quarter" idx="11"/>
          </p:nvPr>
        </p:nvSpPr>
        <p:spPr>
          <a:ln/>
        </p:spPr>
        <p:txBody>
          <a:bodyPr/>
          <a:lstStyle>
            <a:lvl1pPr>
              <a:defRPr/>
            </a:lvl1pPr>
          </a:lstStyle>
          <a:p>
            <a:pPr>
              <a:defRPr/>
            </a:pPr>
            <a:fld id="{93A080DC-1546-4BE6-9E28-B5435250FDA6}" type="slidenum">
              <a:rPr lang="en-US" altLang="en-US"/>
              <a:pPr>
                <a:defRPr/>
              </a:pPr>
              <a:t>‹#›</a:t>
            </a:fld>
            <a:endParaRPr lang="en-US" altLang="en-US"/>
          </a:p>
        </p:txBody>
      </p:sp>
      <p:sp>
        <p:nvSpPr>
          <p:cNvPr id="6" name="Rectangle 10">
            <a:extLst>
              <a:ext uri="{FF2B5EF4-FFF2-40B4-BE49-F238E27FC236}">
                <a16:creationId xmlns:a16="http://schemas.microsoft.com/office/drawing/2014/main" id="{C919E96A-8C04-32BB-3539-B4EA4E0B1789}"/>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7330512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4403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26400" cy="5440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CA14129-CD38-BC94-785C-884123F0E83F}"/>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 name="Rectangle 8">
            <a:extLst>
              <a:ext uri="{FF2B5EF4-FFF2-40B4-BE49-F238E27FC236}">
                <a16:creationId xmlns:a16="http://schemas.microsoft.com/office/drawing/2014/main" id="{0877052D-5473-7208-F7F5-43915EEF0A1D}"/>
              </a:ext>
            </a:extLst>
          </p:cNvPr>
          <p:cNvSpPr>
            <a:spLocks noGrp="1" noChangeArrowheads="1"/>
          </p:cNvSpPr>
          <p:nvPr>
            <p:ph type="sldNum" sz="quarter" idx="11"/>
          </p:nvPr>
        </p:nvSpPr>
        <p:spPr>
          <a:ln/>
        </p:spPr>
        <p:txBody>
          <a:bodyPr/>
          <a:lstStyle>
            <a:lvl1pPr>
              <a:defRPr/>
            </a:lvl1pPr>
          </a:lstStyle>
          <a:p>
            <a:pPr>
              <a:defRPr/>
            </a:pPr>
            <a:fld id="{DBEAD887-5DDA-4AD6-8BD7-09036B260CC6}" type="slidenum">
              <a:rPr lang="en-US" altLang="en-US"/>
              <a:pPr>
                <a:defRPr/>
              </a:pPr>
              <a:t>‹#›</a:t>
            </a:fld>
            <a:endParaRPr lang="en-US" altLang="en-US"/>
          </a:p>
        </p:txBody>
      </p:sp>
      <p:sp>
        <p:nvSpPr>
          <p:cNvPr id="6" name="Rectangle 10">
            <a:extLst>
              <a:ext uri="{FF2B5EF4-FFF2-40B4-BE49-F238E27FC236}">
                <a16:creationId xmlns:a16="http://schemas.microsoft.com/office/drawing/2014/main" id="{D415122E-B4C9-78AC-1863-471E30FEB4CE}"/>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546451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B77993-A6B5-6F6A-7072-A5AA9DFE8E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9815B-409E-5925-48BE-D0D65373C6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F71715-EEA9-ABA3-C79C-031D11C4B6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6999EE-E164-436A-AE3F-D7D8CC9F3078}" type="datetimeFigureOut">
              <a:rPr lang="en-US" smtClean="0"/>
              <a:t>12/4/2023</a:t>
            </a:fld>
            <a:endParaRPr lang="en-US"/>
          </a:p>
        </p:txBody>
      </p:sp>
      <p:sp>
        <p:nvSpPr>
          <p:cNvPr id="5" name="Footer Placeholder 4">
            <a:extLst>
              <a:ext uri="{FF2B5EF4-FFF2-40B4-BE49-F238E27FC236}">
                <a16:creationId xmlns:a16="http://schemas.microsoft.com/office/drawing/2014/main" id="{827F5594-2DC9-2F88-55F0-60DF58D451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3441596-C6CB-B385-0BCC-E3325CE327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BA0AE-B406-43A6-A5FC-97C8A04E85D7}" type="slidenum">
              <a:rPr lang="en-US" smtClean="0"/>
              <a:t>‹#›</a:t>
            </a:fld>
            <a:endParaRPr lang="en-US"/>
          </a:p>
        </p:txBody>
      </p:sp>
    </p:spTree>
    <p:extLst>
      <p:ext uri="{BB962C8B-B14F-4D97-AF65-F5344CB8AC3E}">
        <p14:creationId xmlns:p14="http://schemas.microsoft.com/office/powerpoint/2010/main" val="2277003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F297F01-E603-B042-9B33-F40C8CD3CF7E}"/>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8ECE29FB-2C14-1039-DCC4-BA08D1276D4F}"/>
              </a:ext>
            </a:extLst>
          </p:cNvPr>
          <p:cNvSpPr>
            <a:spLocks noGrp="1" noChangeArrowheads="1"/>
          </p:cNvSpPr>
          <p:nvPr>
            <p:ph type="body" idx="1"/>
          </p:nvPr>
        </p:nvSpPr>
        <p:spPr bwMode="auto">
          <a:xfrm>
            <a:off x="609600" y="16002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4" name="Rectangle 4">
            <a:extLst>
              <a:ext uri="{FF2B5EF4-FFF2-40B4-BE49-F238E27FC236}">
                <a16:creationId xmlns:a16="http://schemas.microsoft.com/office/drawing/2014/main" id="{AB49C69E-A3B2-D20C-D2FC-91DD87084F53}"/>
              </a:ext>
            </a:extLst>
          </p:cNvPr>
          <p:cNvSpPr>
            <a:spLocks noGrp="1" noChangeArrowheads="1"/>
          </p:cNvSpPr>
          <p:nvPr>
            <p:ph type="dt" sz="half" idx="2"/>
          </p:nvPr>
        </p:nvSpPr>
        <p:spPr bwMode="auto">
          <a:xfrm>
            <a:off x="406400" y="5943600"/>
            <a:ext cx="467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spcBef>
                <a:spcPct val="50000"/>
              </a:spcBef>
              <a:defRPr sz="1200">
                <a:solidFill>
                  <a:srgbClr val="005595"/>
                </a:solidFill>
                <a:latin typeface="+mn-lt"/>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128" name="Rectangle 8">
            <a:extLst>
              <a:ext uri="{FF2B5EF4-FFF2-40B4-BE49-F238E27FC236}">
                <a16:creationId xmlns:a16="http://schemas.microsoft.com/office/drawing/2014/main" id="{6051F33D-67C3-B618-4229-6E795C0C0CB1}"/>
              </a:ext>
            </a:extLst>
          </p:cNvPr>
          <p:cNvSpPr>
            <a:spLocks noGrp="1" noChangeArrowheads="1"/>
          </p:cNvSpPr>
          <p:nvPr>
            <p:ph type="sldNum" sz="quarter" idx="4"/>
          </p:nvPr>
        </p:nvSpPr>
        <p:spPr bwMode="auto">
          <a:xfrm>
            <a:off x="406400" y="6477000"/>
            <a:ext cx="2844800" cy="2476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solidFill>
                  <a:srgbClr val="005595"/>
                </a:solidFill>
                <a:latin typeface="+mn-lt"/>
              </a:defRPr>
            </a:lvl1pPr>
          </a:lstStyle>
          <a:p>
            <a:pPr>
              <a:defRPr/>
            </a:pPr>
            <a:fld id="{0802888F-94BD-4CD1-9CAA-93A1E3E5BD22}" type="slidenum">
              <a:rPr lang="en-US" altLang="en-US"/>
              <a:pPr>
                <a:defRPr/>
              </a:pPr>
              <a:t>‹#›</a:t>
            </a:fld>
            <a:endParaRPr lang="en-US" altLang="en-US"/>
          </a:p>
        </p:txBody>
      </p:sp>
      <p:sp>
        <p:nvSpPr>
          <p:cNvPr id="5130" name="Rectangle 10">
            <a:extLst>
              <a:ext uri="{FF2B5EF4-FFF2-40B4-BE49-F238E27FC236}">
                <a16:creationId xmlns:a16="http://schemas.microsoft.com/office/drawing/2014/main" id="{058BD6B2-8FBB-066D-FF08-AACC5AEDD9D1}"/>
              </a:ext>
            </a:extLst>
          </p:cNvPr>
          <p:cNvSpPr>
            <a:spLocks noGrp="1" noChangeArrowheads="1"/>
          </p:cNvSpPr>
          <p:nvPr>
            <p:ph type="ftr" sz="quarter" idx="3"/>
          </p:nvPr>
        </p:nvSpPr>
        <p:spPr bwMode="auto">
          <a:xfrm>
            <a:off x="4165600" y="6477000"/>
            <a:ext cx="3860800" cy="3238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200">
                <a:solidFill>
                  <a:srgbClr val="005595"/>
                </a:solidFill>
                <a:latin typeface="+mn-lt"/>
              </a:defRPr>
            </a:lvl1pPr>
          </a:lstStyle>
          <a:p>
            <a:pPr>
              <a:defRPr/>
            </a:pPr>
            <a:endParaRPr lang="en-US" altLang="en-US"/>
          </a:p>
        </p:txBody>
      </p:sp>
      <p:pic>
        <p:nvPicPr>
          <p:cNvPr id="1031" name="Picture 8" descr="Logo&#10;&#10;Description automatically generated">
            <a:extLst>
              <a:ext uri="{FF2B5EF4-FFF2-40B4-BE49-F238E27FC236}">
                <a16:creationId xmlns:a16="http://schemas.microsoft.com/office/drawing/2014/main" id="{2A207B86-A953-D513-93B3-FEAC944D792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134600" y="5943600"/>
            <a:ext cx="179705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32" name="Straight Connector 9">
            <a:extLst>
              <a:ext uri="{FF2B5EF4-FFF2-40B4-BE49-F238E27FC236}">
                <a16:creationId xmlns:a16="http://schemas.microsoft.com/office/drawing/2014/main" id="{EE9C9FBC-6B7F-AA32-0EDD-C954F4804F71}"/>
              </a:ext>
            </a:extLst>
          </p:cNvPr>
          <p:cNvCxnSpPr>
            <a:cxnSpLocks noChangeShapeType="1"/>
          </p:cNvCxnSpPr>
          <p:nvPr userDrawn="1"/>
        </p:nvCxnSpPr>
        <p:spPr bwMode="auto">
          <a:xfrm flipH="1">
            <a:off x="347663" y="6461125"/>
            <a:ext cx="9712325" cy="0"/>
          </a:xfrm>
          <a:prstGeom prst="line">
            <a:avLst/>
          </a:prstGeom>
          <a:noFill/>
          <a:ln w="19050" algn="ctr">
            <a:solidFill>
              <a:srgbClr val="EC890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tangle 10">
            <a:extLst>
              <a:ext uri="{FF2B5EF4-FFF2-40B4-BE49-F238E27FC236}">
                <a16:creationId xmlns:a16="http://schemas.microsoft.com/office/drawing/2014/main" id="{42C96BD4-6E04-D705-2617-42777802AFC6}"/>
              </a:ext>
            </a:extLst>
          </p:cNvPr>
          <p:cNvSpPr>
            <a:spLocks noChangeArrowheads="1"/>
          </p:cNvSpPr>
          <p:nvPr userDrawn="1"/>
        </p:nvSpPr>
        <p:spPr bwMode="auto">
          <a:xfrm>
            <a:off x="0" y="0"/>
            <a:ext cx="12192000" cy="339725"/>
          </a:xfrm>
          <a:prstGeom prst="rect">
            <a:avLst/>
          </a:prstGeom>
          <a:solidFill>
            <a:srgbClr val="D6E9E1">
              <a:alpha val="30196"/>
            </a:srgbClr>
          </a:solidFill>
          <a:ln>
            <a:noFill/>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defRPr/>
            </a:pPr>
            <a:endParaRPr lang="en-US" altLang="en-US"/>
          </a:p>
        </p:txBody>
      </p:sp>
    </p:spTree>
    <p:extLst>
      <p:ext uri="{BB962C8B-B14F-4D97-AF65-F5344CB8AC3E}">
        <p14:creationId xmlns:p14="http://schemas.microsoft.com/office/powerpoint/2010/main" val="65805206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p:txStyles>
    <p:titleStyle>
      <a:lvl1pPr algn="l" rtl="0" eaLnBrk="0" fontAlgn="base" hangingPunct="0">
        <a:spcBef>
          <a:spcPct val="0"/>
        </a:spcBef>
        <a:spcAft>
          <a:spcPct val="0"/>
        </a:spcAft>
        <a:defRPr sz="3200" b="1" kern="1200">
          <a:solidFill>
            <a:srgbClr val="005595"/>
          </a:solidFill>
          <a:latin typeface="+mj-lt"/>
          <a:ea typeface="+mj-ea"/>
          <a:cs typeface="+mj-cs"/>
        </a:defRPr>
      </a:lvl1pPr>
      <a:lvl2pPr algn="l" rtl="0" eaLnBrk="0" fontAlgn="base" hangingPunct="0">
        <a:spcBef>
          <a:spcPct val="0"/>
        </a:spcBef>
        <a:spcAft>
          <a:spcPct val="0"/>
        </a:spcAft>
        <a:defRPr sz="3200" b="1">
          <a:solidFill>
            <a:srgbClr val="005595"/>
          </a:solidFill>
          <a:latin typeface="Arial" panose="020B0604020202020204" pitchFamily="34" charset="0"/>
        </a:defRPr>
      </a:lvl2pPr>
      <a:lvl3pPr algn="l" rtl="0" eaLnBrk="0" fontAlgn="base" hangingPunct="0">
        <a:spcBef>
          <a:spcPct val="0"/>
        </a:spcBef>
        <a:spcAft>
          <a:spcPct val="0"/>
        </a:spcAft>
        <a:defRPr sz="3200" b="1">
          <a:solidFill>
            <a:srgbClr val="005595"/>
          </a:solidFill>
          <a:latin typeface="Arial" panose="020B0604020202020204" pitchFamily="34" charset="0"/>
        </a:defRPr>
      </a:lvl3pPr>
      <a:lvl4pPr algn="l" rtl="0" eaLnBrk="0" fontAlgn="base" hangingPunct="0">
        <a:spcBef>
          <a:spcPct val="0"/>
        </a:spcBef>
        <a:spcAft>
          <a:spcPct val="0"/>
        </a:spcAft>
        <a:defRPr sz="3200" b="1">
          <a:solidFill>
            <a:srgbClr val="005595"/>
          </a:solidFill>
          <a:latin typeface="Arial" panose="020B0604020202020204" pitchFamily="34" charset="0"/>
        </a:defRPr>
      </a:lvl4pPr>
      <a:lvl5pPr algn="l" rtl="0" eaLnBrk="0" fontAlgn="base" hangingPunct="0">
        <a:spcBef>
          <a:spcPct val="0"/>
        </a:spcBef>
        <a:spcAft>
          <a:spcPct val="0"/>
        </a:spcAft>
        <a:defRPr sz="3200" b="1">
          <a:solidFill>
            <a:srgbClr val="005595"/>
          </a:solidFill>
          <a:latin typeface="Arial" panose="020B0604020202020204" pitchFamily="34" charset="0"/>
        </a:defRPr>
      </a:lvl5pPr>
      <a:lvl6pPr marL="457200" algn="l" rtl="0" fontAlgn="base">
        <a:spcBef>
          <a:spcPct val="0"/>
        </a:spcBef>
        <a:spcAft>
          <a:spcPct val="0"/>
        </a:spcAft>
        <a:defRPr sz="3200" b="1">
          <a:solidFill>
            <a:srgbClr val="005595"/>
          </a:solidFill>
          <a:latin typeface="Arial" panose="020B0604020202020204" pitchFamily="34" charset="0"/>
        </a:defRPr>
      </a:lvl6pPr>
      <a:lvl7pPr marL="914400" algn="l" rtl="0" fontAlgn="base">
        <a:spcBef>
          <a:spcPct val="0"/>
        </a:spcBef>
        <a:spcAft>
          <a:spcPct val="0"/>
        </a:spcAft>
        <a:defRPr sz="3200" b="1">
          <a:solidFill>
            <a:srgbClr val="005595"/>
          </a:solidFill>
          <a:latin typeface="Arial" panose="020B0604020202020204" pitchFamily="34" charset="0"/>
        </a:defRPr>
      </a:lvl7pPr>
      <a:lvl8pPr marL="1371600" algn="l" rtl="0" fontAlgn="base">
        <a:spcBef>
          <a:spcPct val="0"/>
        </a:spcBef>
        <a:spcAft>
          <a:spcPct val="0"/>
        </a:spcAft>
        <a:defRPr sz="3200" b="1">
          <a:solidFill>
            <a:srgbClr val="005595"/>
          </a:solidFill>
          <a:latin typeface="Arial" panose="020B0604020202020204" pitchFamily="34" charset="0"/>
        </a:defRPr>
      </a:lvl8pPr>
      <a:lvl9pPr marL="1828800" algn="l" rtl="0" fontAlgn="base">
        <a:spcBef>
          <a:spcPct val="0"/>
        </a:spcBef>
        <a:spcAft>
          <a:spcPct val="0"/>
        </a:spcAft>
        <a:defRPr sz="3200" b="1">
          <a:solidFill>
            <a:srgbClr val="005595"/>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2000" kern="1200">
          <a:solidFill>
            <a:srgbClr val="005595"/>
          </a:solidFill>
          <a:latin typeface="+mn-lt"/>
          <a:ea typeface="+mn-ea"/>
          <a:cs typeface="+mn-cs"/>
        </a:defRPr>
      </a:lvl1pPr>
      <a:lvl2pPr marL="742950" indent="-285750" algn="l" rtl="0" eaLnBrk="0" fontAlgn="base" hangingPunct="0">
        <a:spcBef>
          <a:spcPct val="20000"/>
        </a:spcBef>
        <a:spcAft>
          <a:spcPct val="0"/>
        </a:spcAft>
        <a:buChar char="–"/>
        <a:defRPr kern="1200">
          <a:solidFill>
            <a:srgbClr val="005595"/>
          </a:solidFill>
          <a:latin typeface="+mn-lt"/>
          <a:ea typeface="+mn-ea"/>
          <a:cs typeface="+mn-cs"/>
        </a:defRPr>
      </a:lvl2pPr>
      <a:lvl3pPr marL="1143000" indent="-228600" algn="l" rtl="0" eaLnBrk="0" fontAlgn="base" hangingPunct="0">
        <a:spcBef>
          <a:spcPct val="20000"/>
        </a:spcBef>
        <a:spcAft>
          <a:spcPct val="0"/>
        </a:spcAft>
        <a:buChar char="•"/>
        <a:defRPr sz="1600" kern="1200">
          <a:solidFill>
            <a:srgbClr val="005595"/>
          </a:solidFill>
          <a:latin typeface="+mn-lt"/>
          <a:ea typeface="+mn-ea"/>
          <a:cs typeface="+mn-cs"/>
        </a:defRPr>
      </a:lvl3pPr>
      <a:lvl4pPr marL="1600200" indent="-228600" algn="l" rtl="0" eaLnBrk="0" fontAlgn="base" hangingPunct="0">
        <a:spcBef>
          <a:spcPct val="20000"/>
        </a:spcBef>
        <a:spcAft>
          <a:spcPct val="0"/>
        </a:spcAft>
        <a:buChar char="–"/>
        <a:defRPr sz="1400" kern="1200">
          <a:solidFill>
            <a:srgbClr val="005595"/>
          </a:solidFill>
          <a:latin typeface="+mn-lt"/>
          <a:ea typeface="+mn-ea"/>
          <a:cs typeface="+mn-cs"/>
        </a:defRPr>
      </a:lvl4pPr>
      <a:lvl5pPr marL="2057400" indent="-228600" algn="l" rtl="0" eaLnBrk="0" fontAlgn="base" hangingPunct="0">
        <a:spcBef>
          <a:spcPct val="20000"/>
        </a:spcBef>
        <a:spcAft>
          <a:spcPct val="0"/>
        </a:spcAft>
        <a:buChar char="»"/>
        <a:defRPr sz="1400" kern="1200">
          <a:solidFill>
            <a:srgbClr val="00559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connect.cste.org/viewdocument/all-member-webinar-inclusion-of-i?CommunityKey=bbb4cafb-5795-4686-b36c-0189e5adb51c&amp;tab=librarydocuments"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app.smartsheet.com/b/form/df0f44adc2cb4477b744c9bab61b557d" TargetMode="External"/><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hyperlink" Target="mailto:ahoffman@cste.org"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cste.tovuti.io/courses-page/course/template-143" TargetMode="External"/><Relationship Id="rId2" Type="http://schemas.openxmlformats.org/officeDocument/2006/relationships/hyperlink" Target="https://cste.us6.list-manage.com/track/click?u=a74794e707a0d58b86a809758&amp;id=5076599134&amp;e=f3dfc7a50b" TargetMode="Externa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app.smartsheet.com/b/form/2227a2927cd04a5882b49b67bbc138cc" TargetMode="Externa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phii.org/8-steps/"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mailto:tpinsent@cste.org"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hyperlink" Target="mailto:dbarter@cste.org" TargetMode="External"/><Relationship Id="rId4" Type="http://schemas.openxmlformats.org/officeDocument/2006/relationships/hyperlink" Target="mailto:Tpinsent@cste.org"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normAutofit fontScale="90000"/>
          </a:bodyPr>
          <a:lstStyle/>
          <a:p>
            <a:r>
              <a:rPr lang="en-US" sz="2800" b="1" dirty="0">
                <a:latin typeface="Arial"/>
                <a:cs typeface="Arial"/>
              </a:rPr>
              <a:t>Welcome to the December National ELR Workgroup Call!</a:t>
            </a: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a:xfrm>
            <a:off x="283779" y="1311453"/>
            <a:ext cx="11627913" cy="4515614"/>
          </a:xfrm>
        </p:spPr>
        <p:txBody>
          <a:bodyPr vert="horz" lIns="91440" tIns="45720" rIns="91440" bIns="45720" rtlCol="0" anchor="t">
            <a:normAutofit/>
          </a:bodyPr>
          <a:lstStyle/>
          <a:p>
            <a:pPr marL="0" indent="0">
              <a:spcBef>
                <a:spcPts val="700"/>
              </a:spcBef>
              <a:spcAft>
                <a:spcPts val="400"/>
              </a:spcAft>
              <a:buNone/>
            </a:pPr>
            <a:r>
              <a:rPr lang="en-US" sz="2400" b="1" u="sng" dirty="0">
                <a:solidFill>
                  <a:schemeClr val="accent1">
                    <a:lumMod val="50000"/>
                  </a:schemeClr>
                </a:solidFill>
                <a:latin typeface="Arial" panose="020B0604020202020204" pitchFamily="34" charset="0"/>
                <a:cs typeface="Arial" panose="020B0604020202020204" pitchFamily="34" charset="0"/>
              </a:rPr>
              <a:t>Agenda</a:t>
            </a:r>
          </a:p>
          <a:p>
            <a:pPr marL="0" indent="0">
              <a:spcBef>
                <a:spcPts val="700"/>
              </a:spcBef>
              <a:spcAft>
                <a:spcPts val="400"/>
              </a:spcAft>
              <a:buNone/>
            </a:pPr>
            <a:endParaRPr lang="en-US" sz="1800" dirty="0">
              <a:solidFill>
                <a:schemeClr val="accent1">
                  <a:lumMod val="50000"/>
                </a:schemeClr>
              </a:solidFill>
              <a:latin typeface="Arial" panose="020B0604020202020204" pitchFamily="34"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rPr>
              <a:t>Welcome </a:t>
            </a: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Cody McNeese (OR)/ Nicole Kikuchi (TN)</a:t>
            </a: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CSTE announcements –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Devra Barter (CSTE)</a:t>
            </a: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SHIELD updates –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Riki Merrick (APHL)</a:t>
            </a:r>
          </a:p>
          <a:p>
            <a:pPr marL="914400" lvl="1" indent="-457200">
              <a:spcBef>
                <a:spcPts val="0"/>
              </a:spcBef>
              <a:spcAft>
                <a:spcPts val="600"/>
              </a:spcAft>
              <a:buClr>
                <a:schemeClr val="accent1">
                  <a:lumMod val="50000"/>
                </a:schemeClr>
              </a:buClr>
              <a:buFont typeface="+mj-lt"/>
              <a:buAutoNum type="alphaLcParenR"/>
            </a:pPr>
            <a:r>
              <a:rPr lang="en-US" sz="20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Laboratory Interoperability Data Repository (LIDR) </a:t>
            </a:r>
          </a:p>
          <a:p>
            <a:pPr marL="914400" lvl="1" indent="-457200">
              <a:spcBef>
                <a:spcPts val="0"/>
              </a:spcBef>
              <a:spcAft>
                <a:spcPts val="600"/>
              </a:spcAft>
              <a:buClr>
                <a:schemeClr val="accent1">
                  <a:lumMod val="50000"/>
                </a:schemeClr>
              </a:buClr>
              <a:buFont typeface="+mj-lt"/>
              <a:buAutoNum type="alphaLcParenR"/>
            </a:pPr>
            <a:r>
              <a:rPr lang="en-US" sz="20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All-disease LOINC In Vitro Diagnostic (LIVD) file</a:t>
            </a:r>
          </a:p>
          <a:p>
            <a:pPr marL="457200" indent="-457200">
              <a:spcBef>
                <a:spcPts val="0"/>
              </a:spcBef>
              <a:spcAft>
                <a:spcPts val="600"/>
              </a:spcAft>
              <a:buClr>
                <a:schemeClr val="accent1">
                  <a:lumMod val="50000"/>
                </a:schemeClr>
              </a:buClr>
              <a:buFont typeface="+mj-lt"/>
              <a:buAutoNum type="arabicPeriod"/>
            </a:pPr>
            <a:r>
              <a:rPr lang="en-US" sz="2400" dirty="0" err="1">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Regenstrief</a:t>
            </a: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LOINC Mapping Assistant (RELMA) demonstration and discussion –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John Hook/Steven Wagers (</a:t>
            </a:r>
            <a:r>
              <a:rPr lang="en-US" sz="2400" i="1" dirty="0" err="1">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Regenstrief</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a:t>
            </a: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Open Discussion (time permitting)</a:t>
            </a:r>
            <a:endPar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b="0" i="0" dirty="0">
                <a:solidFill>
                  <a:schemeClr val="accent1">
                    <a:lumMod val="50000"/>
                  </a:schemeClr>
                </a:solidFill>
                <a:effectLst/>
                <a:latin typeface="Arial" panose="020B0604020202020204" pitchFamily="34" charset="0"/>
                <a:cs typeface="Arial" panose="020B0604020202020204" pitchFamily="34" charset="0"/>
              </a:rPr>
              <a:t>Adjourn</a:t>
            </a:r>
            <a:endParaRPr lang="en-US" sz="2200" dirty="0">
              <a:solidFill>
                <a:schemeClr val="accent1">
                  <a:lumMod val="50000"/>
                </a:schemeClr>
              </a:solidFill>
              <a:latin typeface="Arial" panose="020B0604020202020204" pitchFamily="34" charset="0"/>
              <a:ea typeface="+mn-lt"/>
              <a:cs typeface="Arial" panose="020B0604020202020204" pitchFamily="34" charset="0"/>
            </a:endParaRPr>
          </a:p>
          <a:p>
            <a:pPr lvl="1"/>
            <a:endParaRPr lang="en-US"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C599B9CC-A33A-4F2C-A210-EC2E5FD92E8E}"/>
              </a:ext>
            </a:extLst>
          </p:cNvPr>
          <p:cNvSpPr txBox="1"/>
          <p:nvPr/>
        </p:nvSpPr>
        <p:spPr>
          <a:xfrm>
            <a:off x="7646943" y="5503901"/>
            <a:ext cx="4261278" cy="646331"/>
          </a:xfrm>
          <a:prstGeom prst="rect">
            <a:avLst/>
          </a:prstGeom>
          <a:noFill/>
        </p:spPr>
        <p:txBody>
          <a:bodyPr wrap="square" lIns="91440" tIns="45720" rIns="91440" bIns="45720" rtlCol="0" anchor="t">
            <a:spAutoFit/>
          </a:bodyPr>
          <a:lstStyle/>
          <a:p>
            <a:r>
              <a:rPr lang="en-US" b="1" dirty="0">
                <a:solidFill>
                  <a:srgbClr val="C00000"/>
                </a:solidFill>
                <a:highlight>
                  <a:srgbClr val="FFFF00"/>
                </a:highlight>
              </a:rPr>
              <a:t>January 2024 Workgroup Call is Canceled </a:t>
            </a:r>
            <a:r>
              <a:rPr lang="en-US" b="1" dirty="0">
                <a:solidFill>
                  <a:srgbClr val="C00000"/>
                </a:solidFill>
              </a:rPr>
              <a:t>Next Call: February 6, 2024 @ 1 pm ET</a:t>
            </a:r>
            <a:endParaRPr lang="en-US" b="1" dirty="0">
              <a:solidFill>
                <a:srgbClr val="C00000"/>
              </a:solidFill>
              <a:cs typeface="Calibri"/>
            </a:endParaRPr>
          </a:p>
        </p:txBody>
      </p:sp>
    </p:spTree>
    <p:extLst>
      <p:ext uri="{BB962C8B-B14F-4D97-AF65-F5344CB8AC3E}">
        <p14:creationId xmlns:p14="http://schemas.microsoft.com/office/powerpoint/2010/main" val="1752033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33171-757D-AAC8-810D-F829A28AA3E6}"/>
              </a:ext>
            </a:extLst>
          </p:cNvPr>
          <p:cNvSpPr>
            <a:spLocks noGrp="1"/>
          </p:cNvSpPr>
          <p:nvPr>
            <p:ph type="title"/>
          </p:nvPr>
        </p:nvSpPr>
        <p:spPr/>
        <p:txBody>
          <a:bodyPr>
            <a:noAutofit/>
          </a:bodyPr>
          <a:lstStyle/>
          <a:p>
            <a:r>
              <a:rPr lang="en-US" sz="3500"/>
              <a:t>Policy Briefs: Member Comments Due 12/15</a:t>
            </a:r>
          </a:p>
        </p:txBody>
      </p:sp>
      <p:sp>
        <p:nvSpPr>
          <p:cNvPr id="3" name="Content Placeholder 2">
            <a:extLst>
              <a:ext uri="{FF2B5EF4-FFF2-40B4-BE49-F238E27FC236}">
                <a16:creationId xmlns:a16="http://schemas.microsoft.com/office/drawing/2014/main" id="{5CBC8F42-4B76-4F8B-B5E3-E95408029FD1}"/>
              </a:ext>
            </a:extLst>
          </p:cNvPr>
          <p:cNvSpPr>
            <a:spLocks noGrp="1"/>
          </p:cNvSpPr>
          <p:nvPr>
            <p:ph idx="1"/>
          </p:nvPr>
        </p:nvSpPr>
        <p:spPr/>
        <p:txBody>
          <a:bodyPr>
            <a:normAutofit/>
          </a:bodyPr>
          <a:lstStyle/>
          <a:p>
            <a:r>
              <a:rPr lang="en-US" dirty="0">
                <a:solidFill>
                  <a:srgbClr val="002060"/>
                </a:solidFill>
                <a:latin typeface="Arial" panose="020B0604020202020204" pitchFamily="34" charset="0"/>
                <a:cs typeface="Arial" panose="020B0604020202020204" pitchFamily="34" charset="0"/>
              </a:rPr>
              <a:t>Inclusion of Industry and Occupation as Core Demographic Variables in Public Health Surveillance</a:t>
            </a:r>
          </a:p>
          <a:p>
            <a:pPr lvl="1"/>
            <a:r>
              <a:rPr lang="en-US" dirty="0">
                <a:solidFill>
                  <a:srgbClr val="00206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Webinar recording available on CSTE Connect</a:t>
            </a:r>
            <a:endParaRPr lang="en-US" dirty="0">
              <a:solidFill>
                <a:srgbClr val="002060"/>
              </a:solidFill>
              <a:latin typeface="Arial" panose="020B0604020202020204" pitchFamily="34" charset="0"/>
              <a:cs typeface="Arial" panose="020B0604020202020204" pitchFamily="34" charset="0"/>
            </a:endParaRPr>
          </a:p>
          <a:p>
            <a:r>
              <a:rPr lang="en-US" dirty="0">
                <a:solidFill>
                  <a:srgbClr val="002060"/>
                </a:solidFill>
                <a:latin typeface="Arial" panose="020B0604020202020204" pitchFamily="34" charset="0"/>
                <a:cs typeface="Arial" panose="020B0604020202020204" pitchFamily="34" charset="0"/>
              </a:rPr>
              <a:t>Endorsement of the CDC-recommended ICD-10-CM Surveillance Case Definition for Injury Hospitalizations</a:t>
            </a:r>
          </a:p>
          <a:p>
            <a:pPr lvl="1"/>
            <a:r>
              <a:rPr lang="en-US" dirty="0">
                <a:solidFill>
                  <a:srgbClr val="002060"/>
                </a:solidFill>
                <a:latin typeface="Arial" panose="020B0604020202020204" pitchFamily="34" charset="0"/>
                <a:cs typeface="Arial" panose="020B0604020202020204" pitchFamily="34" charset="0"/>
              </a:rPr>
              <a:t>Webinar scheduled: Thursday, December 7 from 2-3 PM EDT</a:t>
            </a:r>
          </a:p>
          <a:p>
            <a:r>
              <a:rPr lang="en-US" dirty="0">
                <a:solidFill>
                  <a:srgbClr val="002060"/>
                </a:solidFill>
                <a:latin typeface="Arial" panose="020B0604020202020204" pitchFamily="34" charset="0"/>
                <a:cs typeface="Arial" panose="020B0604020202020204" pitchFamily="34" charset="0"/>
              </a:rPr>
              <a:t>Endorsement of the CDC-recommended ICD-10-CM External Cause-of-injury Framework</a:t>
            </a:r>
          </a:p>
          <a:p>
            <a:pPr lvl="1"/>
            <a:r>
              <a:rPr lang="en-US" dirty="0">
                <a:solidFill>
                  <a:srgbClr val="002060"/>
                </a:solidFill>
                <a:latin typeface="Arial" panose="020B0604020202020204" pitchFamily="34" charset="0"/>
                <a:cs typeface="Arial" panose="020B0604020202020204" pitchFamily="34" charset="0"/>
              </a:rPr>
              <a:t>Webinar scheduled: Thursday, December 7 from 2-3 PM EDT</a:t>
            </a:r>
          </a:p>
        </p:txBody>
      </p:sp>
    </p:spTree>
    <p:extLst>
      <p:ext uri="{BB962C8B-B14F-4D97-AF65-F5344CB8AC3E}">
        <p14:creationId xmlns:p14="http://schemas.microsoft.com/office/powerpoint/2010/main" val="1396905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B4AB6-7854-E0B5-068B-31352E94A1B7}"/>
              </a:ext>
            </a:extLst>
          </p:cNvPr>
          <p:cNvSpPr>
            <a:spLocks noGrp="1"/>
          </p:cNvSpPr>
          <p:nvPr>
            <p:ph type="title"/>
          </p:nvPr>
        </p:nvSpPr>
        <p:spPr/>
        <p:txBody>
          <a:bodyPr/>
          <a:lstStyle/>
          <a:p>
            <a:r>
              <a:rPr lang="en-US" dirty="0"/>
              <a:t>New: AMD Sub-Workgroups</a:t>
            </a:r>
          </a:p>
        </p:txBody>
      </p:sp>
      <p:pic>
        <p:nvPicPr>
          <p:cNvPr id="5" name="Content Placeholder 4">
            <a:extLst>
              <a:ext uri="{FF2B5EF4-FFF2-40B4-BE49-F238E27FC236}">
                <a16:creationId xmlns:a16="http://schemas.microsoft.com/office/drawing/2014/main" id="{E3139A98-0832-9F77-B0D2-AEF131ED2425}"/>
              </a:ext>
            </a:extLst>
          </p:cNvPr>
          <p:cNvPicPr>
            <a:picLocks noGrp="1" noChangeAspect="1"/>
          </p:cNvPicPr>
          <p:nvPr>
            <p:ph idx="1"/>
          </p:nvPr>
        </p:nvPicPr>
        <p:blipFill>
          <a:blip r:embed="rId2"/>
          <a:stretch>
            <a:fillRect/>
          </a:stretch>
        </p:blipFill>
        <p:spPr>
          <a:xfrm>
            <a:off x="428351" y="1957966"/>
            <a:ext cx="6710700" cy="2647470"/>
          </a:xfrm>
        </p:spPr>
      </p:pic>
      <p:sp>
        <p:nvSpPr>
          <p:cNvPr id="11" name="TextBox 10">
            <a:extLst>
              <a:ext uri="{FF2B5EF4-FFF2-40B4-BE49-F238E27FC236}">
                <a16:creationId xmlns:a16="http://schemas.microsoft.com/office/drawing/2014/main" id="{471FBA5C-3AF9-1875-B458-593F04B737B4}"/>
              </a:ext>
            </a:extLst>
          </p:cNvPr>
          <p:cNvSpPr txBox="1"/>
          <p:nvPr/>
        </p:nvSpPr>
        <p:spPr>
          <a:xfrm>
            <a:off x="7361852" y="1443841"/>
            <a:ext cx="4040156" cy="3970318"/>
          </a:xfrm>
          <a:prstGeom prst="rect">
            <a:avLst/>
          </a:prstGeom>
          <a:noFill/>
        </p:spPr>
        <p:txBody>
          <a:bodyPr wrap="square" rtlCol="0">
            <a:spAutoFit/>
          </a:bodyPr>
          <a:lstStyle/>
          <a:p>
            <a:r>
              <a:rPr lang="en-US" b="1" u="sng" dirty="0">
                <a:solidFill>
                  <a:srgbClr val="002060"/>
                </a:solidFill>
                <a:latin typeface="Arial" panose="020B0604020202020204" pitchFamily="34" charset="0"/>
                <a:cs typeface="Arial" panose="020B0604020202020204" pitchFamily="34" charset="0"/>
              </a:rPr>
              <a:t>Informatics</a:t>
            </a:r>
          </a:p>
          <a:p>
            <a:endParaRPr lang="en-US" dirty="0">
              <a:solidFill>
                <a:srgbClr val="002060"/>
              </a:solidFill>
              <a:latin typeface="Arial" panose="020B0604020202020204" pitchFamily="34" charset="0"/>
              <a:cs typeface="Arial" panose="020B0604020202020204" pitchFamily="34" charset="0"/>
            </a:endParaRPr>
          </a:p>
          <a:p>
            <a:r>
              <a:rPr lang="en-US" dirty="0">
                <a:solidFill>
                  <a:srgbClr val="002060"/>
                </a:solidFill>
                <a:latin typeface="Arial" panose="020B0604020202020204" pitchFamily="34" charset="0"/>
                <a:cs typeface="Arial" panose="020B0604020202020204" pitchFamily="34" charset="0"/>
              </a:rPr>
              <a:t>Potential areas of initial focus:</a:t>
            </a:r>
          </a:p>
          <a:p>
            <a:pPr marL="285750" indent="-285750">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Develop set of guidelines for surveillance system capture of AMD outputs</a:t>
            </a:r>
          </a:p>
          <a:p>
            <a:pPr marL="285750" indent="-285750">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Work with CSTE ELR Workgroup to set standards for HL7 ELR transmission of sequencing results</a:t>
            </a:r>
          </a:p>
          <a:p>
            <a:pPr marL="285750" indent="-285750">
              <a:buFont typeface="Arial" panose="020B0604020202020204" pitchFamily="34" charset="0"/>
              <a:buChar char="•"/>
            </a:pPr>
            <a:r>
              <a:rPr lang="en-US" dirty="0">
                <a:solidFill>
                  <a:srgbClr val="002060"/>
                </a:solidFill>
                <a:latin typeface="Arial" panose="020B0604020202020204" pitchFamily="34" charset="0"/>
                <a:cs typeface="Arial" panose="020B0604020202020204" pitchFamily="34" charset="0"/>
              </a:rPr>
              <a:t>Create documentation of genomic data integrations being employed in different states (roster, HL7, SEDRIC API, etc.)</a:t>
            </a:r>
          </a:p>
          <a:p>
            <a:pPr marL="285750" indent="-285750">
              <a:buFont typeface="Arial" panose="020B0604020202020204" pitchFamily="34" charset="0"/>
              <a:buChar char="•"/>
            </a:pPr>
            <a:endParaRPr lang="en-US" dirty="0"/>
          </a:p>
        </p:txBody>
      </p:sp>
      <p:sp>
        <p:nvSpPr>
          <p:cNvPr id="12" name="TextBox 11">
            <a:extLst>
              <a:ext uri="{FF2B5EF4-FFF2-40B4-BE49-F238E27FC236}">
                <a16:creationId xmlns:a16="http://schemas.microsoft.com/office/drawing/2014/main" id="{0274514C-444F-F362-8840-2F3DC06CAFB8}"/>
              </a:ext>
            </a:extLst>
          </p:cNvPr>
          <p:cNvSpPr txBox="1"/>
          <p:nvPr/>
        </p:nvSpPr>
        <p:spPr>
          <a:xfrm>
            <a:off x="504122" y="4768363"/>
            <a:ext cx="7926645" cy="1477328"/>
          </a:xfrm>
          <a:prstGeom prst="rect">
            <a:avLst/>
          </a:prstGeom>
          <a:noFill/>
        </p:spPr>
        <p:txBody>
          <a:bodyPr wrap="square" rtlCol="0">
            <a:spAutoFit/>
          </a:bodyPr>
          <a:lstStyle/>
          <a:p>
            <a:r>
              <a:rPr lang="en-US" dirty="0">
                <a:solidFill>
                  <a:srgbClr val="002060"/>
                </a:solidFill>
                <a:latin typeface="Arial" panose="020B0604020202020204" pitchFamily="34" charset="0"/>
                <a:cs typeface="Arial" panose="020B0604020202020204" pitchFamily="34" charset="0"/>
              </a:rPr>
              <a:t>Interest sign-up form for AMD sub-workgroups: </a:t>
            </a:r>
            <a:r>
              <a:rPr lang="en-US" dirty="0">
                <a:solidFill>
                  <a:srgbClr val="00206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https://app.smartsheet.com/b/form/df0f44adc2cb4477b744c9bab61b557d</a:t>
            </a:r>
            <a:endParaRPr lang="en-US" dirty="0">
              <a:solidFill>
                <a:srgbClr val="002060"/>
              </a:solidFill>
              <a:latin typeface="Arial" panose="020B0604020202020204" pitchFamily="34" charset="0"/>
              <a:cs typeface="Arial" panose="020B0604020202020204" pitchFamily="34" charset="0"/>
            </a:endParaRPr>
          </a:p>
          <a:p>
            <a:r>
              <a:rPr lang="en-US" b="1" dirty="0">
                <a:solidFill>
                  <a:srgbClr val="002060"/>
                </a:solidFill>
                <a:latin typeface="Arial" panose="020B0604020202020204" pitchFamily="34" charset="0"/>
                <a:cs typeface="Arial" panose="020B0604020202020204" pitchFamily="34" charset="0"/>
              </a:rPr>
              <a:t>Please sign up by December 22, 2023</a:t>
            </a:r>
          </a:p>
          <a:p>
            <a:r>
              <a:rPr lang="en-US" dirty="0">
                <a:solidFill>
                  <a:srgbClr val="002060"/>
                </a:solidFill>
                <a:latin typeface="Arial" panose="020B0604020202020204" pitchFamily="34" charset="0"/>
                <a:cs typeface="Arial" panose="020B0604020202020204" pitchFamily="34" charset="0"/>
              </a:rPr>
              <a:t>Email </a:t>
            </a:r>
            <a:r>
              <a:rPr lang="en-US" dirty="0">
                <a:solidFill>
                  <a:srgbClr val="00206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ahoffman@cste.org</a:t>
            </a:r>
            <a:r>
              <a:rPr lang="en-US" dirty="0">
                <a:solidFill>
                  <a:srgbClr val="002060"/>
                </a:solidFill>
                <a:latin typeface="Arial" panose="020B0604020202020204" pitchFamily="34" charset="0"/>
                <a:cs typeface="Arial" panose="020B0604020202020204" pitchFamily="34" charset="0"/>
              </a:rPr>
              <a:t> with any questions</a:t>
            </a:r>
          </a:p>
          <a:p>
            <a:endParaRPr lang="en-US" dirty="0"/>
          </a:p>
        </p:txBody>
      </p:sp>
    </p:spTree>
    <p:extLst>
      <p:ext uri="{BB962C8B-B14F-4D97-AF65-F5344CB8AC3E}">
        <p14:creationId xmlns:p14="http://schemas.microsoft.com/office/powerpoint/2010/main" val="2184100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06EEF-D863-09D5-D50D-8D718ABCDEE7}"/>
              </a:ext>
            </a:extLst>
          </p:cNvPr>
          <p:cNvSpPr>
            <a:spLocks noGrp="1"/>
          </p:cNvSpPr>
          <p:nvPr>
            <p:ph type="title"/>
          </p:nvPr>
        </p:nvSpPr>
        <p:spPr/>
        <p:txBody>
          <a:bodyPr/>
          <a:lstStyle/>
          <a:p>
            <a:r>
              <a:rPr lang="en-US" dirty="0"/>
              <a:t>2024 CSTE Annual Conference</a:t>
            </a:r>
          </a:p>
        </p:txBody>
      </p:sp>
      <p:sp>
        <p:nvSpPr>
          <p:cNvPr id="3" name="Content Placeholder 2">
            <a:extLst>
              <a:ext uri="{FF2B5EF4-FFF2-40B4-BE49-F238E27FC236}">
                <a16:creationId xmlns:a16="http://schemas.microsoft.com/office/drawing/2014/main" id="{32911145-6C32-3757-560C-FD44EC1C3567}"/>
              </a:ext>
            </a:extLst>
          </p:cNvPr>
          <p:cNvSpPr>
            <a:spLocks noGrp="1"/>
          </p:cNvSpPr>
          <p:nvPr>
            <p:ph idx="1"/>
          </p:nvPr>
        </p:nvSpPr>
        <p:spPr>
          <a:xfrm>
            <a:off x="283780" y="1547310"/>
            <a:ext cx="5990288" cy="4270686"/>
          </a:xfrm>
        </p:spPr>
        <p:txBody>
          <a:bodyPr>
            <a:normAutofit fontScale="92500" lnSpcReduction="20000"/>
          </a:bodyPr>
          <a:lstStyle/>
          <a:p>
            <a:r>
              <a:rPr lang="en-US" dirty="0">
                <a:solidFill>
                  <a:srgbClr val="002060"/>
                </a:solidFill>
              </a:rPr>
              <a:t>The 2024 Call for Abstracts is OPEN!</a:t>
            </a:r>
          </a:p>
          <a:p>
            <a:r>
              <a:rPr lang="en-US" dirty="0">
                <a:solidFill>
                  <a:srgbClr val="002060"/>
                </a:solidFill>
              </a:rPr>
              <a:t>The deadline for abstract submission is </a:t>
            </a:r>
            <a:r>
              <a:rPr lang="en-US" b="1" dirty="0">
                <a:solidFill>
                  <a:srgbClr val="002060"/>
                </a:solidFill>
              </a:rPr>
              <a:t>Thursday, January 4, 2024 </a:t>
            </a:r>
            <a:r>
              <a:rPr lang="en-US" dirty="0">
                <a:solidFill>
                  <a:srgbClr val="002060"/>
                </a:solidFill>
              </a:rPr>
              <a:t>at 11:59 pm EST.</a:t>
            </a:r>
          </a:p>
          <a:p>
            <a:r>
              <a:rPr lang="en-US" dirty="0">
                <a:solidFill>
                  <a:srgbClr val="002060"/>
                </a:solidFill>
              </a:rPr>
              <a:t>Presenting authors will be notified of Planning Committee decisions by </a:t>
            </a:r>
            <a:r>
              <a:rPr lang="en-US" b="1" dirty="0">
                <a:solidFill>
                  <a:srgbClr val="002060"/>
                </a:solidFill>
              </a:rPr>
              <a:t>Thursday, March 7, 2024.</a:t>
            </a:r>
          </a:p>
          <a:p>
            <a:r>
              <a:rPr lang="en-US" dirty="0">
                <a:solidFill>
                  <a:srgbClr val="002060"/>
                </a:solidFill>
              </a:rPr>
              <a:t>For more information and to submit an abstract, visit the </a:t>
            </a:r>
            <a:r>
              <a:rPr lang="en-US" dirty="0">
                <a:solidFill>
                  <a:srgbClr val="002060"/>
                </a:solidFill>
                <a:hlinkClick r:id="rId2">
                  <a:extLst>
                    <a:ext uri="{A12FA001-AC4F-418D-AE19-62706E023703}">
                      <ahyp:hlinkClr xmlns:ahyp="http://schemas.microsoft.com/office/drawing/2018/hyperlinkcolor" val="tx"/>
                    </a:ext>
                  </a:extLst>
                </a:hlinkClick>
              </a:rPr>
              <a:t>Call for Abstracts webpage.</a:t>
            </a:r>
            <a:endParaRPr lang="en-US" dirty="0">
              <a:solidFill>
                <a:srgbClr val="002060"/>
              </a:solidFill>
            </a:endParaRPr>
          </a:p>
          <a:p>
            <a:r>
              <a:rPr lang="en-US" dirty="0">
                <a:solidFill>
                  <a:srgbClr val="002060"/>
                </a:solidFill>
              </a:rPr>
              <a:t>For tips on abstract writing, go to </a:t>
            </a:r>
            <a:r>
              <a:rPr lang="en-US" dirty="0">
                <a:solidFill>
                  <a:srgbClr val="002060"/>
                </a:solidFill>
                <a:hlinkClick r:id="rId3">
                  <a:extLst>
                    <a:ext uri="{A12FA001-AC4F-418D-AE19-62706E023703}">
                      <ahyp:hlinkClr xmlns:ahyp="http://schemas.microsoft.com/office/drawing/2018/hyperlinkcolor" val="tx"/>
                    </a:ext>
                  </a:extLst>
                </a:hlinkClick>
              </a:rPr>
              <a:t>CSTE Learn </a:t>
            </a:r>
            <a:endParaRPr lang="en-US" dirty="0">
              <a:solidFill>
                <a:srgbClr val="002060"/>
              </a:solidFill>
            </a:endParaRPr>
          </a:p>
        </p:txBody>
      </p:sp>
      <p:pic>
        <p:nvPicPr>
          <p:cNvPr id="1026" name="Picture 2">
            <a:extLst>
              <a:ext uri="{FF2B5EF4-FFF2-40B4-BE49-F238E27FC236}">
                <a16:creationId xmlns:a16="http://schemas.microsoft.com/office/drawing/2014/main" id="{15656BCA-189B-3E90-A993-8764AD49FB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4067" y="1547310"/>
            <a:ext cx="5220703" cy="1983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0529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06EEF-D863-09D5-D50D-8D718ABCDEE7}"/>
              </a:ext>
            </a:extLst>
          </p:cNvPr>
          <p:cNvSpPr>
            <a:spLocks noGrp="1"/>
          </p:cNvSpPr>
          <p:nvPr>
            <p:ph type="title"/>
          </p:nvPr>
        </p:nvSpPr>
        <p:spPr/>
        <p:txBody>
          <a:bodyPr/>
          <a:lstStyle/>
          <a:p>
            <a:r>
              <a:rPr lang="en-US" dirty="0"/>
              <a:t>2024 CSTE Annual Conference</a:t>
            </a:r>
          </a:p>
        </p:txBody>
      </p:sp>
      <p:sp>
        <p:nvSpPr>
          <p:cNvPr id="3" name="Content Placeholder 2">
            <a:extLst>
              <a:ext uri="{FF2B5EF4-FFF2-40B4-BE49-F238E27FC236}">
                <a16:creationId xmlns:a16="http://schemas.microsoft.com/office/drawing/2014/main" id="{32911145-6C32-3757-560C-FD44EC1C3567}"/>
              </a:ext>
            </a:extLst>
          </p:cNvPr>
          <p:cNvSpPr>
            <a:spLocks noGrp="1"/>
          </p:cNvSpPr>
          <p:nvPr>
            <p:ph idx="1"/>
          </p:nvPr>
        </p:nvSpPr>
        <p:spPr>
          <a:xfrm>
            <a:off x="283780" y="1547310"/>
            <a:ext cx="5990288" cy="4270686"/>
          </a:xfrm>
        </p:spPr>
        <p:txBody>
          <a:bodyPr>
            <a:normAutofit fontScale="92500" lnSpcReduction="20000"/>
          </a:bodyPr>
          <a:lstStyle/>
          <a:p>
            <a:r>
              <a:rPr lang="en-US" dirty="0">
                <a:solidFill>
                  <a:srgbClr val="002060"/>
                </a:solidFill>
              </a:rPr>
              <a:t>The 2024 Travel Sponsorship Request is now OPEN!</a:t>
            </a:r>
          </a:p>
          <a:p>
            <a:r>
              <a:rPr lang="en-US" dirty="0">
                <a:solidFill>
                  <a:srgbClr val="002060"/>
                </a:solidFill>
              </a:rPr>
              <a:t>The deadline to apply for travel sponsorship is </a:t>
            </a:r>
            <a:r>
              <a:rPr lang="en-US" b="1" dirty="0">
                <a:solidFill>
                  <a:srgbClr val="002060"/>
                </a:solidFill>
              </a:rPr>
              <a:t>Thursday, January 4, 2024 </a:t>
            </a:r>
            <a:r>
              <a:rPr lang="en-US" dirty="0">
                <a:solidFill>
                  <a:srgbClr val="002060"/>
                </a:solidFill>
              </a:rPr>
              <a:t>at 11:59 pm EST.</a:t>
            </a:r>
          </a:p>
          <a:p>
            <a:r>
              <a:rPr lang="en-US" dirty="0">
                <a:solidFill>
                  <a:srgbClr val="002060"/>
                </a:solidFill>
              </a:rPr>
              <a:t>Updates on funding status and official travel letters with sponsorship details for those selected will be sent to applicants </a:t>
            </a:r>
            <a:r>
              <a:rPr lang="en-US" b="1" dirty="0">
                <a:solidFill>
                  <a:srgbClr val="002060"/>
                </a:solidFill>
              </a:rPr>
              <a:t>on or after February 1, 2024.</a:t>
            </a:r>
          </a:p>
          <a:p>
            <a:r>
              <a:rPr lang="en-US" dirty="0">
                <a:solidFill>
                  <a:srgbClr val="002060"/>
                </a:solidFill>
              </a:rPr>
              <a:t>For more information and to apply for travel sponsorship, fill out the </a:t>
            </a:r>
            <a:r>
              <a:rPr lang="en-US" dirty="0">
                <a:solidFill>
                  <a:srgbClr val="002060"/>
                </a:solidFill>
                <a:hlinkClick r:id="rId2"/>
              </a:rPr>
              <a:t>request form</a:t>
            </a:r>
            <a:endParaRPr lang="en-US" dirty="0">
              <a:solidFill>
                <a:srgbClr val="002060"/>
              </a:solidFill>
            </a:endParaRPr>
          </a:p>
        </p:txBody>
      </p:sp>
      <p:pic>
        <p:nvPicPr>
          <p:cNvPr id="1026" name="Picture 2">
            <a:extLst>
              <a:ext uri="{FF2B5EF4-FFF2-40B4-BE49-F238E27FC236}">
                <a16:creationId xmlns:a16="http://schemas.microsoft.com/office/drawing/2014/main" id="{15656BCA-189B-3E90-A993-8764AD49FB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4067" y="1547310"/>
            <a:ext cx="5220703" cy="1983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1504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9162-3F18-8E46-AA7A-C94C5C0C116D}"/>
              </a:ext>
            </a:extLst>
          </p:cNvPr>
          <p:cNvSpPr>
            <a:spLocks noGrp="1"/>
          </p:cNvSpPr>
          <p:nvPr>
            <p:ph type="title"/>
          </p:nvPr>
        </p:nvSpPr>
        <p:spPr/>
        <p:txBody>
          <a:bodyPr lIns="91440" tIns="45720" rIns="91440" bIns="45720" anchor="ctr">
            <a:normAutofit fontScale="90000"/>
          </a:bodyPr>
          <a:lstStyle/>
          <a:p>
            <a:r>
              <a:rPr lang="en-US">
                <a:latin typeface="Arial"/>
                <a:cs typeface="Arial"/>
              </a:rPr>
              <a:t>CSTE Applied Epidemiology Fellowship </a:t>
            </a:r>
            <a:endParaRPr lang="en-US"/>
          </a:p>
        </p:txBody>
      </p:sp>
      <p:sp>
        <p:nvSpPr>
          <p:cNvPr id="3" name="Content Placeholder 2">
            <a:extLst>
              <a:ext uri="{FF2B5EF4-FFF2-40B4-BE49-F238E27FC236}">
                <a16:creationId xmlns:a16="http://schemas.microsoft.com/office/drawing/2014/main" id="{42D520DA-088C-E64C-97DD-9C49F127E833}"/>
              </a:ext>
            </a:extLst>
          </p:cNvPr>
          <p:cNvSpPr>
            <a:spLocks noGrp="1"/>
          </p:cNvSpPr>
          <p:nvPr>
            <p:ph idx="1"/>
          </p:nvPr>
        </p:nvSpPr>
        <p:spPr/>
        <p:txBody>
          <a:bodyPr vert="horz" lIns="91440" tIns="45720" rIns="91440" bIns="45720" rtlCol="0" anchor="t">
            <a:normAutofit/>
          </a:bodyPr>
          <a:lstStyle/>
          <a:p>
            <a:pPr marL="0" indent="0">
              <a:buNone/>
            </a:pPr>
            <a:r>
              <a:rPr lang="en-US">
                <a:solidFill>
                  <a:srgbClr val="002060"/>
                </a:solidFill>
                <a:latin typeface="Arial" panose="020B0604020202020204" pitchFamily="34" charset="0"/>
                <a:cs typeface="Arial" panose="020B0604020202020204" pitchFamily="34" charset="0"/>
              </a:rPr>
              <a:t>Now recruiting host sites to host an AEF fellow beginning Summer 2024!</a:t>
            </a:r>
          </a:p>
          <a:p>
            <a:pPr lvl="1"/>
            <a:r>
              <a:rPr lang="en-US">
                <a:solidFill>
                  <a:srgbClr val="002060"/>
                </a:solidFill>
                <a:latin typeface="Arial" panose="020B0604020202020204" pitchFamily="34" charset="0"/>
                <a:cs typeface="Arial" panose="020B0604020202020204" pitchFamily="34" charset="0"/>
              </a:rPr>
              <a:t>Host Site applications are due January 31, 2024</a:t>
            </a:r>
          </a:p>
          <a:p>
            <a:pPr lvl="1"/>
            <a:r>
              <a:rPr lang="en-US">
                <a:solidFill>
                  <a:srgbClr val="002060"/>
                </a:solidFill>
                <a:latin typeface="Arial" panose="020B0604020202020204" pitchFamily="34" charset="0"/>
                <a:cs typeface="Arial" panose="020B0604020202020204" pitchFamily="34" charset="0"/>
              </a:rPr>
              <a:t>Candidate applications are due January 19, 2024</a:t>
            </a:r>
          </a:p>
          <a:p>
            <a:pPr lvl="1"/>
            <a:endParaRPr lang="en-US">
              <a:solidFill>
                <a:srgbClr val="002060"/>
              </a:solidFill>
              <a:latin typeface="Arial" panose="020B0604020202020204" pitchFamily="34" charset="0"/>
              <a:cs typeface="Arial" panose="020B0604020202020204" pitchFamily="34" charset="0"/>
            </a:endParaRPr>
          </a:p>
          <a:p>
            <a:pPr marL="0" indent="0">
              <a:buNone/>
            </a:pPr>
            <a:r>
              <a:rPr lang="en-US">
                <a:solidFill>
                  <a:srgbClr val="002060"/>
                </a:solidFill>
                <a:latin typeface="Arial" panose="020B0604020202020204" pitchFamily="34" charset="0"/>
                <a:cs typeface="Arial" panose="020B0604020202020204" pitchFamily="34" charset="0"/>
              </a:rPr>
              <a:t>To apply and for more information, visit cstefellows.org</a:t>
            </a:r>
          </a:p>
          <a:p>
            <a:pPr marL="0" indent="0">
              <a:buNone/>
            </a:pPr>
            <a:r>
              <a:rPr lang="en-US">
                <a:solidFill>
                  <a:srgbClr val="002060"/>
                </a:solidFill>
                <a:latin typeface="Arial" panose="020B0604020202020204" pitchFamily="34" charset="0"/>
                <a:ea typeface="Calibri"/>
                <a:cs typeface="Arial" panose="020B0604020202020204" pitchFamily="34" charset="0"/>
              </a:rPr>
              <a:t>For questions, email aef@cste</a:t>
            </a:r>
            <a:r>
              <a:rPr lang="en-US">
                <a:solidFill>
                  <a:srgbClr val="002060"/>
                </a:solidFill>
                <a:latin typeface="Arial" panose="020B0604020202020204" pitchFamily="34" charset="0"/>
                <a:cs typeface="Arial" panose="020B0604020202020204" pitchFamily="34" charset="0"/>
              </a:rPr>
              <a:t>.org</a:t>
            </a:r>
          </a:p>
          <a:p>
            <a:pPr marL="457200" lvl="1" indent="0">
              <a:buNone/>
            </a:pPr>
            <a:endParaRPr lang="en-US"/>
          </a:p>
          <a:p>
            <a:pPr lvl="1"/>
            <a:endParaRPr lang="en-US"/>
          </a:p>
        </p:txBody>
      </p:sp>
    </p:spTree>
    <p:extLst>
      <p:ext uri="{BB962C8B-B14F-4D97-AF65-F5344CB8AC3E}">
        <p14:creationId xmlns:p14="http://schemas.microsoft.com/office/powerpoint/2010/main" val="175066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9162-3F18-8E46-AA7A-C94C5C0C116D}"/>
              </a:ext>
            </a:extLst>
          </p:cNvPr>
          <p:cNvSpPr>
            <a:spLocks noGrp="1"/>
          </p:cNvSpPr>
          <p:nvPr>
            <p:ph type="title"/>
          </p:nvPr>
        </p:nvSpPr>
        <p:spPr/>
        <p:txBody>
          <a:bodyPr lIns="91440" tIns="45720" rIns="91440" bIns="45720" anchor="ctr">
            <a:normAutofit/>
          </a:bodyPr>
          <a:lstStyle/>
          <a:p>
            <a:r>
              <a:rPr lang="en-US" dirty="0">
                <a:latin typeface="Arial"/>
                <a:cs typeface="Arial"/>
              </a:rPr>
              <a:t>New PHII Course</a:t>
            </a:r>
            <a:endParaRPr lang="en-US" dirty="0"/>
          </a:p>
        </p:txBody>
      </p:sp>
      <p:sp>
        <p:nvSpPr>
          <p:cNvPr id="3" name="Content Placeholder 2">
            <a:extLst>
              <a:ext uri="{FF2B5EF4-FFF2-40B4-BE49-F238E27FC236}">
                <a16:creationId xmlns:a16="http://schemas.microsoft.com/office/drawing/2014/main" id="{42D520DA-088C-E64C-97DD-9C49F127E833}"/>
              </a:ext>
            </a:extLst>
          </p:cNvPr>
          <p:cNvSpPr>
            <a:spLocks noGrp="1"/>
          </p:cNvSpPr>
          <p:nvPr>
            <p:ph idx="1"/>
          </p:nvPr>
        </p:nvSpPr>
        <p:spPr/>
        <p:txBody>
          <a:bodyPr vert="horz" lIns="91440" tIns="45720" rIns="91440" bIns="45720" rtlCol="0" anchor="t">
            <a:normAutofit/>
          </a:bodyPr>
          <a:lstStyle/>
          <a:p>
            <a:pPr marL="0" indent="0">
              <a:buNone/>
            </a:pPr>
            <a:r>
              <a:rPr lang="en-US" dirty="0">
                <a:solidFill>
                  <a:srgbClr val="002060"/>
                </a:solidFill>
                <a:latin typeface="Arial" panose="020B0604020202020204" pitchFamily="34" charset="0"/>
                <a:cs typeface="Arial" panose="020B0604020202020204" pitchFamily="34" charset="0"/>
              </a:rPr>
              <a:t>The Public Health Informatics Institute is hosting a new free course “Designing and Managing Public Health Information Systems”</a:t>
            </a:r>
          </a:p>
          <a:p>
            <a:pPr lvl="1"/>
            <a:r>
              <a:rPr lang="en-US" dirty="0">
                <a:solidFill>
                  <a:srgbClr val="002060"/>
                </a:solidFill>
                <a:latin typeface="Arial" panose="020B0604020202020204" pitchFamily="34" charset="0"/>
                <a:cs typeface="Arial" panose="020B0604020202020204" pitchFamily="34" charset="0"/>
              </a:rPr>
              <a:t>The course is 8 weeks, will launch March 27, 2024 for the spring course and September 11, 2024 for the fall course</a:t>
            </a:r>
          </a:p>
          <a:p>
            <a:pPr lvl="1"/>
            <a:r>
              <a:rPr lang="en-US" dirty="0">
                <a:solidFill>
                  <a:srgbClr val="002060"/>
                </a:solidFill>
                <a:latin typeface="Arial" panose="020B0604020202020204" pitchFamily="34" charset="0"/>
                <a:cs typeface="Arial" panose="020B0604020202020204" pitchFamily="34" charset="0"/>
              </a:rPr>
              <a:t>Designed for staff new to informatics/ information systems at state, tribal, local and territorial public health agencies who are planning or implementing an informatics or health IT project. </a:t>
            </a:r>
          </a:p>
          <a:p>
            <a:pPr lvl="1"/>
            <a:r>
              <a:rPr lang="en-US" dirty="0">
                <a:solidFill>
                  <a:srgbClr val="002060"/>
                </a:solidFill>
                <a:latin typeface="Arial" panose="020B0604020202020204" pitchFamily="34" charset="0"/>
                <a:cs typeface="Arial" panose="020B0604020202020204" pitchFamily="34" charset="0"/>
                <a:hlinkClick r:id="rId3"/>
              </a:rPr>
              <a:t>Learn more about the course </a:t>
            </a:r>
            <a:r>
              <a:rPr lang="en-US" dirty="0">
                <a:solidFill>
                  <a:srgbClr val="002060"/>
                </a:solidFill>
                <a:latin typeface="Arial" panose="020B0604020202020204" pitchFamily="34" charset="0"/>
                <a:cs typeface="Arial" panose="020B0604020202020204" pitchFamily="34" charset="0"/>
              </a:rPr>
              <a:t>and pre-register online. The deadline to pre-register is January 31, 2024.</a:t>
            </a:r>
          </a:p>
          <a:p>
            <a:pPr marL="457200" lvl="1" indent="0">
              <a:buNone/>
            </a:pPr>
            <a:endParaRPr lang="en-US" dirty="0"/>
          </a:p>
          <a:p>
            <a:pPr lvl="1"/>
            <a:endParaRPr lang="en-US" dirty="0"/>
          </a:p>
        </p:txBody>
      </p:sp>
    </p:spTree>
    <p:extLst>
      <p:ext uri="{BB962C8B-B14F-4D97-AF65-F5344CB8AC3E}">
        <p14:creationId xmlns:p14="http://schemas.microsoft.com/office/powerpoint/2010/main" val="2056865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lstStyle/>
          <a:p>
            <a:r>
              <a:rPr lang="en-US">
                <a:latin typeface="Arial"/>
                <a:cs typeface="Arial"/>
              </a:rPr>
              <a:t>Upcoming Call Schedule</a:t>
            </a:r>
            <a:endParaRPr lang="en-US"/>
          </a:p>
        </p:txBody>
      </p:sp>
      <p:sp>
        <p:nvSpPr>
          <p:cNvPr id="6" name="TextBox 1">
            <a:extLst>
              <a:ext uri="{FF2B5EF4-FFF2-40B4-BE49-F238E27FC236}">
                <a16:creationId xmlns:a16="http://schemas.microsoft.com/office/drawing/2014/main" id="{A41126A7-1B5F-A684-927B-6AFED5817C1C}"/>
              </a:ext>
            </a:extLst>
          </p:cNvPr>
          <p:cNvSpPr txBox="1"/>
          <p:nvPr/>
        </p:nvSpPr>
        <p:spPr>
          <a:xfrm>
            <a:off x="653681" y="1284767"/>
            <a:ext cx="10961502" cy="4852098"/>
          </a:xfrm>
          <a:prstGeom prst="rect">
            <a:avLst/>
          </a:prstGeom>
          <a:noFill/>
        </p:spPr>
        <p:txBody>
          <a:bodyPr rot="0" spcFirstLastPara="0" vert="horz" wrap="square" lIns="91440" tIns="45720" rIns="91440" bIns="45720" numCol="2"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00355" lvl="1">
              <a:lnSpc>
                <a:spcPct val="90000"/>
              </a:lnSpc>
              <a:spcBef>
                <a:spcPts val="500"/>
              </a:spcBef>
            </a:pPr>
            <a:endParaRPr lang="en-US" dirty="0"/>
          </a:p>
          <a:p>
            <a:pPr marL="213995" indent="-213995">
              <a:lnSpc>
                <a:spcPct val="90000"/>
              </a:lnSpc>
              <a:spcBef>
                <a:spcPts val="1000"/>
              </a:spcBef>
              <a:buFont typeface="Arial"/>
              <a:buChar char="•"/>
            </a:pPr>
            <a:r>
              <a:rPr lang="en-US" b="1" dirty="0">
                <a:solidFill>
                  <a:srgbClr val="15345A"/>
                </a:solidFill>
                <a:latin typeface="Arial"/>
                <a:cs typeface="Arial"/>
              </a:rPr>
              <a:t>Surveillance Policy Subcommittee Call</a:t>
            </a:r>
            <a:endParaRPr lang="en-US" b="1" dirty="0">
              <a:solidFill>
                <a:srgbClr val="15345A"/>
              </a:solidFill>
              <a:latin typeface="Arial"/>
              <a:ea typeface="+mn-lt"/>
              <a:cs typeface="Arial"/>
            </a:endParaRPr>
          </a:p>
          <a:p>
            <a:pPr marL="600075" lvl="1" indent="-299720">
              <a:lnSpc>
                <a:spcPct val="90000"/>
              </a:lnSpc>
              <a:spcBef>
                <a:spcPts val="500"/>
              </a:spcBef>
              <a:buFont typeface="Arial"/>
              <a:buChar char="•"/>
            </a:pPr>
            <a:r>
              <a:rPr lang="en-US" dirty="0">
                <a:solidFill>
                  <a:srgbClr val="15345A"/>
                </a:solidFill>
                <a:latin typeface="Arial"/>
                <a:cs typeface="Arial"/>
              </a:rPr>
              <a:t>12/8 @ 2:05 pm ET</a:t>
            </a:r>
            <a:endParaRPr lang="en-US" dirty="0">
              <a:solidFill>
                <a:srgbClr val="15345A"/>
              </a:solidFill>
              <a:latin typeface="Arial"/>
              <a:ea typeface="+mn-lt"/>
              <a:cs typeface="Arial"/>
            </a:endParaRPr>
          </a:p>
          <a:p>
            <a:pPr marL="600075" lvl="1" indent="-299720">
              <a:lnSpc>
                <a:spcPct val="90000"/>
              </a:lnSpc>
              <a:spcBef>
                <a:spcPts val="500"/>
              </a:spcBef>
              <a:buFont typeface="Arial"/>
              <a:buChar char="•"/>
            </a:pPr>
            <a:r>
              <a:rPr lang="en-US" dirty="0">
                <a:solidFill>
                  <a:srgbClr val="15345A"/>
                </a:solidFill>
                <a:latin typeface="Arial"/>
                <a:cs typeface="Arial"/>
                <a:hlinkClick r:id="rId3"/>
              </a:rPr>
              <a:t>tpinsent@cste.org</a:t>
            </a:r>
            <a:r>
              <a:rPr lang="en-US" dirty="0">
                <a:solidFill>
                  <a:srgbClr val="15345A"/>
                </a:solidFill>
                <a:latin typeface="Arial"/>
                <a:cs typeface="Arial"/>
              </a:rPr>
              <a:t> </a:t>
            </a:r>
            <a:endParaRPr lang="en-US" dirty="0"/>
          </a:p>
          <a:p>
            <a:endParaRPr lang="en-US" b="1" dirty="0">
              <a:solidFill>
                <a:srgbClr val="000000"/>
              </a:solidFill>
              <a:latin typeface="Arial Nova"/>
              <a:cs typeface="Calibri"/>
            </a:endParaRPr>
          </a:p>
          <a:p>
            <a:pPr marL="228600" lvl="1" indent="-228600">
              <a:lnSpc>
                <a:spcPct val="90000"/>
              </a:lnSpc>
              <a:spcBef>
                <a:spcPts val="500"/>
              </a:spcBef>
              <a:buFont typeface="Arial,Sans-Serif" panose="020B0604020202020204" pitchFamily="34" charset="0"/>
              <a:buChar char="•"/>
            </a:pPr>
            <a:r>
              <a:rPr lang="en-US" b="1" dirty="0">
                <a:solidFill>
                  <a:srgbClr val="15345A"/>
                </a:solidFill>
                <a:latin typeface="Arial"/>
                <a:cs typeface="Arial"/>
              </a:rPr>
              <a:t>DRPASS Workgroup Call</a:t>
            </a:r>
            <a:endParaRPr lang="en-US" dirty="0">
              <a:solidFill>
                <a:srgbClr val="15345A"/>
              </a:solidFill>
              <a:latin typeface="Arial"/>
              <a:cs typeface="Arial"/>
            </a:endParaRPr>
          </a:p>
          <a:p>
            <a:pPr lvl="1" indent="-228600">
              <a:lnSpc>
                <a:spcPct val="90000"/>
              </a:lnSpc>
              <a:spcBef>
                <a:spcPts val="500"/>
              </a:spcBef>
              <a:buFont typeface="Arial,Sans-Serif" panose="020B0604020202020204" pitchFamily="34" charset="0"/>
              <a:buChar char="•"/>
            </a:pPr>
            <a:r>
              <a:rPr lang="en-US" dirty="0">
                <a:solidFill>
                  <a:srgbClr val="15345A"/>
                </a:solidFill>
                <a:latin typeface="Arial"/>
                <a:cs typeface="Arial"/>
              </a:rPr>
              <a:t>12/12 @ 3:05 pm ET</a:t>
            </a:r>
          </a:p>
          <a:p>
            <a:pPr lvl="1" indent="-228600">
              <a:lnSpc>
                <a:spcPct val="90000"/>
              </a:lnSpc>
              <a:spcBef>
                <a:spcPts val="500"/>
              </a:spcBef>
              <a:buFont typeface="Arial,Sans-Serif" panose="020B0604020202020204" pitchFamily="34" charset="0"/>
              <a:buChar char="•"/>
            </a:pPr>
            <a:r>
              <a:rPr lang="en-US" dirty="0">
                <a:solidFill>
                  <a:srgbClr val="000000"/>
                </a:solidFill>
                <a:latin typeface="Arial"/>
                <a:cs typeface="Arial"/>
                <a:hlinkClick r:id="rId4"/>
              </a:rPr>
              <a:t>Tpinsent@cste.org</a:t>
            </a:r>
            <a:r>
              <a:rPr lang="en-US" dirty="0">
                <a:solidFill>
                  <a:srgbClr val="15345A"/>
                </a:solidFill>
                <a:latin typeface="Arial"/>
                <a:cs typeface="Arial"/>
              </a:rPr>
              <a:t> </a:t>
            </a:r>
            <a:endParaRPr lang="en-US" dirty="0">
              <a:solidFill>
                <a:schemeClr val="accent1">
                  <a:lumMod val="50000"/>
                </a:schemeClr>
              </a:solidFill>
              <a:latin typeface="Calibri" panose="020F0502020204030204"/>
              <a:cs typeface="Calibri" panose="020F0502020204030204"/>
            </a:endParaRPr>
          </a:p>
          <a:p>
            <a:pPr marL="671195" lvl="1" indent="-213995">
              <a:lnSpc>
                <a:spcPct val="90000"/>
              </a:lnSpc>
              <a:spcBef>
                <a:spcPts val="500"/>
              </a:spcBef>
              <a:buFont typeface="Arial,Sans-Serif" panose="020B0604020202020204" pitchFamily="34" charset="0"/>
              <a:buChar char="•"/>
            </a:pPr>
            <a:endParaRPr lang="en-US" b="1" dirty="0">
              <a:solidFill>
                <a:schemeClr val="accent1">
                  <a:lumMod val="50000"/>
                </a:schemeClr>
              </a:solidFill>
              <a:latin typeface="Arial"/>
              <a:cs typeface="Arial"/>
            </a:endParaRPr>
          </a:p>
          <a:p>
            <a:pPr marL="228600" lvl="1" indent="-228600">
              <a:lnSpc>
                <a:spcPct val="90000"/>
              </a:lnSpc>
              <a:spcBef>
                <a:spcPts val="500"/>
              </a:spcBef>
              <a:buFont typeface="Arial,Sans-Serif" panose="020B0604020202020204" pitchFamily="34" charset="0"/>
              <a:buChar char="•"/>
            </a:pPr>
            <a:r>
              <a:rPr lang="en-US" b="1" dirty="0">
                <a:solidFill>
                  <a:schemeClr val="accent1">
                    <a:lumMod val="50000"/>
                  </a:schemeClr>
                </a:solidFill>
                <a:latin typeface="Arial"/>
                <a:cs typeface="Arial"/>
              </a:rPr>
              <a:t>eCR Workgroup Call</a:t>
            </a:r>
            <a:endParaRPr lang="en-US" dirty="0">
              <a:solidFill>
                <a:schemeClr val="accent1">
                  <a:lumMod val="50000"/>
                </a:schemeClr>
              </a:solidFill>
              <a:ea typeface="Calibri" panose="020F0502020204030204"/>
              <a:cs typeface="Calibri"/>
            </a:endParaRPr>
          </a:p>
          <a:p>
            <a:pPr lvl="1" indent="-228600">
              <a:buFont typeface="Arial" panose="020B0604020202020204" pitchFamily="34" charset="0"/>
              <a:buChar char="•"/>
            </a:pPr>
            <a:r>
              <a:rPr lang="en-US" dirty="0">
                <a:solidFill>
                  <a:schemeClr val="accent1">
                    <a:lumMod val="50000"/>
                  </a:schemeClr>
                </a:solidFill>
                <a:latin typeface="Arial"/>
                <a:cs typeface="Arial"/>
              </a:rPr>
              <a:t>12/19 @ 4 pm ET</a:t>
            </a:r>
          </a:p>
          <a:p>
            <a:pPr lvl="1" indent="-228600">
              <a:buFont typeface="Arial" panose="020B0604020202020204" pitchFamily="34" charset="0"/>
              <a:buChar char="•"/>
            </a:pPr>
            <a:r>
              <a:rPr lang="en-US" dirty="0">
                <a:solidFill>
                  <a:schemeClr val="accent1"/>
                </a:solidFill>
                <a:latin typeface="Arial"/>
                <a:cs typeface="Arial"/>
                <a:hlinkClick r:id="rId5">
                  <a:extLst>
                    <a:ext uri="{A12FA001-AC4F-418D-AE19-62706E023703}">
                      <ahyp:hlinkClr xmlns:ahyp="http://schemas.microsoft.com/office/drawing/2018/hyperlinkcolor" val="tx"/>
                    </a:ext>
                  </a:extLst>
                </a:hlinkClick>
              </a:rPr>
              <a:t>dbarter@cste.org</a:t>
            </a:r>
            <a:r>
              <a:rPr lang="en-US" dirty="0">
                <a:solidFill>
                  <a:schemeClr val="accent1"/>
                </a:solidFill>
                <a:latin typeface="Arial"/>
                <a:cs typeface="Arial"/>
              </a:rPr>
              <a:t> </a:t>
            </a:r>
          </a:p>
          <a:p>
            <a:pPr marL="742950" lvl="1" indent="-285750">
              <a:buFont typeface="Arial" panose="020B0604020202020204" pitchFamily="34" charset="0"/>
              <a:buChar char="•"/>
            </a:pPr>
            <a:endParaRPr lang="en-US" dirty="0">
              <a:solidFill>
                <a:schemeClr val="accent1">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a:solidFill>
                  <a:schemeClr val="accent1">
                    <a:lumMod val="50000"/>
                  </a:schemeClr>
                </a:solidFill>
                <a:latin typeface="Arial"/>
                <a:cs typeface="Arial"/>
              </a:rPr>
              <a:t>ELDR Subcommittee Call</a:t>
            </a:r>
          </a:p>
          <a:p>
            <a:pPr lvl="1" indent="-228600">
              <a:buFont typeface="Arial" panose="020B0604020202020204" pitchFamily="34" charset="0"/>
              <a:buChar char="•"/>
            </a:pPr>
            <a:r>
              <a:rPr lang="en-US" dirty="0">
                <a:solidFill>
                  <a:schemeClr val="accent1">
                    <a:lumMod val="50000"/>
                  </a:schemeClr>
                </a:solidFill>
                <a:latin typeface="Arial"/>
                <a:cs typeface="Arial"/>
              </a:rPr>
              <a:t>12/20 @ 3 pm ET</a:t>
            </a:r>
          </a:p>
          <a:p>
            <a:pPr lvl="1" indent="-228600">
              <a:buFont typeface="Arial" panose="020B0604020202020204" pitchFamily="34" charset="0"/>
              <a:buChar char="•"/>
            </a:pPr>
            <a:r>
              <a:rPr lang="en-US" dirty="0">
                <a:solidFill>
                  <a:schemeClr val="accent1"/>
                </a:solidFill>
                <a:latin typeface="Arial"/>
                <a:cs typeface="Arial"/>
                <a:hlinkClick r:id="rId5">
                  <a:extLst>
                    <a:ext uri="{A12FA001-AC4F-418D-AE19-62706E023703}">
                      <ahyp:hlinkClr xmlns:ahyp="http://schemas.microsoft.com/office/drawing/2018/hyperlinkcolor" val="tx"/>
                    </a:ext>
                  </a:extLst>
                </a:hlinkClick>
              </a:rPr>
              <a:t>dbarter@cste.org</a:t>
            </a:r>
            <a:r>
              <a:rPr lang="en-US" dirty="0">
                <a:solidFill>
                  <a:schemeClr val="accent1"/>
                </a:solidFill>
                <a:latin typeface="Arial"/>
                <a:cs typeface="Arial"/>
              </a:rPr>
              <a:t> </a:t>
            </a:r>
            <a:endParaRPr lang="en-US"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5491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normAutofit fontScale="90000"/>
          </a:bodyPr>
          <a:lstStyle/>
          <a:p>
            <a:r>
              <a:rPr lang="en-US" sz="2800" b="1" dirty="0">
                <a:latin typeface="Arial"/>
                <a:cs typeface="Arial"/>
              </a:rPr>
              <a:t>Welcome to the December National ELR Workgroup Call!</a:t>
            </a: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a:xfrm>
            <a:off x="283779" y="1311453"/>
            <a:ext cx="11627913" cy="4515614"/>
          </a:xfrm>
        </p:spPr>
        <p:txBody>
          <a:bodyPr vert="horz" lIns="91440" tIns="45720" rIns="91440" bIns="45720" rtlCol="0" anchor="t">
            <a:normAutofit/>
          </a:bodyPr>
          <a:lstStyle/>
          <a:p>
            <a:pPr marL="0" indent="0">
              <a:spcBef>
                <a:spcPts val="700"/>
              </a:spcBef>
              <a:spcAft>
                <a:spcPts val="400"/>
              </a:spcAft>
              <a:buNone/>
            </a:pPr>
            <a:r>
              <a:rPr lang="en-US" sz="2400" b="1" u="sng" dirty="0">
                <a:solidFill>
                  <a:schemeClr val="accent1">
                    <a:lumMod val="50000"/>
                  </a:schemeClr>
                </a:solidFill>
                <a:latin typeface="Arial" panose="020B0604020202020204" pitchFamily="34" charset="0"/>
                <a:cs typeface="Arial" panose="020B0604020202020204" pitchFamily="34" charset="0"/>
              </a:rPr>
              <a:t>Agenda</a:t>
            </a:r>
          </a:p>
          <a:p>
            <a:pPr marL="0" indent="0">
              <a:spcBef>
                <a:spcPts val="700"/>
              </a:spcBef>
              <a:spcAft>
                <a:spcPts val="400"/>
              </a:spcAft>
              <a:buNone/>
            </a:pPr>
            <a:endParaRPr lang="en-US" sz="1800" dirty="0">
              <a:solidFill>
                <a:schemeClr val="accent1">
                  <a:lumMod val="50000"/>
                </a:schemeClr>
              </a:solidFill>
              <a:latin typeface="Arial" panose="020B0604020202020204" pitchFamily="34"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rPr>
              <a:t>Welcome </a:t>
            </a: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Cody McNeese (OR)/ Nicole Kikuchi (TN)</a:t>
            </a: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CSTE announcements –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Devra Barter (CSTE)</a:t>
            </a: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SHIELD updates –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Riki Merrick (APHL)</a:t>
            </a:r>
          </a:p>
          <a:p>
            <a:pPr marL="914400" lvl="1" indent="-457200">
              <a:spcBef>
                <a:spcPts val="0"/>
              </a:spcBef>
              <a:spcAft>
                <a:spcPts val="600"/>
              </a:spcAft>
              <a:buClr>
                <a:schemeClr val="accent1">
                  <a:lumMod val="50000"/>
                </a:schemeClr>
              </a:buClr>
              <a:buFont typeface="+mj-lt"/>
              <a:buAutoNum type="alphaLcParenR"/>
            </a:pPr>
            <a:r>
              <a:rPr lang="en-US" sz="20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Laboratory Interoperability Data Repository (LIDR) </a:t>
            </a:r>
          </a:p>
          <a:p>
            <a:pPr marL="914400" lvl="1" indent="-457200">
              <a:spcBef>
                <a:spcPts val="0"/>
              </a:spcBef>
              <a:spcAft>
                <a:spcPts val="600"/>
              </a:spcAft>
              <a:buClr>
                <a:schemeClr val="accent1">
                  <a:lumMod val="50000"/>
                </a:schemeClr>
              </a:buClr>
              <a:buFont typeface="+mj-lt"/>
              <a:buAutoNum type="alphaLcParenR"/>
            </a:pPr>
            <a:r>
              <a:rPr lang="en-US" sz="20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All-disease LOINC In Vitro Diagnostic (LIVD) file</a:t>
            </a:r>
          </a:p>
          <a:p>
            <a:pPr marL="457200" indent="-457200">
              <a:spcBef>
                <a:spcPts val="0"/>
              </a:spcBef>
              <a:spcAft>
                <a:spcPts val="600"/>
              </a:spcAft>
              <a:buClr>
                <a:schemeClr val="accent1">
                  <a:lumMod val="50000"/>
                </a:schemeClr>
              </a:buClr>
              <a:buFont typeface="+mj-lt"/>
              <a:buAutoNum type="arabicPeriod"/>
            </a:pPr>
            <a:r>
              <a:rPr lang="en-US" sz="2400" dirty="0" err="1">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Regenstrief</a:t>
            </a: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LOINC Mapping Assistant (RELMA) demonstration and discussion – </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John Hook/Steven Wagers (</a:t>
            </a:r>
            <a:r>
              <a:rPr lang="en-US" sz="2400" i="1" dirty="0" err="1">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Regenstrief</a:t>
            </a:r>
            <a:r>
              <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a:t>
            </a:r>
          </a:p>
          <a:p>
            <a:pPr marL="457200" indent="-457200">
              <a:spcBef>
                <a:spcPts val="0"/>
              </a:spcBef>
              <a:spcAft>
                <a:spcPts val="600"/>
              </a:spcAft>
              <a:buClr>
                <a:schemeClr val="accent1">
                  <a:lumMod val="50000"/>
                </a:schemeClr>
              </a:buClr>
              <a:buFont typeface="+mj-lt"/>
              <a:buAutoNum type="arabicPeriod"/>
            </a:pPr>
            <a:r>
              <a:rPr lang="en-US" sz="2400"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Open Discussion (time permitting)</a:t>
            </a:r>
            <a:endParaRPr lang="en-US" sz="2400" i="1" dirty="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b="0" i="0" dirty="0">
                <a:solidFill>
                  <a:schemeClr val="accent1">
                    <a:lumMod val="50000"/>
                  </a:schemeClr>
                </a:solidFill>
                <a:effectLst/>
                <a:latin typeface="Arial" panose="020B0604020202020204" pitchFamily="34" charset="0"/>
                <a:cs typeface="Arial" panose="020B0604020202020204" pitchFamily="34" charset="0"/>
              </a:rPr>
              <a:t>Adjourn</a:t>
            </a:r>
            <a:endParaRPr lang="en-US" sz="2200" dirty="0">
              <a:solidFill>
                <a:schemeClr val="accent1">
                  <a:lumMod val="50000"/>
                </a:schemeClr>
              </a:solidFill>
              <a:latin typeface="Arial" panose="020B0604020202020204" pitchFamily="34" charset="0"/>
              <a:ea typeface="+mn-lt"/>
              <a:cs typeface="Arial" panose="020B0604020202020204" pitchFamily="34" charset="0"/>
            </a:endParaRPr>
          </a:p>
          <a:p>
            <a:pPr lvl="1"/>
            <a:endParaRPr lang="en-US" dirty="0">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dirty="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C599B9CC-A33A-4F2C-A210-EC2E5FD92E8E}"/>
              </a:ext>
            </a:extLst>
          </p:cNvPr>
          <p:cNvSpPr txBox="1"/>
          <p:nvPr/>
        </p:nvSpPr>
        <p:spPr>
          <a:xfrm>
            <a:off x="7646943" y="5503901"/>
            <a:ext cx="4261278" cy="646331"/>
          </a:xfrm>
          <a:prstGeom prst="rect">
            <a:avLst/>
          </a:prstGeom>
          <a:noFill/>
        </p:spPr>
        <p:txBody>
          <a:bodyPr wrap="square" lIns="91440" tIns="45720" rIns="91440" bIns="45720" rtlCol="0" anchor="t">
            <a:spAutoFit/>
          </a:bodyPr>
          <a:lstStyle/>
          <a:p>
            <a:r>
              <a:rPr lang="en-US" b="1" dirty="0">
                <a:solidFill>
                  <a:srgbClr val="C00000"/>
                </a:solidFill>
                <a:highlight>
                  <a:srgbClr val="FFFF00"/>
                </a:highlight>
              </a:rPr>
              <a:t>January 2024 Workgroup Call is Canceled </a:t>
            </a:r>
            <a:r>
              <a:rPr lang="en-US" b="1" dirty="0">
                <a:solidFill>
                  <a:srgbClr val="C00000"/>
                </a:solidFill>
              </a:rPr>
              <a:t>Next Call: February 6, 2024 @ 1 pm ET</a:t>
            </a:r>
            <a:endParaRPr lang="en-US" b="1" dirty="0">
              <a:solidFill>
                <a:srgbClr val="C00000"/>
              </a:solidFill>
              <a:cs typeface="Calibri"/>
            </a:endParaRPr>
          </a:p>
        </p:txBody>
      </p:sp>
    </p:spTree>
    <p:extLst>
      <p:ext uri="{BB962C8B-B14F-4D97-AF65-F5344CB8AC3E}">
        <p14:creationId xmlns:p14="http://schemas.microsoft.com/office/powerpoint/2010/main" val="18366244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14523</TotalTime>
  <Words>1196</Words>
  <Application>Microsoft Office PowerPoint</Application>
  <PresentationFormat>Widescreen</PresentationFormat>
  <Paragraphs>110</Paragraphs>
  <Slides>9</Slides>
  <Notes>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9</vt:i4>
      </vt:variant>
    </vt:vector>
  </HeadingPairs>
  <TitlesOfParts>
    <vt:vector size="19" baseType="lpstr">
      <vt:lpstr>Arial</vt:lpstr>
      <vt:lpstr>Arial Nova</vt:lpstr>
      <vt:lpstr>Arial,Sans-Serif</vt:lpstr>
      <vt:lpstr>Calibri</vt:lpstr>
      <vt:lpstr>Calibri Light</vt:lpstr>
      <vt:lpstr>Helvetica Neue</vt:lpstr>
      <vt:lpstr>Symbol</vt:lpstr>
      <vt:lpstr>Times</vt:lpstr>
      <vt:lpstr>Office Theme</vt:lpstr>
      <vt:lpstr>Custom Design</vt:lpstr>
      <vt:lpstr>Welcome to the December National ELR Workgroup Call!</vt:lpstr>
      <vt:lpstr>Policy Briefs: Member Comments Due 12/15</vt:lpstr>
      <vt:lpstr>New: AMD Sub-Workgroups</vt:lpstr>
      <vt:lpstr>2024 CSTE Annual Conference</vt:lpstr>
      <vt:lpstr>2024 CSTE Annual Conference</vt:lpstr>
      <vt:lpstr>CSTE Applied Epidemiology Fellowship </vt:lpstr>
      <vt:lpstr>New PHII Course</vt:lpstr>
      <vt:lpstr>Upcoming Call Schedule</vt:lpstr>
      <vt:lpstr>Welcome to the December National ELR Workgroup Call!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March National ELR Workgroup Call!</dc:title>
  <dc:creator>Devra Barter</dc:creator>
  <cp:lastModifiedBy>Devra Barter</cp:lastModifiedBy>
  <cp:revision>4</cp:revision>
  <dcterms:created xsi:type="dcterms:W3CDTF">2023-04-03T16:07:08Z</dcterms:created>
  <dcterms:modified xsi:type="dcterms:W3CDTF">2023-12-05T17:13:36Z</dcterms:modified>
</cp:coreProperties>
</file>