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1826" r:id="rId2"/>
    <p:sldId id="1775" r:id="rId3"/>
    <p:sldId id="3237" r:id="rId4"/>
    <p:sldId id="3241" r:id="rId5"/>
    <p:sldId id="2146846139" r:id="rId6"/>
    <p:sldId id="21468461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695" autoAdjust="0"/>
    <p:restoredTop sz="94660"/>
  </p:normalViewPr>
  <p:slideViewPr>
    <p:cSldViewPr snapToGrid="0">
      <p:cViewPr varScale="1">
        <p:scale>
          <a:sx n="80" d="100"/>
          <a:sy n="80" d="100"/>
        </p:scale>
        <p:origin x="59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rick, Riki | APHL" userId="300402a8-0771-4802-bebe-a22fb8edc53b" providerId="ADAL" clId="{537FD8C1-37FD-45B6-B2AC-A994319D9578}"/>
    <pc:docChg chg="custSel modSld">
      <pc:chgData name="Merrick, Riki | APHL" userId="300402a8-0771-4802-bebe-a22fb8edc53b" providerId="ADAL" clId="{537FD8C1-37FD-45B6-B2AC-A994319D9578}" dt="2023-12-05T18:18:23.137" v="57" actId="20577"/>
      <pc:docMkLst>
        <pc:docMk/>
      </pc:docMkLst>
      <pc:sldChg chg="modSp mod">
        <pc:chgData name="Merrick, Riki | APHL" userId="300402a8-0771-4802-bebe-a22fb8edc53b" providerId="ADAL" clId="{537FD8C1-37FD-45B6-B2AC-A994319D9578}" dt="2023-12-05T18:18:23.137" v="57" actId="20577"/>
        <pc:sldMkLst>
          <pc:docMk/>
          <pc:sldMk cId="1618642217" sldId="2146846140"/>
        </pc:sldMkLst>
        <pc:spChg chg="mod">
          <ac:chgData name="Merrick, Riki | APHL" userId="300402a8-0771-4802-bebe-a22fb8edc53b" providerId="ADAL" clId="{537FD8C1-37FD-45B6-B2AC-A994319D9578}" dt="2023-12-05T18:18:23.137" v="57" actId="20577"/>
          <ac:spMkLst>
            <pc:docMk/>
            <pc:sldMk cId="1618642217" sldId="2146846140"/>
            <ac:spMk id="10" creationId="{93C4B6C8-0D78-5232-041B-50E036AD4AE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BD7E9-BAC1-424E-8A4A-5778870AE506}"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5EA3C4-6D88-4ADF-A2A3-052A5AE5A6DC}" type="slidenum">
              <a:rPr lang="en-US" smtClean="0"/>
              <a:t>‹#›</a:t>
            </a:fld>
            <a:endParaRPr lang="en-US"/>
          </a:p>
        </p:txBody>
      </p:sp>
    </p:spTree>
    <p:extLst>
      <p:ext uri="{BB962C8B-B14F-4D97-AF65-F5344CB8AC3E}">
        <p14:creationId xmlns:p14="http://schemas.microsoft.com/office/powerpoint/2010/main" val="4100779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C30964-BF55-46F8-B0CF-231697E08B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6255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C30964-BF55-46F8-B0CF-231697E08B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735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clinical laboratory data like orders, results and their interpretation are among the most important types of data for clinical care, public health, and the development of drugs and medical devices may be easy to transmit, but as we have already discussed the non-standardized coding practices across our national landscape makes laboratory data incredibly difficult to curate and analyze.</a:t>
            </a:r>
          </a:p>
          <a:p>
            <a:r>
              <a:rPr lang="en-US" b="0"/>
              <a:t>This problem is not new and in 2015 </a:t>
            </a:r>
            <a:r>
              <a:rPr lang="en-US"/>
              <a:t>Mike Waters’ used his gift of bringing federal agencies, laboratorians, in-Vitro Diagnostics and Health Information System vendors, clinicians and professional organizations together to form the SHIELD community back in 2016 with the mission to </a:t>
            </a:r>
            <a:r>
              <a:rPr lang="en-US" b="0" i="0">
                <a:solidFill>
                  <a:srgbClr val="172B4D"/>
                </a:solidFill>
                <a:effectLst/>
                <a:latin typeface="-apple-system"/>
              </a:rPr>
              <a:t>“</a:t>
            </a:r>
            <a:r>
              <a:rPr lang="en-US" b="1" i="0">
                <a:solidFill>
                  <a:srgbClr val="172B4D"/>
                </a:solidFill>
                <a:effectLst/>
                <a:latin typeface="-apple-system"/>
              </a:rPr>
              <a:t>Describe the SAME test the SAME way ANYWHERE in the Healthcare ecosystem” </a:t>
            </a:r>
            <a:r>
              <a:rPr lang="en-US" b="0" i="0">
                <a:solidFill>
                  <a:srgbClr val="172B4D"/>
                </a:solidFill>
                <a:effectLst/>
                <a:latin typeface="-apple-system"/>
              </a:rPr>
              <a:t>and we are honoring his legacy by continuing the work.</a:t>
            </a:r>
          </a:p>
          <a:p>
            <a:endParaRPr lang="en-US" b="0" i="0">
              <a:solidFill>
                <a:srgbClr val="172B4D"/>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Goal is two-pronged: e.g.) Then data collection workgroup that is focused on using curated standardized data for secondary uses. Think about the different implications for information; the method of testing might not matter for the health department if they are only interested in the case count, but could be very important to track for the lab.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b="0" i="0">
              <a:solidFill>
                <a:srgbClr val="172B4D"/>
              </a:solidFill>
              <a:effectLst/>
              <a:latin typeface="-apple-system"/>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If laboratory is the holder of the data, they should be the ones dictating/authoring the codes. Ideally, the lab would send the same LOINC code to all partners, BUT each entity has their own requirements/needs. It’s the receiver dictating the requirements. And labs themselves are not harmonized. </a:t>
            </a:r>
          </a:p>
          <a:p>
            <a:endParaRPr lang="en-US" b="0" i="0">
              <a:solidFill>
                <a:srgbClr val="172B4D"/>
              </a:solidFill>
              <a:effectLst/>
              <a:latin typeface="-apple-system"/>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F4A2C8-6C88-4E71-83EE-698B9D4FE22F}"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charset="-128"/>
              <a:cs typeface="+mn-cs"/>
            </a:endParaRPr>
          </a:p>
        </p:txBody>
      </p:sp>
    </p:spTree>
    <p:extLst>
      <p:ext uri="{BB962C8B-B14F-4D97-AF65-F5344CB8AC3E}">
        <p14:creationId xmlns:p14="http://schemas.microsoft.com/office/powerpoint/2010/main" val="3953412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Addressing the four focus areas for SHIELD identified in the community roadmap will allow us to build a long-lasting and comprehensive future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Knowledge Management is the critical backbone to making laboratory data understandable and useful across the ecosystem by providing an integrated approach to handling data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Laboratory Interoperability Data Registry (LIDR) Working Group is looking at categorically defining data elements of a specific test to the level of equipment and reagents identified by Universal Device Identifier (UDI) to </a:t>
            </a:r>
            <a:r>
              <a:rPr lang="en-US"/>
              <a:t>build a library of information about different kinds of tests</a:t>
            </a:r>
            <a:r>
              <a:rPr lang="en-US" sz="1200" kern="1200">
                <a:solidFill>
                  <a:schemeClr val="tx1"/>
                </a:solidFill>
                <a:effectLst/>
                <a:latin typeface="+mn-lt"/>
                <a:ea typeface="+mn-ea"/>
                <a:cs typeface="+mn-cs"/>
              </a:rPr>
              <a:t>. It is also identifying which of those need to be exchanged for each patient result using </a:t>
            </a:r>
            <a:r>
              <a:rPr lang="en-US"/>
              <a:t>ETOR </a:t>
            </a:r>
            <a:r>
              <a:rPr lang="en-US" sz="1200" kern="1200">
                <a:solidFill>
                  <a:schemeClr val="tx1"/>
                </a:solidFill>
                <a:effectLst/>
                <a:latin typeface="+mn-lt"/>
                <a:ea typeface="+mn-ea"/>
                <a:cs typeface="+mn-cs"/>
              </a:rPr>
              <a:t>and curating in the registry </a:t>
            </a:r>
            <a:r>
              <a:rPr lang="en-US"/>
              <a:t>additional information about the test that entities would need for purposes beyond clinical care like public health, research or and post-market surveillance</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Systems Thinking involves having all systems in the entire ecosystem participate in the process of improving lab data. Being able to support data capture in a consistent manner, create data quality metrics and measure change over time.</a:t>
            </a: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Standards and Vocabulary Updates Working Group is tasked with finding data gaps in current systems and standards by identifying implementation challenges, deciding on preferred standards for different use cases and ensuring future versions of the standards are supporting all SHIELD needs.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Enhanced Analytical Data Storage addresses having clinical sample level data accessible for secondary use, be it for post-market research by IVD vendors, for other regulatory purposes, clinical research or public health</a:t>
            </a: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Real World Evidence Working group is identifying the data content, structure and design needed to support appropriate access to quality </a:t>
            </a:r>
            <a:r>
              <a:rPr lang="en-US"/>
              <a:t>patient level </a:t>
            </a:r>
            <a:r>
              <a:rPr lang="en-US" sz="1200" kern="1200">
                <a:solidFill>
                  <a:schemeClr val="tx1"/>
                </a:solidFill>
                <a:effectLst/>
                <a:latin typeface="+mn-lt"/>
                <a:ea typeface="+mn-ea"/>
                <a:cs typeface="+mn-cs"/>
              </a:rPr>
              <a:t>data inside the IVD data store.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Ecosystem Engagement has been the cornerstone of SHIELD for a long time, but we need to retain, keep enthusiasm going and expand participation to more partners to educate about SHIELD’s work and to promote implementation and use of SHIELD identified standards and resources.</a:t>
            </a:r>
            <a:r>
              <a:rPr lang="en-US" sz="1200" kern="1200">
                <a:solidFill>
                  <a:schemeClr val="tx1"/>
                </a:solidFill>
                <a:effectLst/>
                <a:latin typeface="+mn-lt"/>
                <a:ea typeface="+mn-ea"/>
                <a:cs typeface="+mn-cs"/>
              </a:rPr>
              <a:t>&lt;CLICK&gt;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Communication and Branding Working group is in charge of raising SHIELD’s visibility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C0F4A2C8-6C88-4E71-83EE-698B9D4FE22F}" type="slidenum">
              <a:rPr lang="en-US" smtClean="0"/>
              <a:pPr/>
              <a:t>4</a:t>
            </a:fld>
            <a:endParaRPr lang="en-US"/>
          </a:p>
        </p:txBody>
      </p:sp>
    </p:spTree>
    <p:extLst>
      <p:ext uri="{BB962C8B-B14F-4D97-AF65-F5344CB8AC3E}">
        <p14:creationId xmlns:p14="http://schemas.microsoft.com/office/powerpoint/2010/main" val="72267037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Slide">
    <p:spTree>
      <p:nvGrpSpPr>
        <p:cNvPr id="1" name=""/>
        <p:cNvGrpSpPr/>
        <p:nvPr/>
      </p:nvGrpSpPr>
      <p:grpSpPr>
        <a:xfrm>
          <a:off x="0" y="0"/>
          <a:ext cx="0" cy="0"/>
          <a:chOff x="0" y="0"/>
          <a:chExt cx="0" cy="0"/>
        </a:xfrm>
      </p:grpSpPr>
      <p:pic>
        <p:nvPicPr>
          <p:cNvPr id="18" name="Obraz 5">
            <a:extLst>
              <a:ext uri="{FF2B5EF4-FFF2-40B4-BE49-F238E27FC236}">
                <a16:creationId xmlns:a16="http://schemas.microsoft.com/office/drawing/2014/main" id="{D6891DCF-2742-43A9-8E93-9EB4D3D9D7E9}"/>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845" b="7845"/>
          <a:stretch/>
        </p:blipFill>
        <p:spPr>
          <a:xfrm>
            <a:off x="0" y="0"/>
            <a:ext cx="12192000" cy="6858000"/>
          </a:xfrm>
          <a:prstGeom prst="rect">
            <a:avLst/>
          </a:prstGeom>
        </p:spPr>
      </p:pic>
      <p:sp>
        <p:nvSpPr>
          <p:cNvPr id="19" name="Prostokąt 7">
            <a:extLst>
              <a:ext uri="{FF2B5EF4-FFF2-40B4-BE49-F238E27FC236}">
                <a16:creationId xmlns:a16="http://schemas.microsoft.com/office/drawing/2014/main" id="{C570B86B-6352-40B7-8558-EF74AFBB0670}"/>
              </a:ext>
            </a:extLst>
          </p:cNvPr>
          <p:cNvSpPr/>
          <p:nvPr/>
        </p:nvSpPr>
        <p:spPr>
          <a:xfrm>
            <a:off x="4233" y="0"/>
            <a:ext cx="12192000" cy="6858000"/>
          </a:xfrm>
          <a:prstGeom prst="rect">
            <a:avLst/>
          </a:prstGeom>
          <a:solidFill>
            <a:schemeClr val="accent1">
              <a:lumMod val="5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p>
        </p:txBody>
      </p:sp>
      <p:grpSp>
        <p:nvGrpSpPr>
          <p:cNvPr id="8" name="Grupa 7">
            <a:extLst>
              <a:ext uri="{FF2B5EF4-FFF2-40B4-BE49-F238E27FC236}">
                <a16:creationId xmlns:a16="http://schemas.microsoft.com/office/drawing/2014/main" id="{7C1281C2-CA47-419D-844A-5B0680AE7B17}"/>
              </a:ext>
            </a:extLst>
          </p:cNvPr>
          <p:cNvGrpSpPr/>
          <p:nvPr userDrawn="1"/>
        </p:nvGrpSpPr>
        <p:grpSpPr>
          <a:xfrm>
            <a:off x="3563759" y="0"/>
            <a:ext cx="4860000" cy="2734724"/>
            <a:chOff x="3563759" y="0"/>
            <a:chExt cx="4860000" cy="2734724"/>
          </a:xfrm>
        </p:grpSpPr>
        <p:sp>
          <p:nvSpPr>
            <p:cNvPr id="21" name="Dowolny kształt: kształt 20">
              <a:extLst>
                <a:ext uri="{FF2B5EF4-FFF2-40B4-BE49-F238E27FC236}">
                  <a16:creationId xmlns:a16="http://schemas.microsoft.com/office/drawing/2014/main" id="{03598EBC-9F81-4EBC-B4FA-6F96BBAF3BFB}"/>
                </a:ext>
              </a:extLst>
            </p:cNvPr>
            <p:cNvSpPr/>
            <p:nvPr userDrawn="1"/>
          </p:nvSpPr>
          <p:spPr>
            <a:xfrm>
              <a:off x="3563759" y="0"/>
              <a:ext cx="4860000" cy="2734724"/>
            </a:xfrm>
            <a:custGeom>
              <a:avLst/>
              <a:gdLst>
                <a:gd name="connsiteX0" fmla="*/ 21134 w 4860000"/>
                <a:gd name="connsiteY0" fmla="*/ 0 h 2734724"/>
                <a:gd name="connsiteX1" fmla="*/ 4838866 w 4860000"/>
                <a:gd name="connsiteY1" fmla="*/ 0 h 2734724"/>
                <a:gd name="connsiteX2" fmla="*/ 4847454 w 4860000"/>
                <a:gd name="connsiteY2" fmla="*/ 56271 h 2734724"/>
                <a:gd name="connsiteX3" fmla="*/ 4860000 w 4860000"/>
                <a:gd name="connsiteY3" fmla="*/ 304724 h 2734724"/>
                <a:gd name="connsiteX4" fmla="*/ 2430000 w 4860000"/>
                <a:gd name="connsiteY4" fmla="*/ 2734724 h 2734724"/>
                <a:gd name="connsiteX5" fmla="*/ 0 w 4860000"/>
                <a:gd name="connsiteY5" fmla="*/ 304724 h 2734724"/>
                <a:gd name="connsiteX6" fmla="*/ 12546 w 4860000"/>
                <a:gd name="connsiteY6" fmla="*/ 56271 h 273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0000" h="2734724">
                  <a:moveTo>
                    <a:pt x="21134" y="0"/>
                  </a:moveTo>
                  <a:lnTo>
                    <a:pt x="4838866" y="0"/>
                  </a:lnTo>
                  <a:lnTo>
                    <a:pt x="4847454" y="56271"/>
                  </a:lnTo>
                  <a:cubicBezTo>
                    <a:pt x="4855750" y="137960"/>
                    <a:pt x="4860000" y="220846"/>
                    <a:pt x="4860000" y="304724"/>
                  </a:cubicBezTo>
                  <a:cubicBezTo>
                    <a:pt x="4860000" y="1646776"/>
                    <a:pt x="3772052" y="2734724"/>
                    <a:pt x="2430000" y="2734724"/>
                  </a:cubicBezTo>
                  <a:cubicBezTo>
                    <a:pt x="1087948" y="2734724"/>
                    <a:pt x="0" y="1646776"/>
                    <a:pt x="0" y="304724"/>
                  </a:cubicBezTo>
                  <a:cubicBezTo>
                    <a:pt x="0" y="220846"/>
                    <a:pt x="4250" y="137960"/>
                    <a:pt x="12546" y="56271"/>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en-US" sz="1800"/>
            </a:p>
          </p:txBody>
        </p:sp>
        <p:sp>
          <p:nvSpPr>
            <p:cNvPr id="15" name="Dowolny kształt: kształt 14">
              <a:extLst>
                <a:ext uri="{FF2B5EF4-FFF2-40B4-BE49-F238E27FC236}">
                  <a16:creationId xmlns:a16="http://schemas.microsoft.com/office/drawing/2014/main" id="{F7A18276-8C93-42F7-B806-955F48D7E562}"/>
                </a:ext>
              </a:extLst>
            </p:cNvPr>
            <p:cNvSpPr/>
            <p:nvPr userDrawn="1"/>
          </p:nvSpPr>
          <p:spPr>
            <a:xfrm>
              <a:off x="3716759" y="0"/>
              <a:ext cx="4554000" cy="2581724"/>
            </a:xfrm>
            <a:custGeom>
              <a:avLst/>
              <a:gdLst>
                <a:gd name="connsiteX0" fmla="*/ 22731 w 4554000"/>
                <a:gd name="connsiteY0" fmla="*/ 0 h 2581724"/>
                <a:gd name="connsiteX1" fmla="*/ 4531269 w 4554000"/>
                <a:gd name="connsiteY1" fmla="*/ 0 h 2581724"/>
                <a:gd name="connsiteX2" fmla="*/ 4542244 w 4554000"/>
                <a:gd name="connsiteY2" fmla="*/ 71914 h 2581724"/>
                <a:gd name="connsiteX3" fmla="*/ 4554000 w 4554000"/>
                <a:gd name="connsiteY3" fmla="*/ 304724 h 2581724"/>
                <a:gd name="connsiteX4" fmla="*/ 2277000 w 4554000"/>
                <a:gd name="connsiteY4" fmla="*/ 2581724 h 2581724"/>
                <a:gd name="connsiteX5" fmla="*/ 0 w 4554000"/>
                <a:gd name="connsiteY5" fmla="*/ 304724 h 2581724"/>
                <a:gd name="connsiteX6" fmla="*/ 11756 w 4554000"/>
                <a:gd name="connsiteY6" fmla="*/ 71914 h 258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4000" h="2581724">
                  <a:moveTo>
                    <a:pt x="22731" y="0"/>
                  </a:moveTo>
                  <a:lnTo>
                    <a:pt x="4531269" y="0"/>
                  </a:lnTo>
                  <a:lnTo>
                    <a:pt x="4542244" y="71914"/>
                  </a:lnTo>
                  <a:cubicBezTo>
                    <a:pt x="4550018" y="148460"/>
                    <a:pt x="4554000" y="226127"/>
                    <a:pt x="4554000" y="304724"/>
                  </a:cubicBezTo>
                  <a:cubicBezTo>
                    <a:pt x="4554000" y="1562276"/>
                    <a:pt x="3534552" y="2581724"/>
                    <a:pt x="2277000" y="2581724"/>
                  </a:cubicBezTo>
                  <a:cubicBezTo>
                    <a:pt x="1019448" y="2581724"/>
                    <a:pt x="0" y="1562276"/>
                    <a:pt x="0" y="304724"/>
                  </a:cubicBezTo>
                  <a:cubicBezTo>
                    <a:pt x="0" y="226127"/>
                    <a:pt x="3982" y="148460"/>
                    <a:pt x="11756" y="7191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en-US" sz="1800"/>
            </a:p>
          </p:txBody>
        </p:sp>
      </p:grpSp>
      <p:sp>
        <p:nvSpPr>
          <p:cNvPr id="2" name="Title 1">
            <a:extLst>
              <a:ext uri="{FF2B5EF4-FFF2-40B4-BE49-F238E27FC236}">
                <a16:creationId xmlns:a16="http://schemas.microsoft.com/office/drawing/2014/main" id="{A7AB817F-D174-48BA-9628-6BA67D202568}"/>
              </a:ext>
            </a:extLst>
          </p:cNvPr>
          <p:cNvSpPr>
            <a:spLocks noGrp="1"/>
          </p:cNvSpPr>
          <p:nvPr userDrawn="1">
            <p:ph type="ctrTitle"/>
          </p:nvPr>
        </p:nvSpPr>
        <p:spPr>
          <a:xfrm>
            <a:off x="800100" y="3239620"/>
            <a:ext cx="10591800" cy="1950561"/>
          </a:xfrm>
        </p:spPr>
        <p:txBody>
          <a:bodyPr anchor="ctr">
            <a:noAutofit/>
          </a:bodyPr>
          <a:lstStyle>
            <a:lvl1pPr algn="ctr">
              <a:defRPr sz="5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F8811597-91A2-411F-BB70-6B13A1808507}"/>
              </a:ext>
            </a:extLst>
          </p:cNvPr>
          <p:cNvSpPr>
            <a:spLocks noGrp="1"/>
          </p:cNvSpPr>
          <p:nvPr userDrawn="1">
            <p:ph type="subTitle" idx="1"/>
          </p:nvPr>
        </p:nvSpPr>
        <p:spPr>
          <a:xfrm>
            <a:off x="800100" y="5356079"/>
            <a:ext cx="10591800" cy="810712"/>
          </a:xfrm>
        </p:spPr>
        <p:txBody>
          <a:bodyPr>
            <a:normAutofit/>
          </a:bodyPr>
          <a:lstStyle>
            <a:lvl1pPr marL="0" indent="0" algn="ctr">
              <a:lnSpc>
                <a:spcPct val="100000"/>
              </a:lnSpc>
              <a:spcBef>
                <a:spcPts val="0"/>
              </a:spcBef>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E422B-D5AA-4758-B6DE-EF79659FEDE6}"/>
              </a:ext>
            </a:extLst>
          </p:cNvPr>
          <p:cNvSpPr>
            <a:spLocks noGrp="1"/>
          </p:cNvSpPr>
          <p:nvPr userDrawn="1">
            <p:ph type="dt" sz="half" idx="10"/>
          </p:nvPr>
        </p:nvSpPr>
        <p:spPr>
          <a:xfrm>
            <a:off x="5581651" y="6329835"/>
            <a:ext cx="1028700" cy="365125"/>
          </a:xfrm>
        </p:spPr>
        <p:txBody>
          <a:bodyPr/>
          <a:lstStyle>
            <a:lvl1pPr>
              <a:defRPr>
                <a:solidFill>
                  <a:schemeClr val="bg1"/>
                </a:solidFill>
              </a:defRPr>
            </a:lvl1pPr>
          </a:lstStyle>
          <a:p>
            <a:fld id="{3133AF06-9091-4552-B55B-F323A6B93663}" type="datetime1">
              <a:rPr lang="en-US" smtClean="0"/>
              <a:t>12/5/2023</a:t>
            </a:fld>
            <a:endParaRPr lang="en-US"/>
          </a:p>
        </p:txBody>
      </p:sp>
      <p:sp>
        <p:nvSpPr>
          <p:cNvPr id="25" name="Grafika 4">
            <a:extLst>
              <a:ext uri="{FF2B5EF4-FFF2-40B4-BE49-F238E27FC236}">
                <a16:creationId xmlns:a16="http://schemas.microsoft.com/office/drawing/2014/main" id="{3B359F1A-1A7B-47E6-B95A-542A72FF5628}"/>
              </a:ext>
            </a:extLst>
          </p:cNvPr>
          <p:cNvSpPr/>
          <p:nvPr userDrawn="1"/>
        </p:nvSpPr>
        <p:spPr>
          <a:xfrm>
            <a:off x="5162609" y="572620"/>
            <a:ext cx="1763899" cy="1172297"/>
          </a:xfrm>
          <a:custGeom>
            <a:avLst/>
            <a:gdLst>
              <a:gd name="connsiteX0" fmla="*/ 3715 w 1480470"/>
              <a:gd name="connsiteY0" fmla="*/ 983930 h 983929"/>
              <a:gd name="connsiteX1" fmla="*/ 70485 w 1480470"/>
              <a:gd name="connsiteY1" fmla="*/ 983930 h 983929"/>
              <a:gd name="connsiteX2" fmla="*/ 88011 w 1480470"/>
              <a:gd name="connsiteY2" fmla="*/ 949449 h 983929"/>
              <a:gd name="connsiteX3" fmla="*/ 209169 w 1480470"/>
              <a:gd name="connsiteY3" fmla="*/ 949449 h 983929"/>
              <a:gd name="connsiteX4" fmla="*/ 227743 w 1480470"/>
              <a:gd name="connsiteY4" fmla="*/ 983930 h 983929"/>
              <a:gd name="connsiteX5" fmla="*/ 294227 w 1480470"/>
              <a:gd name="connsiteY5" fmla="*/ 983930 h 983929"/>
              <a:gd name="connsiteX6" fmla="*/ 187166 w 1480470"/>
              <a:gd name="connsiteY6" fmla="*/ 788953 h 983929"/>
              <a:gd name="connsiteX7" fmla="*/ 109347 w 1480470"/>
              <a:gd name="connsiteY7" fmla="*/ 788953 h 983929"/>
              <a:gd name="connsiteX8" fmla="*/ 3715 w 1480470"/>
              <a:gd name="connsiteY8" fmla="*/ 983930 h 983929"/>
              <a:gd name="connsiteX9" fmla="*/ 148114 w 1480470"/>
              <a:gd name="connsiteY9" fmla="*/ 834197 h 983929"/>
              <a:gd name="connsiteX10" fmla="*/ 186880 w 1480470"/>
              <a:gd name="connsiteY10" fmla="*/ 907444 h 983929"/>
              <a:gd name="connsiteX11" fmla="*/ 110395 w 1480470"/>
              <a:gd name="connsiteY11" fmla="*/ 907444 h 983929"/>
              <a:gd name="connsiteX12" fmla="*/ 148114 w 1480470"/>
              <a:gd name="connsiteY12" fmla="*/ 834197 h 983929"/>
              <a:gd name="connsiteX13" fmla="*/ 421672 w 1480470"/>
              <a:gd name="connsiteY13" fmla="*/ 983930 h 983929"/>
              <a:gd name="connsiteX14" fmla="*/ 481489 w 1480470"/>
              <a:gd name="connsiteY14" fmla="*/ 983930 h 983929"/>
              <a:gd name="connsiteX15" fmla="*/ 481489 w 1480470"/>
              <a:gd name="connsiteY15" fmla="*/ 934876 h 983929"/>
              <a:gd name="connsiteX16" fmla="*/ 600265 w 1480470"/>
              <a:gd name="connsiteY16" fmla="*/ 934876 h 983929"/>
              <a:gd name="connsiteX17" fmla="*/ 655225 w 1480470"/>
              <a:gd name="connsiteY17" fmla="*/ 872392 h 983929"/>
              <a:gd name="connsiteX18" fmla="*/ 655225 w 1480470"/>
              <a:gd name="connsiteY18" fmla="*/ 855723 h 983929"/>
              <a:gd name="connsiteX19" fmla="*/ 584644 w 1480470"/>
              <a:gd name="connsiteY19" fmla="*/ 788953 h 983929"/>
              <a:gd name="connsiteX20" fmla="*/ 421672 w 1480470"/>
              <a:gd name="connsiteY20" fmla="*/ 788953 h 983929"/>
              <a:gd name="connsiteX21" fmla="*/ 421672 w 1480470"/>
              <a:gd name="connsiteY21" fmla="*/ 983930 h 983929"/>
              <a:gd name="connsiteX22" fmla="*/ 481393 w 1480470"/>
              <a:gd name="connsiteY22" fmla="*/ 837435 h 983929"/>
              <a:gd name="connsiteX23" fmla="*/ 569214 w 1480470"/>
              <a:gd name="connsiteY23" fmla="*/ 837435 h 983929"/>
              <a:gd name="connsiteX24" fmla="*/ 593693 w 1480470"/>
              <a:gd name="connsiteY24" fmla="*/ 858200 h 983929"/>
              <a:gd name="connsiteX25" fmla="*/ 593693 w 1480470"/>
              <a:gd name="connsiteY25" fmla="*/ 865725 h 983929"/>
              <a:gd name="connsiteX26" fmla="*/ 574262 w 1480470"/>
              <a:gd name="connsiteY26" fmla="*/ 886489 h 983929"/>
              <a:gd name="connsiteX27" fmla="*/ 481393 w 1480470"/>
              <a:gd name="connsiteY27" fmla="*/ 886489 h 983929"/>
              <a:gd name="connsiteX28" fmla="*/ 481393 w 1480470"/>
              <a:gd name="connsiteY28" fmla="*/ 837435 h 983929"/>
              <a:gd name="connsiteX29" fmla="*/ 793432 w 1480470"/>
              <a:gd name="connsiteY29" fmla="*/ 983930 h 983929"/>
              <a:gd name="connsiteX30" fmla="*/ 853249 w 1480470"/>
              <a:gd name="connsiteY30" fmla="*/ 983930 h 983929"/>
              <a:gd name="connsiteX31" fmla="*/ 853249 w 1480470"/>
              <a:gd name="connsiteY31" fmla="*/ 910111 h 983929"/>
              <a:gd name="connsiteX32" fmla="*/ 979265 w 1480470"/>
              <a:gd name="connsiteY32" fmla="*/ 910111 h 983929"/>
              <a:gd name="connsiteX33" fmla="*/ 979265 w 1480470"/>
              <a:gd name="connsiteY33" fmla="*/ 983930 h 983929"/>
              <a:gd name="connsiteX34" fmla="*/ 1039082 w 1480470"/>
              <a:gd name="connsiteY34" fmla="*/ 983930 h 983929"/>
              <a:gd name="connsiteX35" fmla="*/ 1039082 w 1480470"/>
              <a:gd name="connsiteY35" fmla="*/ 788953 h 983929"/>
              <a:gd name="connsiteX36" fmla="*/ 979265 w 1480470"/>
              <a:gd name="connsiteY36" fmla="*/ 788953 h 983929"/>
              <a:gd name="connsiteX37" fmla="*/ 979265 w 1480470"/>
              <a:gd name="connsiteY37" fmla="*/ 858486 h 983929"/>
              <a:gd name="connsiteX38" fmla="*/ 853249 w 1480470"/>
              <a:gd name="connsiteY38" fmla="*/ 858486 h 983929"/>
              <a:gd name="connsiteX39" fmla="*/ 853249 w 1480470"/>
              <a:gd name="connsiteY39" fmla="*/ 788953 h 983929"/>
              <a:gd name="connsiteX40" fmla="*/ 793432 w 1480470"/>
              <a:gd name="connsiteY40" fmla="*/ 788953 h 983929"/>
              <a:gd name="connsiteX41" fmla="*/ 793432 w 1480470"/>
              <a:gd name="connsiteY41" fmla="*/ 983930 h 983929"/>
              <a:gd name="connsiteX42" fmla="*/ 1185386 w 1480470"/>
              <a:gd name="connsiteY42" fmla="*/ 983930 h 983929"/>
              <a:gd name="connsiteX43" fmla="*/ 1379601 w 1480470"/>
              <a:gd name="connsiteY43" fmla="*/ 983930 h 983929"/>
              <a:gd name="connsiteX44" fmla="*/ 1379601 w 1480470"/>
              <a:gd name="connsiteY44" fmla="*/ 933828 h 983929"/>
              <a:gd name="connsiteX45" fmla="*/ 1245203 w 1480470"/>
              <a:gd name="connsiteY45" fmla="*/ 933828 h 983929"/>
              <a:gd name="connsiteX46" fmla="*/ 1245203 w 1480470"/>
              <a:gd name="connsiteY46" fmla="*/ 788953 h 983929"/>
              <a:gd name="connsiteX47" fmla="*/ 1185386 w 1480470"/>
              <a:gd name="connsiteY47" fmla="*/ 788953 h 983929"/>
              <a:gd name="connsiteX48" fmla="*/ 1185386 w 1480470"/>
              <a:gd name="connsiteY48" fmla="*/ 983930 h 983929"/>
              <a:gd name="connsiteX49" fmla="*/ 682752 w 1480470"/>
              <a:gd name="connsiteY49" fmla="*/ 354804 h 983929"/>
              <a:gd name="connsiteX50" fmla="*/ 776383 w 1480470"/>
              <a:gd name="connsiteY50" fmla="*/ 368329 h 983929"/>
              <a:gd name="connsiteX51" fmla="*/ 690658 w 1480470"/>
              <a:gd name="connsiteY51" fmla="*/ 277651 h 983929"/>
              <a:gd name="connsiteX52" fmla="*/ 597217 w 1480470"/>
              <a:gd name="connsiteY52" fmla="*/ 262030 h 983929"/>
              <a:gd name="connsiteX53" fmla="*/ 682752 w 1480470"/>
              <a:gd name="connsiteY53" fmla="*/ 354804 h 983929"/>
              <a:gd name="connsiteX54" fmla="*/ 434911 w 1480470"/>
              <a:gd name="connsiteY54" fmla="*/ 320990 h 983929"/>
              <a:gd name="connsiteX55" fmla="*/ 542258 w 1480470"/>
              <a:gd name="connsiteY55" fmla="*/ 336420 h 983929"/>
              <a:gd name="connsiteX56" fmla="*/ 457390 w 1480470"/>
              <a:gd name="connsiteY56" fmla="*/ 240408 h 983929"/>
              <a:gd name="connsiteX57" fmla="*/ 350710 w 1480470"/>
              <a:gd name="connsiteY57" fmla="*/ 222692 h 983929"/>
              <a:gd name="connsiteX58" fmla="*/ 434911 w 1480470"/>
              <a:gd name="connsiteY58" fmla="*/ 320990 h 983929"/>
              <a:gd name="connsiteX59" fmla="*/ 671798 w 1480470"/>
              <a:gd name="connsiteY59" fmla="*/ 461674 h 983929"/>
              <a:gd name="connsiteX60" fmla="*/ 772477 w 1480470"/>
              <a:gd name="connsiteY60" fmla="*/ 473104 h 983929"/>
              <a:gd name="connsiteX61" fmla="*/ 680942 w 1480470"/>
              <a:gd name="connsiteY61" fmla="*/ 373187 h 983929"/>
              <a:gd name="connsiteX62" fmla="*/ 580644 w 1480470"/>
              <a:gd name="connsiteY62" fmla="*/ 359280 h 983929"/>
              <a:gd name="connsiteX63" fmla="*/ 671798 w 1480470"/>
              <a:gd name="connsiteY63" fmla="*/ 461674 h 983929"/>
              <a:gd name="connsiteX64" fmla="*/ 148304 w 1480470"/>
              <a:gd name="connsiteY64" fmla="*/ 281842 h 983929"/>
              <a:gd name="connsiteX65" fmla="*/ 272605 w 1480470"/>
              <a:gd name="connsiteY65" fmla="*/ 299654 h 983929"/>
              <a:gd name="connsiteX66" fmla="*/ 189738 w 1480470"/>
              <a:gd name="connsiteY66" fmla="*/ 197736 h 983929"/>
              <a:gd name="connsiteX67" fmla="*/ 66770 w 1480470"/>
              <a:gd name="connsiteY67" fmla="*/ 177353 h 983929"/>
              <a:gd name="connsiteX68" fmla="*/ 148304 w 1480470"/>
              <a:gd name="connsiteY68" fmla="*/ 281842 h 983929"/>
              <a:gd name="connsiteX69" fmla="*/ 403479 w 1480470"/>
              <a:gd name="connsiteY69" fmla="*/ 433480 h 983929"/>
              <a:gd name="connsiteX70" fmla="*/ 520065 w 1480470"/>
              <a:gd name="connsiteY70" fmla="*/ 446625 h 983929"/>
              <a:gd name="connsiteX71" fmla="*/ 429577 w 1480470"/>
              <a:gd name="connsiteY71" fmla="*/ 340135 h 983929"/>
              <a:gd name="connsiteX72" fmla="*/ 313944 w 1480470"/>
              <a:gd name="connsiteY72" fmla="*/ 324133 h 983929"/>
              <a:gd name="connsiteX73" fmla="*/ 403479 w 1480470"/>
              <a:gd name="connsiteY73" fmla="*/ 433480 h 983929"/>
              <a:gd name="connsiteX74" fmla="*/ 658939 w 1480470"/>
              <a:gd name="connsiteY74" fmla="*/ 585404 h 983929"/>
              <a:gd name="connsiteX75" fmla="*/ 767619 w 1480470"/>
              <a:gd name="connsiteY75" fmla="*/ 593881 h 983929"/>
              <a:gd name="connsiteX76" fmla="*/ 669512 w 1480470"/>
              <a:gd name="connsiteY76" fmla="*/ 482820 h 983929"/>
              <a:gd name="connsiteX77" fmla="*/ 561213 w 1480470"/>
              <a:gd name="connsiteY77" fmla="*/ 471199 h 983929"/>
              <a:gd name="connsiteX78" fmla="*/ 658939 w 1480470"/>
              <a:gd name="connsiteY78" fmla="*/ 585404 h 983929"/>
              <a:gd name="connsiteX79" fmla="*/ 89725 w 1480470"/>
              <a:gd name="connsiteY79" fmla="*/ 400619 h 983929"/>
              <a:gd name="connsiteX80" fmla="*/ 226314 w 1480470"/>
              <a:gd name="connsiteY80" fmla="*/ 415954 h 983929"/>
              <a:gd name="connsiteX81" fmla="*/ 138398 w 1480470"/>
              <a:gd name="connsiteY81" fmla="*/ 302035 h 983929"/>
              <a:gd name="connsiteX82" fmla="*/ 3524 w 1480470"/>
              <a:gd name="connsiteY82" fmla="*/ 283461 h 983929"/>
              <a:gd name="connsiteX83" fmla="*/ 89725 w 1480470"/>
              <a:gd name="connsiteY83" fmla="*/ 400619 h 983929"/>
              <a:gd name="connsiteX84" fmla="*/ 366617 w 1480470"/>
              <a:gd name="connsiteY84" fmla="*/ 565306 h 983929"/>
              <a:gd name="connsiteX85" fmla="*/ 494062 w 1480470"/>
              <a:gd name="connsiteY85" fmla="*/ 575117 h 983929"/>
              <a:gd name="connsiteX86" fmla="*/ 397192 w 1480470"/>
              <a:gd name="connsiteY86" fmla="*/ 455864 h 983929"/>
              <a:gd name="connsiteX87" fmla="*/ 270891 w 1480470"/>
              <a:gd name="connsiteY87" fmla="*/ 442434 h 983929"/>
              <a:gd name="connsiteX88" fmla="*/ 366617 w 1480470"/>
              <a:gd name="connsiteY88" fmla="*/ 565306 h 983929"/>
              <a:gd name="connsiteX89" fmla="*/ 643985 w 1480470"/>
              <a:gd name="connsiteY89" fmla="*/ 730374 h 983929"/>
              <a:gd name="connsiteX90" fmla="*/ 762190 w 1480470"/>
              <a:gd name="connsiteY90" fmla="*/ 734661 h 983929"/>
              <a:gd name="connsiteX91" fmla="*/ 656368 w 1480470"/>
              <a:gd name="connsiteY91" fmla="*/ 610074 h 983929"/>
              <a:gd name="connsiteX92" fmla="*/ 538639 w 1480470"/>
              <a:gd name="connsiteY92" fmla="*/ 601787 h 983929"/>
              <a:gd name="connsiteX93" fmla="*/ 643985 w 1480470"/>
              <a:gd name="connsiteY93" fmla="*/ 730374 h 983929"/>
              <a:gd name="connsiteX94" fmla="*/ 251746 w 1480470"/>
              <a:gd name="connsiteY94" fmla="*/ 93438 h 983929"/>
              <a:gd name="connsiteX95" fmla="*/ 357092 w 1480470"/>
              <a:gd name="connsiteY95" fmla="*/ 113916 h 983929"/>
              <a:gd name="connsiteX96" fmla="*/ 282892 w 1480470"/>
              <a:gd name="connsiteY96" fmla="*/ 30096 h 983929"/>
              <a:gd name="connsiteX97" fmla="*/ 178403 w 1480470"/>
              <a:gd name="connsiteY97" fmla="*/ 7903 h 983929"/>
              <a:gd name="connsiteX98" fmla="*/ 251746 w 1480470"/>
              <a:gd name="connsiteY98" fmla="*/ 93438 h 983929"/>
              <a:gd name="connsiteX99" fmla="*/ 472249 w 1480470"/>
              <a:gd name="connsiteY99" fmla="*/ 224311 h 983929"/>
              <a:gd name="connsiteX100" fmla="*/ 571786 w 1480470"/>
              <a:gd name="connsiteY100" fmla="*/ 241361 h 983929"/>
              <a:gd name="connsiteX101" fmla="*/ 491871 w 1480470"/>
              <a:gd name="connsiteY101" fmla="*/ 154112 h 983929"/>
              <a:gd name="connsiteX102" fmla="*/ 392906 w 1480470"/>
              <a:gd name="connsiteY102" fmla="*/ 135252 h 983929"/>
              <a:gd name="connsiteX103" fmla="*/ 472249 w 1480470"/>
              <a:gd name="connsiteY103" fmla="*/ 224311 h 983929"/>
              <a:gd name="connsiteX104" fmla="*/ 208502 w 1480470"/>
              <a:gd name="connsiteY104" fmla="*/ 181068 h 983929"/>
              <a:gd name="connsiteX105" fmla="*/ 322612 w 1480470"/>
              <a:gd name="connsiteY105" fmla="*/ 200499 h 983929"/>
              <a:gd name="connsiteX106" fmla="*/ 244316 w 1480470"/>
              <a:gd name="connsiteY106" fmla="*/ 108487 h 983929"/>
              <a:gd name="connsiteX107" fmla="*/ 131350 w 1480470"/>
              <a:gd name="connsiteY107" fmla="*/ 86961 h 983929"/>
              <a:gd name="connsiteX108" fmla="*/ 208502 w 1480470"/>
              <a:gd name="connsiteY108" fmla="*/ 181068 h 983929"/>
              <a:gd name="connsiteX109" fmla="*/ 1384554 w 1480470"/>
              <a:gd name="connsiteY109" fmla="*/ 789334 h 983929"/>
              <a:gd name="connsiteX110" fmla="*/ 1424178 w 1480470"/>
              <a:gd name="connsiteY110" fmla="*/ 789334 h 983929"/>
              <a:gd name="connsiteX111" fmla="*/ 1424178 w 1480470"/>
              <a:gd name="connsiteY111" fmla="*/ 796764 h 983929"/>
              <a:gd name="connsiteX112" fmla="*/ 1408652 w 1480470"/>
              <a:gd name="connsiteY112" fmla="*/ 796764 h 983929"/>
              <a:gd name="connsiteX113" fmla="*/ 1408652 w 1480470"/>
              <a:gd name="connsiteY113" fmla="*/ 838293 h 983929"/>
              <a:gd name="connsiteX114" fmla="*/ 1400080 w 1480470"/>
              <a:gd name="connsiteY114" fmla="*/ 838293 h 983929"/>
              <a:gd name="connsiteX115" fmla="*/ 1400080 w 1480470"/>
              <a:gd name="connsiteY115" fmla="*/ 796764 h 983929"/>
              <a:gd name="connsiteX116" fmla="*/ 1384554 w 1480470"/>
              <a:gd name="connsiteY116" fmla="*/ 796764 h 983929"/>
              <a:gd name="connsiteX117" fmla="*/ 1384554 w 1480470"/>
              <a:gd name="connsiteY117" fmla="*/ 789334 h 983929"/>
              <a:gd name="connsiteX118" fmla="*/ 1429702 w 1480470"/>
              <a:gd name="connsiteY118" fmla="*/ 789334 h 983929"/>
              <a:gd name="connsiteX119" fmla="*/ 1441799 w 1480470"/>
              <a:gd name="connsiteY119" fmla="*/ 789334 h 983929"/>
              <a:gd name="connsiteX120" fmla="*/ 1455325 w 1480470"/>
              <a:gd name="connsiteY120" fmla="*/ 827625 h 983929"/>
              <a:gd name="connsiteX121" fmla="*/ 1455420 w 1480470"/>
              <a:gd name="connsiteY121" fmla="*/ 827625 h 983929"/>
              <a:gd name="connsiteX122" fmla="*/ 1468564 w 1480470"/>
              <a:gd name="connsiteY122" fmla="*/ 789334 h 983929"/>
              <a:gd name="connsiteX123" fmla="*/ 1480470 w 1480470"/>
              <a:gd name="connsiteY123" fmla="*/ 789334 h 983929"/>
              <a:gd name="connsiteX124" fmla="*/ 1480470 w 1480470"/>
              <a:gd name="connsiteY124" fmla="*/ 838293 h 983929"/>
              <a:gd name="connsiteX125" fmla="*/ 1472279 w 1480470"/>
              <a:gd name="connsiteY125" fmla="*/ 838293 h 983929"/>
              <a:gd name="connsiteX126" fmla="*/ 1472279 w 1480470"/>
              <a:gd name="connsiteY126" fmla="*/ 800478 h 983929"/>
              <a:gd name="connsiteX127" fmla="*/ 1472184 w 1480470"/>
              <a:gd name="connsiteY127" fmla="*/ 800478 h 983929"/>
              <a:gd name="connsiteX128" fmla="*/ 1458658 w 1480470"/>
              <a:gd name="connsiteY128" fmla="*/ 838293 h 983929"/>
              <a:gd name="connsiteX129" fmla="*/ 1451610 w 1480470"/>
              <a:gd name="connsiteY129" fmla="*/ 838293 h 983929"/>
              <a:gd name="connsiteX130" fmla="*/ 1437989 w 1480470"/>
              <a:gd name="connsiteY130" fmla="*/ 800478 h 983929"/>
              <a:gd name="connsiteX131" fmla="*/ 1437894 w 1480470"/>
              <a:gd name="connsiteY131" fmla="*/ 800478 h 983929"/>
              <a:gd name="connsiteX132" fmla="*/ 1437894 w 1480470"/>
              <a:gd name="connsiteY132" fmla="*/ 838293 h 983929"/>
              <a:gd name="connsiteX133" fmla="*/ 1429702 w 1480470"/>
              <a:gd name="connsiteY133" fmla="*/ 838293 h 983929"/>
              <a:gd name="connsiteX134" fmla="*/ 1429702 w 1480470"/>
              <a:gd name="connsiteY134" fmla="*/ 789334 h 98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80470" h="983929">
                <a:moveTo>
                  <a:pt x="3715" y="983930"/>
                </a:moveTo>
                <a:lnTo>
                  <a:pt x="70485" y="983930"/>
                </a:lnTo>
                <a:lnTo>
                  <a:pt x="88011" y="949449"/>
                </a:lnTo>
                <a:lnTo>
                  <a:pt x="209169" y="949449"/>
                </a:lnTo>
                <a:lnTo>
                  <a:pt x="227743" y="983930"/>
                </a:lnTo>
                <a:lnTo>
                  <a:pt x="294227" y="983930"/>
                </a:lnTo>
                <a:lnTo>
                  <a:pt x="187166" y="788953"/>
                </a:lnTo>
                <a:lnTo>
                  <a:pt x="109347" y="788953"/>
                </a:lnTo>
                <a:lnTo>
                  <a:pt x="3715" y="983930"/>
                </a:lnTo>
                <a:close/>
                <a:moveTo>
                  <a:pt x="148114" y="834197"/>
                </a:moveTo>
                <a:lnTo>
                  <a:pt x="186880" y="907444"/>
                </a:lnTo>
                <a:lnTo>
                  <a:pt x="110395" y="907444"/>
                </a:lnTo>
                <a:lnTo>
                  <a:pt x="148114" y="834197"/>
                </a:lnTo>
                <a:close/>
                <a:moveTo>
                  <a:pt x="421672" y="983930"/>
                </a:moveTo>
                <a:lnTo>
                  <a:pt x="481489" y="983930"/>
                </a:lnTo>
                <a:lnTo>
                  <a:pt x="481489" y="934876"/>
                </a:lnTo>
                <a:lnTo>
                  <a:pt x="600265" y="934876"/>
                </a:lnTo>
                <a:cubicBezTo>
                  <a:pt x="642556" y="934876"/>
                  <a:pt x="655225" y="901443"/>
                  <a:pt x="655225" y="872392"/>
                </a:cubicBezTo>
                <a:lnTo>
                  <a:pt x="655225" y="855723"/>
                </a:lnTo>
                <a:cubicBezTo>
                  <a:pt x="655225" y="817433"/>
                  <a:pt x="641509" y="788953"/>
                  <a:pt x="584644" y="788953"/>
                </a:cubicBezTo>
                <a:lnTo>
                  <a:pt x="421672" y="788953"/>
                </a:lnTo>
                <a:lnTo>
                  <a:pt x="421672" y="983930"/>
                </a:lnTo>
                <a:close/>
                <a:moveTo>
                  <a:pt x="481393" y="837435"/>
                </a:moveTo>
                <a:lnTo>
                  <a:pt x="569214" y="837435"/>
                </a:lnTo>
                <a:cubicBezTo>
                  <a:pt x="587216" y="837435"/>
                  <a:pt x="593693" y="844960"/>
                  <a:pt x="593693" y="858200"/>
                </a:cubicBezTo>
                <a:lnTo>
                  <a:pt x="593693" y="865725"/>
                </a:lnTo>
                <a:cubicBezTo>
                  <a:pt x="593693" y="877345"/>
                  <a:pt x="588264" y="886489"/>
                  <a:pt x="574262" y="886489"/>
                </a:cubicBezTo>
                <a:lnTo>
                  <a:pt x="481393" y="886489"/>
                </a:lnTo>
                <a:lnTo>
                  <a:pt x="481393" y="837435"/>
                </a:lnTo>
                <a:close/>
                <a:moveTo>
                  <a:pt x="793432" y="983930"/>
                </a:moveTo>
                <a:lnTo>
                  <a:pt x="853249" y="983930"/>
                </a:lnTo>
                <a:lnTo>
                  <a:pt x="853249" y="910111"/>
                </a:lnTo>
                <a:lnTo>
                  <a:pt x="979265" y="910111"/>
                </a:lnTo>
                <a:lnTo>
                  <a:pt x="979265" y="983930"/>
                </a:lnTo>
                <a:lnTo>
                  <a:pt x="1039082" y="983930"/>
                </a:lnTo>
                <a:lnTo>
                  <a:pt x="1039082" y="788953"/>
                </a:lnTo>
                <a:lnTo>
                  <a:pt x="979265" y="788953"/>
                </a:lnTo>
                <a:lnTo>
                  <a:pt x="979265" y="858486"/>
                </a:lnTo>
                <a:lnTo>
                  <a:pt x="853249" y="858486"/>
                </a:lnTo>
                <a:lnTo>
                  <a:pt x="853249" y="788953"/>
                </a:lnTo>
                <a:lnTo>
                  <a:pt x="793432" y="788953"/>
                </a:lnTo>
                <a:lnTo>
                  <a:pt x="793432" y="983930"/>
                </a:lnTo>
                <a:close/>
                <a:moveTo>
                  <a:pt x="1185386" y="983930"/>
                </a:moveTo>
                <a:lnTo>
                  <a:pt x="1379601" y="983930"/>
                </a:lnTo>
                <a:lnTo>
                  <a:pt x="1379601" y="933828"/>
                </a:lnTo>
                <a:lnTo>
                  <a:pt x="1245203" y="933828"/>
                </a:lnTo>
                <a:lnTo>
                  <a:pt x="1245203" y="788953"/>
                </a:lnTo>
                <a:lnTo>
                  <a:pt x="1185386" y="788953"/>
                </a:lnTo>
                <a:lnTo>
                  <a:pt x="1185386" y="983930"/>
                </a:lnTo>
                <a:close/>
                <a:moveTo>
                  <a:pt x="682752" y="354804"/>
                </a:moveTo>
                <a:cubicBezTo>
                  <a:pt x="733615" y="384998"/>
                  <a:pt x="775525" y="390808"/>
                  <a:pt x="776383" y="368329"/>
                </a:cubicBezTo>
                <a:cubicBezTo>
                  <a:pt x="777240" y="346517"/>
                  <a:pt x="738854" y="306226"/>
                  <a:pt x="690658" y="277651"/>
                </a:cubicBezTo>
                <a:cubicBezTo>
                  <a:pt x="642556" y="249076"/>
                  <a:pt x="600742" y="241837"/>
                  <a:pt x="597217" y="262030"/>
                </a:cubicBezTo>
                <a:cubicBezTo>
                  <a:pt x="593788" y="282795"/>
                  <a:pt x="631984" y="324609"/>
                  <a:pt x="682752" y="354804"/>
                </a:cubicBezTo>
                <a:close/>
                <a:moveTo>
                  <a:pt x="434911" y="320990"/>
                </a:moveTo>
                <a:cubicBezTo>
                  <a:pt x="489394" y="353375"/>
                  <a:pt x="537496" y="359947"/>
                  <a:pt x="542258" y="336420"/>
                </a:cubicBezTo>
                <a:cubicBezTo>
                  <a:pt x="546830" y="313655"/>
                  <a:pt x="508825" y="270984"/>
                  <a:pt x="457390" y="240408"/>
                </a:cubicBezTo>
                <a:cubicBezTo>
                  <a:pt x="406051" y="209928"/>
                  <a:pt x="358330" y="201642"/>
                  <a:pt x="350710" y="222692"/>
                </a:cubicBezTo>
                <a:cubicBezTo>
                  <a:pt x="342805" y="244314"/>
                  <a:pt x="380428" y="288605"/>
                  <a:pt x="434911" y="320990"/>
                </a:cubicBezTo>
                <a:close/>
                <a:moveTo>
                  <a:pt x="671798" y="461674"/>
                </a:moveTo>
                <a:cubicBezTo>
                  <a:pt x="726376" y="494059"/>
                  <a:pt x="771430" y="498822"/>
                  <a:pt x="772477" y="473104"/>
                </a:cubicBezTo>
                <a:cubicBezTo>
                  <a:pt x="773430" y="448149"/>
                  <a:pt x="732472" y="403667"/>
                  <a:pt x="680942" y="373187"/>
                </a:cubicBezTo>
                <a:cubicBezTo>
                  <a:pt x="629507" y="342612"/>
                  <a:pt x="584644" y="336135"/>
                  <a:pt x="580644" y="359280"/>
                </a:cubicBezTo>
                <a:cubicBezTo>
                  <a:pt x="576453" y="383093"/>
                  <a:pt x="617220" y="429289"/>
                  <a:pt x="671798" y="461674"/>
                </a:cubicBezTo>
                <a:close/>
                <a:moveTo>
                  <a:pt x="148304" y="281842"/>
                </a:moveTo>
                <a:cubicBezTo>
                  <a:pt x="206978" y="316704"/>
                  <a:pt x="262795" y="324324"/>
                  <a:pt x="272605" y="299654"/>
                </a:cubicBezTo>
                <a:cubicBezTo>
                  <a:pt x="282130" y="275841"/>
                  <a:pt x="244888" y="230502"/>
                  <a:pt x="189738" y="197736"/>
                </a:cubicBezTo>
                <a:cubicBezTo>
                  <a:pt x="134588" y="164970"/>
                  <a:pt x="79819" y="155541"/>
                  <a:pt x="66770" y="177353"/>
                </a:cubicBezTo>
                <a:cubicBezTo>
                  <a:pt x="53435" y="199927"/>
                  <a:pt x="89725" y="246981"/>
                  <a:pt x="148304" y="281842"/>
                </a:cubicBezTo>
                <a:close/>
                <a:moveTo>
                  <a:pt x="403479" y="433480"/>
                </a:moveTo>
                <a:cubicBezTo>
                  <a:pt x="462248" y="468437"/>
                  <a:pt x="514540" y="473961"/>
                  <a:pt x="520065" y="446625"/>
                </a:cubicBezTo>
                <a:cubicBezTo>
                  <a:pt x="525399" y="420240"/>
                  <a:pt x="484822" y="372996"/>
                  <a:pt x="429577" y="340135"/>
                </a:cubicBezTo>
                <a:cubicBezTo>
                  <a:pt x="374428" y="307369"/>
                  <a:pt x="322707" y="299844"/>
                  <a:pt x="313944" y="324133"/>
                </a:cubicBezTo>
                <a:cubicBezTo>
                  <a:pt x="304705" y="349279"/>
                  <a:pt x="344710" y="398619"/>
                  <a:pt x="403479" y="433480"/>
                </a:cubicBezTo>
                <a:close/>
                <a:moveTo>
                  <a:pt x="658939" y="585404"/>
                </a:moveTo>
                <a:cubicBezTo>
                  <a:pt x="717804" y="620361"/>
                  <a:pt x="766477" y="623790"/>
                  <a:pt x="767619" y="593881"/>
                </a:cubicBezTo>
                <a:cubicBezTo>
                  <a:pt x="768763" y="565020"/>
                  <a:pt x="724757" y="515681"/>
                  <a:pt x="669512" y="482820"/>
                </a:cubicBezTo>
                <a:cubicBezTo>
                  <a:pt x="614267" y="449958"/>
                  <a:pt x="565785" y="444434"/>
                  <a:pt x="561213" y="471199"/>
                </a:cubicBezTo>
                <a:cubicBezTo>
                  <a:pt x="556450" y="498917"/>
                  <a:pt x="600170" y="550447"/>
                  <a:pt x="658939" y="585404"/>
                </a:cubicBezTo>
                <a:close/>
                <a:moveTo>
                  <a:pt x="89725" y="400619"/>
                </a:moveTo>
                <a:cubicBezTo>
                  <a:pt x="153352" y="438528"/>
                  <a:pt x="214693" y="444910"/>
                  <a:pt x="226314" y="415954"/>
                </a:cubicBezTo>
                <a:cubicBezTo>
                  <a:pt x="237458" y="388046"/>
                  <a:pt x="197929" y="337468"/>
                  <a:pt x="138398" y="302035"/>
                </a:cubicBezTo>
                <a:cubicBezTo>
                  <a:pt x="78867" y="266697"/>
                  <a:pt x="18764" y="257934"/>
                  <a:pt x="3524" y="283461"/>
                </a:cubicBezTo>
                <a:cubicBezTo>
                  <a:pt x="-12192" y="309846"/>
                  <a:pt x="26098" y="362709"/>
                  <a:pt x="89725" y="400619"/>
                </a:cubicBezTo>
                <a:close/>
                <a:moveTo>
                  <a:pt x="366617" y="565306"/>
                </a:moveTo>
                <a:cubicBezTo>
                  <a:pt x="430435" y="603216"/>
                  <a:pt x="487585" y="607121"/>
                  <a:pt x="494062" y="575117"/>
                </a:cubicBezTo>
                <a:cubicBezTo>
                  <a:pt x="500253" y="544256"/>
                  <a:pt x="456819" y="491297"/>
                  <a:pt x="397192" y="455864"/>
                </a:cubicBezTo>
                <a:cubicBezTo>
                  <a:pt x="337566" y="420431"/>
                  <a:pt x="281178" y="413954"/>
                  <a:pt x="270891" y="442434"/>
                </a:cubicBezTo>
                <a:cubicBezTo>
                  <a:pt x="260223" y="471961"/>
                  <a:pt x="302895" y="527397"/>
                  <a:pt x="366617" y="565306"/>
                </a:cubicBezTo>
                <a:close/>
                <a:moveTo>
                  <a:pt x="643985" y="730374"/>
                </a:moveTo>
                <a:cubicBezTo>
                  <a:pt x="707898" y="768379"/>
                  <a:pt x="760857" y="769808"/>
                  <a:pt x="762190" y="734661"/>
                </a:cubicBezTo>
                <a:cubicBezTo>
                  <a:pt x="763524" y="700847"/>
                  <a:pt x="716089" y="645507"/>
                  <a:pt x="656368" y="610074"/>
                </a:cubicBezTo>
                <a:cubicBezTo>
                  <a:pt x="596646" y="574545"/>
                  <a:pt x="544068" y="570354"/>
                  <a:pt x="538639" y="601787"/>
                </a:cubicBezTo>
                <a:cubicBezTo>
                  <a:pt x="533114" y="634267"/>
                  <a:pt x="580168" y="692370"/>
                  <a:pt x="643985" y="730374"/>
                </a:cubicBezTo>
                <a:close/>
                <a:moveTo>
                  <a:pt x="251746" y="93438"/>
                </a:moveTo>
                <a:cubicBezTo>
                  <a:pt x="302419" y="123537"/>
                  <a:pt x="349758" y="132490"/>
                  <a:pt x="357092" y="113916"/>
                </a:cubicBezTo>
                <a:cubicBezTo>
                  <a:pt x="364236" y="95914"/>
                  <a:pt x="330994" y="58576"/>
                  <a:pt x="282892" y="30096"/>
                </a:cubicBezTo>
                <a:cubicBezTo>
                  <a:pt x="234886" y="1617"/>
                  <a:pt x="188214" y="-8575"/>
                  <a:pt x="178403" y="7903"/>
                </a:cubicBezTo>
                <a:cubicBezTo>
                  <a:pt x="168402" y="24858"/>
                  <a:pt x="201073" y="63339"/>
                  <a:pt x="251746" y="93438"/>
                </a:cubicBezTo>
                <a:close/>
                <a:moveTo>
                  <a:pt x="472249" y="224311"/>
                </a:moveTo>
                <a:cubicBezTo>
                  <a:pt x="523018" y="254410"/>
                  <a:pt x="567690" y="261840"/>
                  <a:pt x="571786" y="241361"/>
                </a:cubicBezTo>
                <a:cubicBezTo>
                  <a:pt x="575786" y="221454"/>
                  <a:pt x="539972" y="182687"/>
                  <a:pt x="491871" y="154112"/>
                </a:cubicBezTo>
                <a:cubicBezTo>
                  <a:pt x="443770" y="125537"/>
                  <a:pt x="399574" y="116869"/>
                  <a:pt x="392906" y="135252"/>
                </a:cubicBezTo>
                <a:cubicBezTo>
                  <a:pt x="386048" y="154017"/>
                  <a:pt x="421481" y="194212"/>
                  <a:pt x="472249" y="224311"/>
                </a:cubicBezTo>
                <a:close/>
                <a:moveTo>
                  <a:pt x="208502" y="181068"/>
                </a:moveTo>
                <a:cubicBezTo>
                  <a:pt x="262890" y="213357"/>
                  <a:pt x="314039" y="221835"/>
                  <a:pt x="322612" y="200499"/>
                </a:cubicBezTo>
                <a:cubicBezTo>
                  <a:pt x="330803" y="179925"/>
                  <a:pt x="295656" y="138967"/>
                  <a:pt x="244316" y="108487"/>
                </a:cubicBezTo>
                <a:cubicBezTo>
                  <a:pt x="192976" y="78007"/>
                  <a:pt x="142589" y="68101"/>
                  <a:pt x="131350" y="86961"/>
                </a:cubicBezTo>
                <a:cubicBezTo>
                  <a:pt x="119729" y="106392"/>
                  <a:pt x="154210" y="148778"/>
                  <a:pt x="208502" y="181068"/>
                </a:cubicBezTo>
                <a:close/>
                <a:moveTo>
                  <a:pt x="1384554" y="789334"/>
                </a:moveTo>
                <a:lnTo>
                  <a:pt x="1424178" y="789334"/>
                </a:lnTo>
                <a:lnTo>
                  <a:pt x="1424178" y="796764"/>
                </a:lnTo>
                <a:lnTo>
                  <a:pt x="1408652" y="796764"/>
                </a:lnTo>
                <a:lnTo>
                  <a:pt x="1408652" y="838293"/>
                </a:lnTo>
                <a:lnTo>
                  <a:pt x="1400080" y="838293"/>
                </a:lnTo>
                <a:lnTo>
                  <a:pt x="1400080" y="796764"/>
                </a:lnTo>
                <a:lnTo>
                  <a:pt x="1384554" y="796764"/>
                </a:lnTo>
                <a:lnTo>
                  <a:pt x="1384554" y="789334"/>
                </a:lnTo>
                <a:close/>
                <a:moveTo>
                  <a:pt x="1429702" y="789334"/>
                </a:moveTo>
                <a:lnTo>
                  <a:pt x="1441799" y="789334"/>
                </a:lnTo>
                <a:lnTo>
                  <a:pt x="1455325" y="827625"/>
                </a:lnTo>
                <a:lnTo>
                  <a:pt x="1455420" y="827625"/>
                </a:lnTo>
                <a:lnTo>
                  <a:pt x="1468564" y="789334"/>
                </a:lnTo>
                <a:lnTo>
                  <a:pt x="1480470" y="789334"/>
                </a:lnTo>
                <a:lnTo>
                  <a:pt x="1480470" y="838293"/>
                </a:lnTo>
                <a:lnTo>
                  <a:pt x="1472279" y="838293"/>
                </a:lnTo>
                <a:lnTo>
                  <a:pt x="1472279" y="800478"/>
                </a:lnTo>
                <a:lnTo>
                  <a:pt x="1472184" y="800478"/>
                </a:lnTo>
                <a:lnTo>
                  <a:pt x="1458658" y="838293"/>
                </a:lnTo>
                <a:lnTo>
                  <a:pt x="1451610" y="838293"/>
                </a:lnTo>
                <a:lnTo>
                  <a:pt x="1437989" y="800478"/>
                </a:lnTo>
                <a:lnTo>
                  <a:pt x="1437894" y="800478"/>
                </a:lnTo>
                <a:lnTo>
                  <a:pt x="1437894" y="838293"/>
                </a:lnTo>
                <a:lnTo>
                  <a:pt x="1429702" y="838293"/>
                </a:lnTo>
                <a:lnTo>
                  <a:pt x="1429702" y="789334"/>
                </a:lnTo>
                <a:close/>
              </a:path>
            </a:pathLst>
          </a:custGeom>
          <a:solidFill>
            <a:schemeClr val="accent1"/>
          </a:solidFill>
          <a:ln w="9525" cap="flat">
            <a:noFill/>
            <a:prstDash val="solid"/>
            <a:miter/>
          </a:ln>
        </p:spPr>
        <p:txBody>
          <a:bodyPr rtlCol="0" anchor="ctr"/>
          <a:lstStyle/>
          <a:p>
            <a:endParaRPr lang="en-US" sz="1800"/>
          </a:p>
        </p:txBody>
      </p:sp>
    </p:spTree>
    <p:extLst>
      <p:ext uri="{BB962C8B-B14F-4D97-AF65-F5344CB8AC3E}">
        <p14:creationId xmlns:p14="http://schemas.microsoft.com/office/powerpoint/2010/main" val="416521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AC48A-A1BB-4349-B4F1-A3A0F6D9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9DDD66-B50D-4244-9B84-0974C0E8F201}"/>
              </a:ext>
            </a:extLst>
          </p:cNvPr>
          <p:cNvSpPr>
            <a:spLocks noGrp="1"/>
          </p:cNvSpPr>
          <p:nvPr>
            <p:ph idx="1"/>
          </p:nvPr>
        </p:nvSpPr>
        <p:spPr/>
        <p:txBody>
          <a:bodyPr/>
          <a:lstStyle>
            <a:lvl1pPr>
              <a:lnSpc>
                <a:spcPct val="110000"/>
              </a:lnSpc>
              <a:buClrTx/>
              <a:defRPr/>
            </a:lvl1pPr>
            <a:lvl2pPr marL="542912" indent="-228594">
              <a:lnSpc>
                <a:spcPct val="110000"/>
              </a:lnSpc>
              <a:buClrTx/>
              <a:defRPr/>
            </a:lvl2pPr>
            <a:lvl3pPr marL="895328" indent="-228594">
              <a:lnSpc>
                <a:spcPct val="110000"/>
              </a:lnSpc>
              <a:buClrTx/>
              <a:defRPr/>
            </a:lvl3pPr>
            <a:lvl4pPr marL="1257269" indent="-228594">
              <a:lnSpc>
                <a:spcPct val="110000"/>
              </a:lnSpc>
              <a:buClrTx/>
              <a:defRPr/>
            </a:lvl4pPr>
            <a:lvl5pPr marL="1619210" indent="-228594">
              <a:lnSpc>
                <a:spcPct val="110000"/>
              </a:lnSpc>
              <a:buClrTx/>
              <a:tabLst>
                <a:tab pos="1619210" algn="l"/>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891A39-6F3E-4620-BB65-266B4901968D}" type="datetime1">
              <a:rPr lang="en-US" smtClean="0"/>
              <a:t>12/5/2023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67747-A1D0-4850-AF9A-570B1A0E3F7F}" type="slidenum">
              <a:rPr lang="en-US" smtClean="0"/>
              <a:pPr/>
              <a:t>‹#›</a:t>
            </a:fld>
            <a:endParaRPr lang="en-US"/>
          </a:p>
        </p:txBody>
      </p:sp>
    </p:spTree>
    <p:extLst>
      <p:ext uri="{BB962C8B-B14F-4D97-AF65-F5344CB8AC3E}">
        <p14:creationId xmlns:p14="http://schemas.microsoft.com/office/powerpoint/2010/main" val="1408141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Slide">
    <p:spTree>
      <p:nvGrpSpPr>
        <p:cNvPr id="1" name=""/>
        <p:cNvGrpSpPr/>
        <p:nvPr/>
      </p:nvGrpSpPr>
      <p:grpSpPr>
        <a:xfrm>
          <a:off x="0" y="0"/>
          <a:ext cx="0" cy="0"/>
          <a:chOff x="0" y="0"/>
          <a:chExt cx="0" cy="0"/>
        </a:xfrm>
      </p:grpSpPr>
      <p:pic>
        <p:nvPicPr>
          <p:cNvPr id="7" name="Obraz 6">
            <a:extLst>
              <a:ext uri="{FF2B5EF4-FFF2-40B4-BE49-F238E27FC236}">
                <a16:creationId xmlns:a16="http://schemas.microsoft.com/office/drawing/2014/main" id="{634DF876-8E58-4A87-A4EC-D382D3F391DA}"/>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947" b="7947"/>
          <a:stretch/>
        </p:blipFill>
        <p:spPr>
          <a:xfrm>
            <a:off x="-29378" y="0"/>
            <a:ext cx="12221380" cy="6858000"/>
          </a:xfrm>
          <a:prstGeom prst="rect">
            <a:avLst/>
          </a:prstGeom>
        </p:spPr>
      </p:pic>
      <p:sp>
        <p:nvSpPr>
          <p:cNvPr id="8" name="Prostokąt 10">
            <a:extLst>
              <a:ext uri="{FF2B5EF4-FFF2-40B4-BE49-F238E27FC236}">
                <a16:creationId xmlns:a16="http://schemas.microsoft.com/office/drawing/2014/main" id="{FEB33027-D958-47C1-90C4-E151E235FB15}"/>
              </a:ext>
            </a:extLst>
          </p:cNvPr>
          <p:cNvSpPr/>
          <p:nvPr userDrawn="1"/>
        </p:nvSpPr>
        <p:spPr>
          <a:xfrm>
            <a:off x="-21822" y="0"/>
            <a:ext cx="12221380" cy="6858000"/>
          </a:xfrm>
          <a:prstGeom prst="rect">
            <a:avLst/>
          </a:prstGeom>
          <a:solidFill>
            <a:schemeClr val="accent1">
              <a:lumMod val="5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1200"/>
          </a:p>
        </p:txBody>
      </p:sp>
      <p:sp>
        <p:nvSpPr>
          <p:cNvPr id="20" name="Dowolny kształt: kształt 19">
            <a:extLst>
              <a:ext uri="{FF2B5EF4-FFF2-40B4-BE49-F238E27FC236}">
                <a16:creationId xmlns:a16="http://schemas.microsoft.com/office/drawing/2014/main" id="{F80817C6-A0D0-4EE8-99F8-B2ED90975F63}"/>
              </a:ext>
            </a:extLst>
          </p:cNvPr>
          <p:cNvSpPr/>
          <p:nvPr/>
        </p:nvSpPr>
        <p:spPr>
          <a:xfrm>
            <a:off x="1715793" y="2"/>
            <a:ext cx="8760411" cy="6857999"/>
          </a:xfrm>
          <a:custGeom>
            <a:avLst/>
            <a:gdLst>
              <a:gd name="connsiteX0" fmla="*/ 1596865 w 8760410"/>
              <a:gd name="connsiteY0" fmla="*/ 0 h 6857999"/>
              <a:gd name="connsiteX1" fmla="*/ 7163545 w 8760410"/>
              <a:gd name="connsiteY1" fmla="*/ 0 h 6857999"/>
              <a:gd name="connsiteX2" fmla="*/ 7166422 w 8760410"/>
              <a:gd name="connsiteY2" fmla="*/ 2261 h 6857999"/>
              <a:gd name="connsiteX3" fmla="*/ 8760410 w 8760410"/>
              <a:gd name="connsiteY3" fmla="*/ 3382240 h 6857999"/>
              <a:gd name="connsiteX4" fmla="*/ 7166422 w 8760410"/>
              <a:gd name="connsiteY4" fmla="*/ 6762219 h 6857999"/>
              <a:gd name="connsiteX5" fmla="*/ 7044540 w 8760410"/>
              <a:gd name="connsiteY5" fmla="*/ 6857999 h 6857999"/>
              <a:gd name="connsiteX6" fmla="*/ 1715870 w 8760410"/>
              <a:gd name="connsiteY6" fmla="*/ 6857999 h 6857999"/>
              <a:gd name="connsiteX7" fmla="*/ 1593988 w 8760410"/>
              <a:gd name="connsiteY7" fmla="*/ 6762219 h 6857999"/>
              <a:gd name="connsiteX8" fmla="*/ 0 w 8760410"/>
              <a:gd name="connsiteY8" fmla="*/ 3382240 h 6857999"/>
              <a:gd name="connsiteX9" fmla="*/ 1593988 w 8760410"/>
              <a:gd name="connsiteY9" fmla="*/ 22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60410" h="6857999">
                <a:moveTo>
                  <a:pt x="1596865" y="0"/>
                </a:moveTo>
                <a:lnTo>
                  <a:pt x="7163545" y="0"/>
                </a:lnTo>
                <a:lnTo>
                  <a:pt x="7166422" y="2261"/>
                </a:lnTo>
                <a:cubicBezTo>
                  <a:pt x="8139910" y="805655"/>
                  <a:pt x="8760410" y="2021485"/>
                  <a:pt x="8760410" y="3382240"/>
                </a:cubicBezTo>
                <a:cubicBezTo>
                  <a:pt x="8760410" y="4742995"/>
                  <a:pt x="8139910" y="5958825"/>
                  <a:pt x="7166422" y="6762219"/>
                </a:cubicBezTo>
                <a:lnTo>
                  <a:pt x="7044540" y="6857999"/>
                </a:lnTo>
                <a:lnTo>
                  <a:pt x="1715870" y="6857999"/>
                </a:lnTo>
                <a:lnTo>
                  <a:pt x="1593988" y="6762219"/>
                </a:lnTo>
                <a:cubicBezTo>
                  <a:pt x="620500" y="5958825"/>
                  <a:pt x="0" y="4742995"/>
                  <a:pt x="0" y="3382240"/>
                </a:cubicBezTo>
                <a:cubicBezTo>
                  <a:pt x="0" y="2021485"/>
                  <a:pt x="620500" y="805655"/>
                  <a:pt x="1593988" y="2261"/>
                </a:cubicBezTo>
                <a:close/>
              </a:path>
            </a:pathLst>
          </a:cu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pl-PL" sz="1800"/>
          </a:p>
        </p:txBody>
      </p:sp>
      <p:sp>
        <p:nvSpPr>
          <p:cNvPr id="18" name="Dowolny kształt: kształt 17">
            <a:extLst>
              <a:ext uri="{FF2B5EF4-FFF2-40B4-BE49-F238E27FC236}">
                <a16:creationId xmlns:a16="http://schemas.microsoft.com/office/drawing/2014/main" id="{DD34180F-808B-4056-82DF-08A9E972A995}"/>
              </a:ext>
            </a:extLst>
          </p:cNvPr>
          <p:cNvSpPr/>
          <p:nvPr/>
        </p:nvSpPr>
        <p:spPr>
          <a:xfrm>
            <a:off x="1585687" y="0"/>
            <a:ext cx="9020628" cy="6858000"/>
          </a:xfrm>
          <a:custGeom>
            <a:avLst/>
            <a:gdLst>
              <a:gd name="connsiteX0" fmla="*/ 7002925 w 9020628"/>
              <a:gd name="connsiteY0" fmla="*/ 0 h 6858000"/>
              <a:gd name="connsiteX1" fmla="*/ 7435822 w 9020628"/>
              <a:gd name="connsiteY1" fmla="*/ 0 h 6858000"/>
              <a:gd name="connsiteX2" fmla="*/ 7699588 w 9020628"/>
              <a:gd name="connsiteY2" fmla="*/ 239726 h 6858000"/>
              <a:gd name="connsiteX3" fmla="*/ 9020628 w 9020628"/>
              <a:gd name="connsiteY3" fmla="*/ 3429000 h 6858000"/>
              <a:gd name="connsiteX4" fmla="*/ 7542947 w 9020628"/>
              <a:gd name="connsiteY4" fmla="*/ 6767617 h 6858000"/>
              <a:gd name="connsiteX5" fmla="*/ 7438605 w 9020628"/>
              <a:gd name="connsiteY5" fmla="*/ 6858000 h 6858000"/>
              <a:gd name="connsiteX6" fmla="*/ 7009115 w 9020628"/>
              <a:gd name="connsiteY6" fmla="*/ 6858000 h 6858000"/>
              <a:gd name="connsiteX7" fmla="*/ 7049258 w 9020628"/>
              <a:gd name="connsiteY7" fmla="*/ 6829454 h 6858000"/>
              <a:gd name="connsiteX8" fmla="*/ 8753798 w 9020628"/>
              <a:gd name="connsiteY8" fmla="*/ 3429000 h 6858000"/>
              <a:gd name="connsiteX9" fmla="*/ 7209564 w 9020628"/>
              <a:gd name="connsiteY9" fmla="*/ 154522 h 6858000"/>
              <a:gd name="connsiteX10" fmla="*/ 1584806 w 9020628"/>
              <a:gd name="connsiteY10" fmla="*/ 0 h 6858000"/>
              <a:gd name="connsiteX11" fmla="*/ 2017703 w 9020628"/>
              <a:gd name="connsiteY11" fmla="*/ 0 h 6858000"/>
              <a:gd name="connsiteX12" fmla="*/ 1811065 w 9020628"/>
              <a:gd name="connsiteY12" fmla="*/ 154522 h 6858000"/>
              <a:gd name="connsiteX13" fmla="*/ 266830 w 9020628"/>
              <a:gd name="connsiteY13" fmla="*/ 3429000 h 6858000"/>
              <a:gd name="connsiteX14" fmla="*/ 1971370 w 9020628"/>
              <a:gd name="connsiteY14" fmla="*/ 6829454 h 6858000"/>
              <a:gd name="connsiteX15" fmla="*/ 2011513 w 9020628"/>
              <a:gd name="connsiteY15" fmla="*/ 6858000 h 6858000"/>
              <a:gd name="connsiteX16" fmla="*/ 1582023 w 9020628"/>
              <a:gd name="connsiteY16" fmla="*/ 6858000 h 6858000"/>
              <a:gd name="connsiteX17" fmla="*/ 1477681 w 9020628"/>
              <a:gd name="connsiteY17" fmla="*/ 6767617 h 6858000"/>
              <a:gd name="connsiteX18" fmla="*/ 0 w 9020628"/>
              <a:gd name="connsiteY18" fmla="*/ 3429000 h 6858000"/>
              <a:gd name="connsiteX19" fmla="*/ 1321040 w 9020628"/>
              <a:gd name="connsiteY19" fmla="*/ 23972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20628" h="6858000">
                <a:moveTo>
                  <a:pt x="7002925" y="0"/>
                </a:moveTo>
                <a:lnTo>
                  <a:pt x="7435822" y="0"/>
                </a:lnTo>
                <a:lnTo>
                  <a:pt x="7699588" y="239726"/>
                </a:lnTo>
                <a:cubicBezTo>
                  <a:pt x="8515794" y="1055933"/>
                  <a:pt x="9020628" y="2183511"/>
                  <a:pt x="9020628" y="3429000"/>
                </a:cubicBezTo>
                <a:cubicBezTo>
                  <a:pt x="9020628" y="4752332"/>
                  <a:pt x="8450718" y="5942554"/>
                  <a:pt x="7542947" y="6767617"/>
                </a:cubicBezTo>
                <a:lnTo>
                  <a:pt x="7438605" y="6858000"/>
                </a:lnTo>
                <a:lnTo>
                  <a:pt x="7009115" y="6858000"/>
                </a:lnTo>
                <a:lnTo>
                  <a:pt x="7049258" y="6829454"/>
                </a:lnTo>
                <a:cubicBezTo>
                  <a:pt x="8084019" y="6055603"/>
                  <a:pt x="8753798" y="4820519"/>
                  <a:pt x="8753798" y="3429000"/>
                </a:cubicBezTo>
                <a:cubicBezTo>
                  <a:pt x="8753798" y="2110719"/>
                  <a:pt x="8152666" y="932839"/>
                  <a:pt x="7209564" y="154522"/>
                </a:cubicBezTo>
                <a:close/>
                <a:moveTo>
                  <a:pt x="1584806" y="0"/>
                </a:moveTo>
                <a:lnTo>
                  <a:pt x="2017703" y="0"/>
                </a:lnTo>
                <a:lnTo>
                  <a:pt x="1811065" y="154522"/>
                </a:lnTo>
                <a:cubicBezTo>
                  <a:pt x="867962" y="932839"/>
                  <a:pt x="266830" y="2110719"/>
                  <a:pt x="266830" y="3429000"/>
                </a:cubicBezTo>
                <a:cubicBezTo>
                  <a:pt x="266830" y="4820519"/>
                  <a:pt x="936610" y="6055603"/>
                  <a:pt x="1971370" y="6829454"/>
                </a:cubicBezTo>
                <a:lnTo>
                  <a:pt x="2011513" y="6858000"/>
                </a:lnTo>
                <a:lnTo>
                  <a:pt x="1582023" y="6858000"/>
                </a:lnTo>
                <a:lnTo>
                  <a:pt x="1477681" y="6767617"/>
                </a:lnTo>
                <a:cubicBezTo>
                  <a:pt x="569911" y="5942554"/>
                  <a:pt x="0" y="4752332"/>
                  <a:pt x="0" y="3429000"/>
                </a:cubicBezTo>
                <a:cubicBezTo>
                  <a:pt x="0" y="2183511"/>
                  <a:pt x="504834" y="1055933"/>
                  <a:pt x="1321040" y="239726"/>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pl-PL" sz="1800">
              <a:solidFill>
                <a:schemeClr val="tx1"/>
              </a:solidFill>
            </a:endParaRPr>
          </a:p>
        </p:txBody>
      </p:sp>
      <p:sp>
        <p:nvSpPr>
          <p:cNvPr id="14" name="Grafika 4">
            <a:extLst>
              <a:ext uri="{FF2B5EF4-FFF2-40B4-BE49-F238E27FC236}">
                <a16:creationId xmlns:a16="http://schemas.microsoft.com/office/drawing/2014/main" id="{A7C55E3C-A4B3-4569-BF80-615AE1067183}"/>
              </a:ext>
            </a:extLst>
          </p:cNvPr>
          <p:cNvSpPr/>
          <p:nvPr userDrawn="1"/>
        </p:nvSpPr>
        <p:spPr>
          <a:xfrm>
            <a:off x="5091417" y="692226"/>
            <a:ext cx="1931683" cy="1283808"/>
          </a:xfrm>
          <a:custGeom>
            <a:avLst/>
            <a:gdLst>
              <a:gd name="connsiteX0" fmla="*/ 3715 w 1480470"/>
              <a:gd name="connsiteY0" fmla="*/ 983930 h 983929"/>
              <a:gd name="connsiteX1" fmla="*/ 70485 w 1480470"/>
              <a:gd name="connsiteY1" fmla="*/ 983930 h 983929"/>
              <a:gd name="connsiteX2" fmla="*/ 88011 w 1480470"/>
              <a:gd name="connsiteY2" fmla="*/ 949449 h 983929"/>
              <a:gd name="connsiteX3" fmla="*/ 209169 w 1480470"/>
              <a:gd name="connsiteY3" fmla="*/ 949449 h 983929"/>
              <a:gd name="connsiteX4" fmla="*/ 227743 w 1480470"/>
              <a:gd name="connsiteY4" fmla="*/ 983930 h 983929"/>
              <a:gd name="connsiteX5" fmla="*/ 294227 w 1480470"/>
              <a:gd name="connsiteY5" fmla="*/ 983930 h 983929"/>
              <a:gd name="connsiteX6" fmla="*/ 187166 w 1480470"/>
              <a:gd name="connsiteY6" fmla="*/ 788953 h 983929"/>
              <a:gd name="connsiteX7" fmla="*/ 109347 w 1480470"/>
              <a:gd name="connsiteY7" fmla="*/ 788953 h 983929"/>
              <a:gd name="connsiteX8" fmla="*/ 3715 w 1480470"/>
              <a:gd name="connsiteY8" fmla="*/ 983930 h 983929"/>
              <a:gd name="connsiteX9" fmla="*/ 148114 w 1480470"/>
              <a:gd name="connsiteY9" fmla="*/ 834197 h 983929"/>
              <a:gd name="connsiteX10" fmla="*/ 186880 w 1480470"/>
              <a:gd name="connsiteY10" fmla="*/ 907444 h 983929"/>
              <a:gd name="connsiteX11" fmla="*/ 110395 w 1480470"/>
              <a:gd name="connsiteY11" fmla="*/ 907444 h 983929"/>
              <a:gd name="connsiteX12" fmla="*/ 148114 w 1480470"/>
              <a:gd name="connsiteY12" fmla="*/ 834197 h 983929"/>
              <a:gd name="connsiteX13" fmla="*/ 421672 w 1480470"/>
              <a:gd name="connsiteY13" fmla="*/ 983930 h 983929"/>
              <a:gd name="connsiteX14" fmla="*/ 481489 w 1480470"/>
              <a:gd name="connsiteY14" fmla="*/ 983930 h 983929"/>
              <a:gd name="connsiteX15" fmla="*/ 481489 w 1480470"/>
              <a:gd name="connsiteY15" fmla="*/ 934876 h 983929"/>
              <a:gd name="connsiteX16" fmla="*/ 600265 w 1480470"/>
              <a:gd name="connsiteY16" fmla="*/ 934876 h 983929"/>
              <a:gd name="connsiteX17" fmla="*/ 655225 w 1480470"/>
              <a:gd name="connsiteY17" fmla="*/ 872392 h 983929"/>
              <a:gd name="connsiteX18" fmla="*/ 655225 w 1480470"/>
              <a:gd name="connsiteY18" fmla="*/ 855723 h 983929"/>
              <a:gd name="connsiteX19" fmla="*/ 584644 w 1480470"/>
              <a:gd name="connsiteY19" fmla="*/ 788953 h 983929"/>
              <a:gd name="connsiteX20" fmla="*/ 421672 w 1480470"/>
              <a:gd name="connsiteY20" fmla="*/ 788953 h 983929"/>
              <a:gd name="connsiteX21" fmla="*/ 421672 w 1480470"/>
              <a:gd name="connsiteY21" fmla="*/ 983930 h 983929"/>
              <a:gd name="connsiteX22" fmla="*/ 481393 w 1480470"/>
              <a:gd name="connsiteY22" fmla="*/ 837435 h 983929"/>
              <a:gd name="connsiteX23" fmla="*/ 569214 w 1480470"/>
              <a:gd name="connsiteY23" fmla="*/ 837435 h 983929"/>
              <a:gd name="connsiteX24" fmla="*/ 593693 w 1480470"/>
              <a:gd name="connsiteY24" fmla="*/ 858200 h 983929"/>
              <a:gd name="connsiteX25" fmla="*/ 593693 w 1480470"/>
              <a:gd name="connsiteY25" fmla="*/ 865725 h 983929"/>
              <a:gd name="connsiteX26" fmla="*/ 574262 w 1480470"/>
              <a:gd name="connsiteY26" fmla="*/ 886489 h 983929"/>
              <a:gd name="connsiteX27" fmla="*/ 481393 w 1480470"/>
              <a:gd name="connsiteY27" fmla="*/ 886489 h 983929"/>
              <a:gd name="connsiteX28" fmla="*/ 481393 w 1480470"/>
              <a:gd name="connsiteY28" fmla="*/ 837435 h 983929"/>
              <a:gd name="connsiteX29" fmla="*/ 793432 w 1480470"/>
              <a:gd name="connsiteY29" fmla="*/ 983930 h 983929"/>
              <a:gd name="connsiteX30" fmla="*/ 853249 w 1480470"/>
              <a:gd name="connsiteY30" fmla="*/ 983930 h 983929"/>
              <a:gd name="connsiteX31" fmla="*/ 853249 w 1480470"/>
              <a:gd name="connsiteY31" fmla="*/ 910111 h 983929"/>
              <a:gd name="connsiteX32" fmla="*/ 979265 w 1480470"/>
              <a:gd name="connsiteY32" fmla="*/ 910111 h 983929"/>
              <a:gd name="connsiteX33" fmla="*/ 979265 w 1480470"/>
              <a:gd name="connsiteY33" fmla="*/ 983930 h 983929"/>
              <a:gd name="connsiteX34" fmla="*/ 1039082 w 1480470"/>
              <a:gd name="connsiteY34" fmla="*/ 983930 h 983929"/>
              <a:gd name="connsiteX35" fmla="*/ 1039082 w 1480470"/>
              <a:gd name="connsiteY35" fmla="*/ 788953 h 983929"/>
              <a:gd name="connsiteX36" fmla="*/ 979265 w 1480470"/>
              <a:gd name="connsiteY36" fmla="*/ 788953 h 983929"/>
              <a:gd name="connsiteX37" fmla="*/ 979265 w 1480470"/>
              <a:gd name="connsiteY37" fmla="*/ 858486 h 983929"/>
              <a:gd name="connsiteX38" fmla="*/ 853249 w 1480470"/>
              <a:gd name="connsiteY38" fmla="*/ 858486 h 983929"/>
              <a:gd name="connsiteX39" fmla="*/ 853249 w 1480470"/>
              <a:gd name="connsiteY39" fmla="*/ 788953 h 983929"/>
              <a:gd name="connsiteX40" fmla="*/ 793432 w 1480470"/>
              <a:gd name="connsiteY40" fmla="*/ 788953 h 983929"/>
              <a:gd name="connsiteX41" fmla="*/ 793432 w 1480470"/>
              <a:gd name="connsiteY41" fmla="*/ 983930 h 983929"/>
              <a:gd name="connsiteX42" fmla="*/ 1185386 w 1480470"/>
              <a:gd name="connsiteY42" fmla="*/ 983930 h 983929"/>
              <a:gd name="connsiteX43" fmla="*/ 1379601 w 1480470"/>
              <a:gd name="connsiteY43" fmla="*/ 983930 h 983929"/>
              <a:gd name="connsiteX44" fmla="*/ 1379601 w 1480470"/>
              <a:gd name="connsiteY44" fmla="*/ 933828 h 983929"/>
              <a:gd name="connsiteX45" fmla="*/ 1245203 w 1480470"/>
              <a:gd name="connsiteY45" fmla="*/ 933828 h 983929"/>
              <a:gd name="connsiteX46" fmla="*/ 1245203 w 1480470"/>
              <a:gd name="connsiteY46" fmla="*/ 788953 h 983929"/>
              <a:gd name="connsiteX47" fmla="*/ 1185386 w 1480470"/>
              <a:gd name="connsiteY47" fmla="*/ 788953 h 983929"/>
              <a:gd name="connsiteX48" fmla="*/ 1185386 w 1480470"/>
              <a:gd name="connsiteY48" fmla="*/ 983930 h 983929"/>
              <a:gd name="connsiteX49" fmla="*/ 682752 w 1480470"/>
              <a:gd name="connsiteY49" fmla="*/ 354804 h 983929"/>
              <a:gd name="connsiteX50" fmla="*/ 776383 w 1480470"/>
              <a:gd name="connsiteY50" fmla="*/ 368329 h 983929"/>
              <a:gd name="connsiteX51" fmla="*/ 690658 w 1480470"/>
              <a:gd name="connsiteY51" fmla="*/ 277651 h 983929"/>
              <a:gd name="connsiteX52" fmla="*/ 597217 w 1480470"/>
              <a:gd name="connsiteY52" fmla="*/ 262030 h 983929"/>
              <a:gd name="connsiteX53" fmla="*/ 682752 w 1480470"/>
              <a:gd name="connsiteY53" fmla="*/ 354804 h 983929"/>
              <a:gd name="connsiteX54" fmla="*/ 434911 w 1480470"/>
              <a:gd name="connsiteY54" fmla="*/ 320990 h 983929"/>
              <a:gd name="connsiteX55" fmla="*/ 542258 w 1480470"/>
              <a:gd name="connsiteY55" fmla="*/ 336420 h 983929"/>
              <a:gd name="connsiteX56" fmla="*/ 457390 w 1480470"/>
              <a:gd name="connsiteY56" fmla="*/ 240408 h 983929"/>
              <a:gd name="connsiteX57" fmla="*/ 350710 w 1480470"/>
              <a:gd name="connsiteY57" fmla="*/ 222692 h 983929"/>
              <a:gd name="connsiteX58" fmla="*/ 434911 w 1480470"/>
              <a:gd name="connsiteY58" fmla="*/ 320990 h 983929"/>
              <a:gd name="connsiteX59" fmla="*/ 671798 w 1480470"/>
              <a:gd name="connsiteY59" fmla="*/ 461674 h 983929"/>
              <a:gd name="connsiteX60" fmla="*/ 772477 w 1480470"/>
              <a:gd name="connsiteY60" fmla="*/ 473104 h 983929"/>
              <a:gd name="connsiteX61" fmla="*/ 680942 w 1480470"/>
              <a:gd name="connsiteY61" fmla="*/ 373187 h 983929"/>
              <a:gd name="connsiteX62" fmla="*/ 580644 w 1480470"/>
              <a:gd name="connsiteY62" fmla="*/ 359280 h 983929"/>
              <a:gd name="connsiteX63" fmla="*/ 671798 w 1480470"/>
              <a:gd name="connsiteY63" fmla="*/ 461674 h 983929"/>
              <a:gd name="connsiteX64" fmla="*/ 148304 w 1480470"/>
              <a:gd name="connsiteY64" fmla="*/ 281842 h 983929"/>
              <a:gd name="connsiteX65" fmla="*/ 272605 w 1480470"/>
              <a:gd name="connsiteY65" fmla="*/ 299654 h 983929"/>
              <a:gd name="connsiteX66" fmla="*/ 189738 w 1480470"/>
              <a:gd name="connsiteY66" fmla="*/ 197736 h 983929"/>
              <a:gd name="connsiteX67" fmla="*/ 66770 w 1480470"/>
              <a:gd name="connsiteY67" fmla="*/ 177353 h 983929"/>
              <a:gd name="connsiteX68" fmla="*/ 148304 w 1480470"/>
              <a:gd name="connsiteY68" fmla="*/ 281842 h 983929"/>
              <a:gd name="connsiteX69" fmla="*/ 403479 w 1480470"/>
              <a:gd name="connsiteY69" fmla="*/ 433480 h 983929"/>
              <a:gd name="connsiteX70" fmla="*/ 520065 w 1480470"/>
              <a:gd name="connsiteY70" fmla="*/ 446625 h 983929"/>
              <a:gd name="connsiteX71" fmla="*/ 429577 w 1480470"/>
              <a:gd name="connsiteY71" fmla="*/ 340135 h 983929"/>
              <a:gd name="connsiteX72" fmla="*/ 313944 w 1480470"/>
              <a:gd name="connsiteY72" fmla="*/ 324133 h 983929"/>
              <a:gd name="connsiteX73" fmla="*/ 403479 w 1480470"/>
              <a:gd name="connsiteY73" fmla="*/ 433480 h 983929"/>
              <a:gd name="connsiteX74" fmla="*/ 658939 w 1480470"/>
              <a:gd name="connsiteY74" fmla="*/ 585404 h 983929"/>
              <a:gd name="connsiteX75" fmla="*/ 767619 w 1480470"/>
              <a:gd name="connsiteY75" fmla="*/ 593881 h 983929"/>
              <a:gd name="connsiteX76" fmla="*/ 669512 w 1480470"/>
              <a:gd name="connsiteY76" fmla="*/ 482820 h 983929"/>
              <a:gd name="connsiteX77" fmla="*/ 561213 w 1480470"/>
              <a:gd name="connsiteY77" fmla="*/ 471199 h 983929"/>
              <a:gd name="connsiteX78" fmla="*/ 658939 w 1480470"/>
              <a:gd name="connsiteY78" fmla="*/ 585404 h 983929"/>
              <a:gd name="connsiteX79" fmla="*/ 89725 w 1480470"/>
              <a:gd name="connsiteY79" fmla="*/ 400619 h 983929"/>
              <a:gd name="connsiteX80" fmla="*/ 226314 w 1480470"/>
              <a:gd name="connsiteY80" fmla="*/ 415954 h 983929"/>
              <a:gd name="connsiteX81" fmla="*/ 138398 w 1480470"/>
              <a:gd name="connsiteY81" fmla="*/ 302035 h 983929"/>
              <a:gd name="connsiteX82" fmla="*/ 3524 w 1480470"/>
              <a:gd name="connsiteY82" fmla="*/ 283461 h 983929"/>
              <a:gd name="connsiteX83" fmla="*/ 89725 w 1480470"/>
              <a:gd name="connsiteY83" fmla="*/ 400619 h 983929"/>
              <a:gd name="connsiteX84" fmla="*/ 366617 w 1480470"/>
              <a:gd name="connsiteY84" fmla="*/ 565306 h 983929"/>
              <a:gd name="connsiteX85" fmla="*/ 494062 w 1480470"/>
              <a:gd name="connsiteY85" fmla="*/ 575117 h 983929"/>
              <a:gd name="connsiteX86" fmla="*/ 397192 w 1480470"/>
              <a:gd name="connsiteY86" fmla="*/ 455864 h 983929"/>
              <a:gd name="connsiteX87" fmla="*/ 270891 w 1480470"/>
              <a:gd name="connsiteY87" fmla="*/ 442434 h 983929"/>
              <a:gd name="connsiteX88" fmla="*/ 366617 w 1480470"/>
              <a:gd name="connsiteY88" fmla="*/ 565306 h 983929"/>
              <a:gd name="connsiteX89" fmla="*/ 643985 w 1480470"/>
              <a:gd name="connsiteY89" fmla="*/ 730374 h 983929"/>
              <a:gd name="connsiteX90" fmla="*/ 762190 w 1480470"/>
              <a:gd name="connsiteY90" fmla="*/ 734661 h 983929"/>
              <a:gd name="connsiteX91" fmla="*/ 656368 w 1480470"/>
              <a:gd name="connsiteY91" fmla="*/ 610074 h 983929"/>
              <a:gd name="connsiteX92" fmla="*/ 538639 w 1480470"/>
              <a:gd name="connsiteY92" fmla="*/ 601787 h 983929"/>
              <a:gd name="connsiteX93" fmla="*/ 643985 w 1480470"/>
              <a:gd name="connsiteY93" fmla="*/ 730374 h 983929"/>
              <a:gd name="connsiteX94" fmla="*/ 251746 w 1480470"/>
              <a:gd name="connsiteY94" fmla="*/ 93438 h 983929"/>
              <a:gd name="connsiteX95" fmla="*/ 357092 w 1480470"/>
              <a:gd name="connsiteY95" fmla="*/ 113916 h 983929"/>
              <a:gd name="connsiteX96" fmla="*/ 282892 w 1480470"/>
              <a:gd name="connsiteY96" fmla="*/ 30096 h 983929"/>
              <a:gd name="connsiteX97" fmla="*/ 178403 w 1480470"/>
              <a:gd name="connsiteY97" fmla="*/ 7903 h 983929"/>
              <a:gd name="connsiteX98" fmla="*/ 251746 w 1480470"/>
              <a:gd name="connsiteY98" fmla="*/ 93438 h 983929"/>
              <a:gd name="connsiteX99" fmla="*/ 472249 w 1480470"/>
              <a:gd name="connsiteY99" fmla="*/ 224311 h 983929"/>
              <a:gd name="connsiteX100" fmla="*/ 571786 w 1480470"/>
              <a:gd name="connsiteY100" fmla="*/ 241361 h 983929"/>
              <a:gd name="connsiteX101" fmla="*/ 491871 w 1480470"/>
              <a:gd name="connsiteY101" fmla="*/ 154112 h 983929"/>
              <a:gd name="connsiteX102" fmla="*/ 392906 w 1480470"/>
              <a:gd name="connsiteY102" fmla="*/ 135252 h 983929"/>
              <a:gd name="connsiteX103" fmla="*/ 472249 w 1480470"/>
              <a:gd name="connsiteY103" fmla="*/ 224311 h 983929"/>
              <a:gd name="connsiteX104" fmla="*/ 208502 w 1480470"/>
              <a:gd name="connsiteY104" fmla="*/ 181068 h 983929"/>
              <a:gd name="connsiteX105" fmla="*/ 322612 w 1480470"/>
              <a:gd name="connsiteY105" fmla="*/ 200499 h 983929"/>
              <a:gd name="connsiteX106" fmla="*/ 244316 w 1480470"/>
              <a:gd name="connsiteY106" fmla="*/ 108487 h 983929"/>
              <a:gd name="connsiteX107" fmla="*/ 131350 w 1480470"/>
              <a:gd name="connsiteY107" fmla="*/ 86961 h 983929"/>
              <a:gd name="connsiteX108" fmla="*/ 208502 w 1480470"/>
              <a:gd name="connsiteY108" fmla="*/ 181068 h 983929"/>
              <a:gd name="connsiteX109" fmla="*/ 1384554 w 1480470"/>
              <a:gd name="connsiteY109" fmla="*/ 789334 h 983929"/>
              <a:gd name="connsiteX110" fmla="*/ 1424178 w 1480470"/>
              <a:gd name="connsiteY110" fmla="*/ 789334 h 983929"/>
              <a:gd name="connsiteX111" fmla="*/ 1424178 w 1480470"/>
              <a:gd name="connsiteY111" fmla="*/ 796764 h 983929"/>
              <a:gd name="connsiteX112" fmla="*/ 1408652 w 1480470"/>
              <a:gd name="connsiteY112" fmla="*/ 796764 h 983929"/>
              <a:gd name="connsiteX113" fmla="*/ 1408652 w 1480470"/>
              <a:gd name="connsiteY113" fmla="*/ 838293 h 983929"/>
              <a:gd name="connsiteX114" fmla="*/ 1400080 w 1480470"/>
              <a:gd name="connsiteY114" fmla="*/ 838293 h 983929"/>
              <a:gd name="connsiteX115" fmla="*/ 1400080 w 1480470"/>
              <a:gd name="connsiteY115" fmla="*/ 796764 h 983929"/>
              <a:gd name="connsiteX116" fmla="*/ 1384554 w 1480470"/>
              <a:gd name="connsiteY116" fmla="*/ 796764 h 983929"/>
              <a:gd name="connsiteX117" fmla="*/ 1384554 w 1480470"/>
              <a:gd name="connsiteY117" fmla="*/ 789334 h 983929"/>
              <a:gd name="connsiteX118" fmla="*/ 1429702 w 1480470"/>
              <a:gd name="connsiteY118" fmla="*/ 789334 h 983929"/>
              <a:gd name="connsiteX119" fmla="*/ 1441799 w 1480470"/>
              <a:gd name="connsiteY119" fmla="*/ 789334 h 983929"/>
              <a:gd name="connsiteX120" fmla="*/ 1455325 w 1480470"/>
              <a:gd name="connsiteY120" fmla="*/ 827625 h 983929"/>
              <a:gd name="connsiteX121" fmla="*/ 1455420 w 1480470"/>
              <a:gd name="connsiteY121" fmla="*/ 827625 h 983929"/>
              <a:gd name="connsiteX122" fmla="*/ 1468564 w 1480470"/>
              <a:gd name="connsiteY122" fmla="*/ 789334 h 983929"/>
              <a:gd name="connsiteX123" fmla="*/ 1480470 w 1480470"/>
              <a:gd name="connsiteY123" fmla="*/ 789334 h 983929"/>
              <a:gd name="connsiteX124" fmla="*/ 1480470 w 1480470"/>
              <a:gd name="connsiteY124" fmla="*/ 838293 h 983929"/>
              <a:gd name="connsiteX125" fmla="*/ 1472279 w 1480470"/>
              <a:gd name="connsiteY125" fmla="*/ 838293 h 983929"/>
              <a:gd name="connsiteX126" fmla="*/ 1472279 w 1480470"/>
              <a:gd name="connsiteY126" fmla="*/ 800478 h 983929"/>
              <a:gd name="connsiteX127" fmla="*/ 1472184 w 1480470"/>
              <a:gd name="connsiteY127" fmla="*/ 800478 h 983929"/>
              <a:gd name="connsiteX128" fmla="*/ 1458658 w 1480470"/>
              <a:gd name="connsiteY128" fmla="*/ 838293 h 983929"/>
              <a:gd name="connsiteX129" fmla="*/ 1451610 w 1480470"/>
              <a:gd name="connsiteY129" fmla="*/ 838293 h 983929"/>
              <a:gd name="connsiteX130" fmla="*/ 1437989 w 1480470"/>
              <a:gd name="connsiteY130" fmla="*/ 800478 h 983929"/>
              <a:gd name="connsiteX131" fmla="*/ 1437894 w 1480470"/>
              <a:gd name="connsiteY131" fmla="*/ 800478 h 983929"/>
              <a:gd name="connsiteX132" fmla="*/ 1437894 w 1480470"/>
              <a:gd name="connsiteY132" fmla="*/ 838293 h 983929"/>
              <a:gd name="connsiteX133" fmla="*/ 1429702 w 1480470"/>
              <a:gd name="connsiteY133" fmla="*/ 838293 h 983929"/>
              <a:gd name="connsiteX134" fmla="*/ 1429702 w 1480470"/>
              <a:gd name="connsiteY134" fmla="*/ 789334 h 98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80470" h="983929">
                <a:moveTo>
                  <a:pt x="3715" y="983930"/>
                </a:moveTo>
                <a:lnTo>
                  <a:pt x="70485" y="983930"/>
                </a:lnTo>
                <a:lnTo>
                  <a:pt x="88011" y="949449"/>
                </a:lnTo>
                <a:lnTo>
                  <a:pt x="209169" y="949449"/>
                </a:lnTo>
                <a:lnTo>
                  <a:pt x="227743" y="983930"/>
                </a:lnTo>
                <a:lnTo>
                  <a:pt x="294227" y="983930"/>
                </a:lnTo>
                <a:lnTo>
                  <a:pt x="187166" y="788953"/>
                </a:lnTo>
                <a:lnTo>
                  <a:pt x="109347" y="788953"/>
                </a:lnTo>
                <a:lnTo>
                  <a:pt x="3715" y="983930"/>
                </a:lnTo>
                <a:close/>
                <a:moveTo>
                  <a:pt x="148114" y="834197"/>
                </a:moveTo>
                <a:lnTo>
                  <a:pt x="186880" y="907444"/>
                </a:lnTo>
                <a:lnTo>
                  <a:pt x="110395" y="907444"/>
                </a:lnTo>
                <a:lnTo>
                  <a:pt x="148114" y="834197"/>
                </a:lnTo>
                <a:close/>
                <a:moveTo>
                  <a:pt x="421672" y="983930"/>
                </a:moveTo>
                <a:lnTo>
                  <a:pt x="481489" y="983930"/>
                </a:lnTo>
                <a:lnTo>
                  <a:pt x="481489" y="934876"/>
                </a:lnTo>
                <a:lnTo>
                  <a:pt x="600265" y="934876"/>
                </a:lnTo>
                <a:cubicBezTo>
                  <a:pt x="642556" y="934876"/>
                  <a:pt x="655225" y="901443"/>
                  <a:pt x="655225" y="872392"/>
                </a:cubicBezTo>
                <a:lnTo>
                  <a:pt x="655225" y="855723"/>
                </a:lnTo>
                <a:cubicBezTo>
                  <a:pt x="655225" y="817433"/>
                  <a:pt x="641509" y="788953"/>
                  <a:pt x="584644" y="788953"/>
                </a:cubicBezTo>
                <a:lnTo>
                  <a:pt x="421672" y="788953"/>
                </a:lnTo>
                <a:lnTo>
                  <a:pt x="421672" y="983930"/>
                </a:lnTo>
                <a:close/>
                <a:moveTo>
                  <a:pt x="481393" y="837435"/>
                </a:moveTo>
                <a:lnTo>
                  <a:pt x="569214" y="837435"/>
                </a:lnTo>
                <a:cubicBezTo>
                  <a:pt x="587216" y="837435"/>
                  <a:pt x="593693" y="844960"/>
                  <a:pt x="593693" y="858200"/>
                </a:cubicBezTo>
                <a:lnTo>
                  <a:pt x="593693" y="865725"/>
                </a:lnTo>
                <a:cubicBezTo>
                  <a:pt x="593693" y="877345"/>
                  <a:pt x="588264" y="886489"/>
                  <a:pt x="574262" y="886489"/>
                </a:cubicBezTo>
                <a:lnTo>
                  <a:pt x="481393" y="886489"/>
                </a:lnTo>
                <a:lnTo>
                  <a:pt x="481393" y="837435"/>
                </a:lnTo>
                <a:close/>
                <a:moveTo>
                  <a:pt x="793432" y="983930"/>
                </a:moveTo>
                <a:lnTo>
                  <a:pt x="853249" y="983930"/>
                </a:lnTo>
                <a:lnTo>
                  <a:pt x="853249" y="910111"/>
                </a:lnTo>
                <a:lnTo>
                  <a:pt x="979265" y="910111"/>
                </a:lnTo>
                <a:lnTo>
                  <a:pt x="979265" y="983930"/>
                </a:lnTo>
                <a:lnTo>
                  <a:pt x="1039082" y="983930"/>
                </a:lnTo>
                <a:lnTo>
                  <a:pt x="1039082" y="788953"/>
                </a:lnTo>
                <a:lnTo>
                  <a:pt x="979265" y="788953"/>
                </a:lnTo>
                <a:lnTo>
                  <a:pt x="979265" y="858486"/>
                </a:lnTo>
                <a:lnTo>
                  <a:pt x="853249" y="858486"/>
                </a:lnTo>
                <a:lnTo>
                  <a:pt x="853249" y="788953"/>
                </a:lnTo>
                <a:lnTo>
                  <a:pt x="793432" y="788953"/>
                </a:lnTo>
                <a:lnTo>
                  <a:pt x="793432" y="983930"/>
                </a:lnTo>
                <a:close/>
                <a:moveTo>
                  <a:pt x="1185386" y="983930"/>
                </a:moveTo>
                <a:lnTo>
                  <a:pt x="1379601" y="983930"/>
                </a:lnTo>
                <a:lnTo>
                  <a:pt x="1379601" y="933828"/>
                </a:lnTo>
                <a:lnTo>
                  <a:pt x="1245203" y="933828"/>
                </a:lnTo>
                <a:lnTo>
                  <a:pt x="1245203" y="788953"/>
                </a:lnTo>
                <a:lnTo>
                  <a:pt x="1185386" y="788953"/>
                </a:lnTo>
                <a:lnTo>
                  <a:pt x="1185386" y="983930"/>
                </a:lnTo>
                <a:close/>
                <a:moveTo>
                  <a:pt x="682752" y="354804"/>
                </a:moveTo>
                <a:cubicBezTo>
                  <a:pt x="733615" y="384998"/>
                  <a:pt x="775525" y="390808"/>
                  <a:pt x="776383" y="368329"/>
                </a:cubicBezTo>
                <a:cubicBezTo>
                  <a:pt x="777240" y="346517"/>
                  <a:pt x="738854" y="306226"/>
                  <a:pt x="690658" y="277651"/>
                </a:cubicBezTo>
                <a:cubicBezTo>
                  <a:pt x="642556" y="249076"/>
                  <a:pt x="600742" y="241837"/>
                  <a:pt x="597217" y="262030"/>
                </a:cubicBezTo>
                <a:cubicBezTo>
                  <a:pt x="593788" y="282795"/>
                  <a:pt x="631984" y="324609"/>
                  <a:pt x="682752" y="354804"/>
                </a:cubicBezTo>
                <a:close/>
                <a:moveTo>
                  <a:pt x="434911" y="320990"/>
                </a:moveTo>
                <a:cubicBezTo>
                  <a:pt x="489394" y="353375"/>
                  <a:pt x="537496" y="359947"/>
                  <a:pt x="542258" y="336420"/>
                </a:cubicBezTo>
                <a:cubicBezTo>
                  <a:pt x="546830" y="313655"/>
                  <a:pt x="508825" y="270984"/>
                  <a:pt x="457390" y="240408"/>
                </a:cubicBezTo>
                <a:cubicBezTo>
                  <a:pt x="406051" y="209928"/>
                  <a:pt x="358330" y="201642"/>
                  <a:pt x="350710" y="222692"/>
                </a:cubicBezTo>
                <a:cubicBezTo>
                  <a:pt x="342805" y="244314"/>
                  <a:pt x="380428" y="288605"/>
                  <a:pt x="434911" y="320990"/>
                </a:cubicBezTo>
                <a:close/>
                <a:moveTo>
                  <a:pt x="671798" y="461674"/>
                </a:moveTo>
                <a:cubicBezTo>
                  <a:pt x="726376" y="494059"/>
                  <a:pt x="771430" y="498822"/>
                  <a:pt x="772477" y="473104"/>
                </a:cubicBezTo>
                <a:cubicBezTo>
                  <a:pt x="773430" y="448149"/>
                  <a:pt x="732472" y="403667"/>
                  <a:pt x="680942" y="373187"/>
                </a:cubicBezTo>
                <a:cubicBezTo>
                  <a:pt x="629507" y="342612"/>
                  <a:pt x="584644" y="336135"/>
                  <a:pt x="580644" y="359280"/>
                </a:cubicBezTo>
                <a:cubicBezTo>
                  <a:pt x="576453" y="383093"/>
                  <a:pt x="617220" y="429289"/>
                  <a:pt x="671798" y="461674"/>
                </a:cubicBezTo>
                <a:close/>
                <a:moveTo>
                  <a:pt x="148304" y="281842"/>
                </a:moveTo>
                <a:cubicBezTo>
                  <a:pt x="206978" y="316704"/>
                  <a:pt x="262795" y="324324"/>
                  <a:pt x="272605" y="299654"/>
                </a:cubicBezTo>
                <a:cubicBezTo>
                  <a:pt x="282130" y="275841"/>
                  <a:pt x="244888" y="230502"/>
                  <a:pt x="189738" y="197736"/>
                </a:cubicBezTo>
                <a:cubicBezTo>
                  <a:pt x="134588" y="164970"/>
                  <a:pt x="79819" y="155541"/>
                  <a:pt x="66770" y="177353"/>
                </a:cubicBezTo>
                <a:cubicBezTo>
                  <a:pt x="53435" y="199927"/>
                  <a:pt x="89725" y="246981"/>
                  <a:pt x="148304" y="281842"/>
                </a:cubicBezTo>
                <a:close/>
                <a:moveTo>
                  <a:pt x="403479" y="433480"/>
                </a:moveTo>
                <a:cubicBezTo>
                  <a:pt x="462248" y="468437"/>
                  <a:pt x="514540" y="473961"/>
                  <a:pt x="520065" y="446625"/>
                </a:cubicBezTo>
                <a:cubicBezTo>
                  <a:pt x="525399" y="420240"/>
                  <a:pt x="484822" y="372996"/>
                  <a:pt x="429577" y="340135"/>
                </a:cubicBezTo>
                <a:cubicBezTo>
                  <a:pt x="374428" y="307369"/>
                  <a:pt x="322707" y="299844"/>
                  <a:pt x="313944" y="324133"/>
                </a:cubicBezTo>
                <a:cubicBezTo>
                  <a:pt x="304705" y="349279"/>
                  <a:pt x="344710" y="398619"/>
                  <a:pt x="403479" y="433480"/>
                </a:cubicBezTo>
                <a:close/>
                <a:moveTo>
                  <a:pt x="658939" y="585404"/>
                </a:moveTo>
                <a:cubicBezTo>
                  <a:pt x="717804" y="620361"/>
                  <a:pt x="766477" y="623790"/>
                  <a:pt x="767619" y="593881"/>
                </a:cubicBezTo>
                <a:cubicBezTo>
                  <a:pt x="768763" y="565020"/>
                  <a:pt x="724757" y="515681"/>
                  <a:pt x="669512" y="482820"/>
                </a:cubicBezTo>
                <a:cubicBezTo>
                  <a:pt x="614267" y="449958"/>
                  <a:pt x="565785" y="444434"/>
                  <a:pt x="561213" y="471199"/>
                </a:cubicBezTo>
                <a:cubicBezTo>
                  <a:pt x="556450" y="498917"/>
                  <a:pt x="600170" y="550447"/>
                  <a:pt x="658939" y="585404"/>
                </a:cubicBezTo>
                <a:close/>
                <a:moveTo>
                  <a:pt x="89725" y="400619"/>
                </a:moveTo>
                <a:cubicBezTo>
                  <a:pt x="153352" y="438528"/>
                  <a:pt x="214693" y="444910"/>
                  <a:pt x="226314" y="415954"/>
                </a:cubicBezTo>
                <a:cubicBezTo>
                  <a:pt x="237458" y="388046"/>
                  <a:pt x="197929" y="337468"/>
                  <a:pt x="138398" y="302035"/>
                </a:cubicBezTo>
                <a:cubicBezTo>
                  <a:pt x="78867" y="266697"/>
                  <a:pt x="18764" y="257934"/>
                  <a:pt x="3524" y="283461"/>
                </a:cubicBezTo>
                <a:cubicBezTo>
                  <a:pt x="-12192" y="309846"/>
                  <a:pt x="26098" y="362709"/>
                  <a:pt x="89725" y="400619"/>
                </a:cubicBezTo>
                <a:close/>
                <a:moveTo>
                  <a:pt x="366617" y="565306"/>
                </a:moveTo>
                <a:cubicBezTo>
                  <a:pt x="430435" y="603216"/>
                  <a:pt x="487585" y="607121"/>
                  <a:pt x="494062" y="575117"/>
                </a:cubicBezTo>
                <a:cubicBezTo>
                  <a:pt x="500253" y="544256"/>
                  <a:pt x="456819" y="491297"/>
                  <a:pt x="397192" y="455864"/>
                </a:cubicBezTo>
                <a:cubicBezTo>
                  <a:pt x="337566" y="420431"/>
                  <a:pt x="281178" y="413954"/>
                  <a:pt x="270891" y="442434"/>
                </a:cubicBezTo>
                <a:cubicBezTo>
                  <a:pt x="260223" y="471961"/>
                  <a:pt x="302895" y="527397"/>
                  <a:pt x="366617" y="565306"/>
                </a:cubicBezTo>
                <a:close/>
                <a:moveTo>
                  <a:pt x="643985" y="730374"/>
                </a:moveTo>
                <a:cubicBezTo>
                  <a:pt x="707898" y="768379"/>
                  <a:pt x="760857" y="769808"/>
                  <a:pt x="762190" y="734661"/>
                </a:cubicBezTo>
                <a:cubicBezTo>
                  <a:pt x="763524" y="700847"/>
                  <a:pt x="716089" y="645507"/>
                  <a:pt x="656368" y="610074"/>
                </a:cubicBezTo>
                <a:cubicBezTo>
                  <a:pt x="596646" y="574545"/>
                  <a:pt x="544068" y="570354"/>
                  <a:pt x="538639" y="601787"/>
                </a:cubicBezTo>
                <a:cubicBezTo>
                  <a:pt x="533114" y="634267"/>
                  <a:pt x="580168" y="692370"/>
                  <a:pt x="643985" y="730374"/>
                </a:cubicBezTo>
                <a:close/>
                <a:moveTo>
                  <a:pt x="251746" y="93438"/>
                </a:moveTo>
                <a:cubicBezTo>
                  <a:pt x="302419" y="123537"/>
                  <a:pt x="349758" y="132490"/>
                  <a:pt x="357092" y="113916"/>
                </a:cubicBezTo>
                <a:cubicBezTo>
                  <a:pt x="364236" y="95914"/>
                  <a:pt x="330994" y="58576"/>
                  <a:pt x="282892" y="30096"/>
                </a:cubicBezTo>
                <a:cubicBezTo>
                  <a:pt x="234886" y="1617"/>
                  <a:pt x="188214" y="-8575"/>
                  <a:pt x="178403" y="7903"/>
                </a:cubicBezTo>
                <a:cubicBezTo>
                  <a:pt x="168402" y="24858"/>
                  <a:pt x="201073" y="63339"/>
                  <a:pt x="251746" y="93438"/>
                </a:cubicBezTo>
                <a:close/>
                <a:moveTo>
                  <a:pt x="472249" y="224311"/>
                </a:moveTo>
                <a:cubicBezTo>
                  <a:pt x="523018" y="254410"/>
                  <a:pt x="567690" y="261840"/>
                  <a:pt x="571786" y="241361"/>
                </a:cubicBezTo>
                <a:cubicBezTo>
                  <a:pt x="575786" y="221454"/>
                  <a:pt x="539972" y="182687"/>
                  <a:pt x="491871" y="154112"/>
                </a:cubicBezTo>
                <a:cubicBezTo>
                  <a:pt x="443770" y="125537"/>
                  <a:pt x="399574" y="116869"/>
                  <a:pt x="392906" y="135252"/>
                </a:cubicBezTo>
                <a:cubicBezTo>
                  <a:pt x="386048" y="154017"/>
                  <a:pt x="421481" y="194212"/>
                  <a:pt x="472249" y="224311"/>
                </a:cubicBezTo>
                <a:close/>
                <a:moveTo>
                  <a:pt x="208502" y="181068"/>
                </a:moveTo>
                <a:cubicBezTo>
                  <a:pt x="262890" y="213357"/>
                  <a:pt x="314039" y="221835"/>
                  <a:pt x="322612" y="200499"/>
                </a:cubicBezTo>
                <a:cubicBezTo>
                  <a:pt x="330803" y="179925"/>
                  <a:pt x="295656" y="138967"/>
                  <a:pt x="244316" y="108487"/>
                </a:cubicBezTo>
                <a:cubicBezTo>
                  <a:pt x="192976" y="78007"/>
                  <a:pt x="142589" y="68101"/>
                  <a:pt x="131350" y="86961"/>
                </a:cubicBezTo>
                <a:cubicBezTo>
                  <a:pt x="119729" y="106392"/>
                  <a:pt x="154210" y="148778"/>
                  <a:pt x="208502" y="181068"/>
                </a:cubicBezTo>
                <a:close/>
                <a:moveTo>
                  <a:pt x="1384554" y="789334"/>
                </a:moveTo>
                <a:lnTo>
                  <a:pt x="1424178" y="789334"/>
                </a:lnTo>
                <a:lnTo>
                  <a:pt x="1424178" y="796764"/>
                </a:lnTo>
                <a:lnTo>
                  <a:pt x="1408652" y="796764"/>
                </a:lnTo>
                <a:lnTo>
                  <a:pt x="1408652" y="838293"/>
                </a:lnTo>
                <a:lnTo>
                  <a:pt x="1400080" y="838293"/>
                </a:lnTo>
                <a:lnTo>
                  <a:pt x="1400080" y="796764"/>
                </a:lnTo>
                <a:lnTo>
                  <a:pt x="1384554" y="796764"/>
                </a:lnTo>
                <a:lnTo>
                  <a:pt x="1384554" y="789334"/>
                </a:lnTo>
                <a:close/>
                <a:moveTo>
                  <a:pt x="1429702" y="789334"/>
                </a:moveTo>
                <a:lnTo>
                  <a:pt x="1441799" y="789334"/>
                </a:lnTo>
                <a:lnTo>
                  <a:pt x="1455325" y="827625"/>
                </a:lnTo>
                <a:lnTo>
                  <a:pt x="1455420" y="827625"/>
                </a:lnTo>
                <a:lnTo>
                  <a:pt x="1468564" y="789334"/>
                </a:lnTo>
                <a:lnTo>
                  <a:pt x="1480470" y="789334"/>
                </a:lnTo>
                <a:lnTo>
                  <a:pt x="1480470" y="838293"/>
                </a:lnTo>
                <a:lnTo>
                  <a:pt x="1472279" y="838293"/>
                </a:lnTo>
                <a:lnTo>
                  <a:pt x="1472279" y="800478"/>
                </a:lnTo>
                <a:lnTo>
                  <a:pt x="1472184" y="800478"/>
                </a:lnTo>
                <a:lnTo>
                  <a:pt x="1458658" y="838293"/>
                </a:lnTo>
                <a:lnTo>
                  <a:pt x="1451610" y="838293"/>
                </a:lnTo>
                <a:lnTo>
                  <a:pt x="1437989" y="800478"/>
                </a:lnTo>
                <a:lnTo>
                  <a:pt x="1437894" y="800478"/>
                </a:lnTo>
                <a:lnTo>
                  <a:pt x="1437894" y="838293"/>
                </a:lnTo>
                <a:lnTo>
                  <a:pt x="1429702" y="838293"/>
                </a:lnTo>
                <a:lnTo>
                  <a:pt x="1429702" y="789334"/>
                </a:lnTo>
                <a:close/>
              </a:path>
            </a:pathLst>
          </a:custGeom>
          <a:solidFill>
            <a:schemeClr val="accent1"/>
          </a:solidFill>
          <a:ln w="9525" cap="flat">
            <a:noFill/>
            <a:prstDash val="solid"/>
            <a:miter/>
          </a:ln>
        </p:spPr>
        <p:txBody>
          <a:bodyPr rtlCol="0" anchor="ctr"/>
          <a:lstStyle/>
          <a:p>
            <a:endParaRPr lang="en-US" sz="1800"/>
          </a:p>
        </p:txBody>
      </p:sp>
      <p:sp>
        <p:nvSpPr>
          <p:cNvPr id="2" name="Title 1">
            <a:extLst>
              <a:ext uri="{FF2B5EF4-FFF2-40B4-BE49-F238E27FC236}">
                <a16:creationId xmlns:a16="http://schemas.microsoft.com/office/drawing/2014/main" id="{A7AB817F-D174-48BA-9628-6BA67D202568}"/>
              </a:ext>
            </a:extLst>
          </p:cNvPr>
          <p:cNvSpPr>
            <a:spLocks noGrp="1"/>
          </p:cNvSpPr>
          <p:nvPr userDrawn="1">
            <p:ph type="ctrTitle"/>
          </p:nvPr>
        </p:nvSpPr>
        <p:spPr>
          <a:xfrm>
            <a:off x="2148840" y="2514866"/>
            <a:ext cx="7894320" cy="2387600"/>
          </a:xfrm>
        </p:spPr>
        <p:txBody>
          <a:bodyPr anchor="ctr">
            <a:normAutofit/>
          </a:bodyPr>
          <a:lstStyle>
            <a:lvl1pPr algn="ctr">
              <a:defRPr sz="4400"/>
            </a:lvl1pPr>
          </a:lstStyle>
          <a:p>
            <a:r>
              <a:rPr lang="en-US"/>
              <a:t>Click to edit Master title style</a:t>
            </a:r>
          </a:p>
        </p:txBody>
      </p:sp>
      <p:sp>
        <p:nvSpPr>
          <p:cNvPr id="3" name="Subtitle 2">
            <a:extLst>
              <a:ext uri="{FF2B5EF4-FFF2-40B4-BE49-F238E27FC236}">
                <a16:creationId xmlns:a16="http://schemas.microsoft.com/office/drawing/2014/main" id="{F8811597-91A2-411F-BB70-6B13A1808507}"/>
              </a:ext>
            </a:extLst>
          </p:cNvPr>
          <p:cNvSpPr>
            <a:spLocks noGrp="1"/>
          </p:cNvSpPr>
          <p:nvPr userDrawn="1">
            <p:ph type="subTitle" idx="1"/>
          </p:nvPr>
        </p:nvSpPr>
        <p:spPr>
          <a:xfrm>
            <a:off x="2819400" y="5105400"/>
            <a:ext cx="6553200" cy="944880"/>
          </a:xfrm>
        </p:spPr>
        <p:txBody>
          <a:bodyPr>
            <a:normAutofit/>
          </a:bodyPr>
          <a:lstStyle>
            <a:lvl1pPr marL="0" indent="0" algn="ctr">
              <a:lnSpc>
                <a:spcPct val="100000"/>
              </a:lnSpc>
              <a:spcBef>
                <a:spcPts val="0"/>
              </a:spcBef>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FE422B-D5AA-4758-B6DE-EF79659FEDE6}"/>
              </a:ext>
            </a:extLst>
          </p:cNvPr>
          <p:cNvSpPr>
            <a:spLocks noGrp="1"/>
          </p:cNvSpPr>
          <p:nvPr userDrawn="1">
            <p:ph type="dt" sz="half" idx="10"/>
          </p:nvPr>
        </p:nvSpPr>
        <p:spPr>
          <a:xfrm>
            <a:off x="5581651" y="6273483"/>
            <a:ext cx="1028700" cy="365125"/>
          </a:xfrm>
        </p:spPr>
        <p:txBody>
          <a:bodyPr/>
          <a:lstStyle>
            <a:lvl1pPr algn="ctr">
              <a:defRPr>
                <a:solidFill>
                  <a:schemeClr val="bg1">
                    <a:lumMod val="50000"/>
                  </a:schemeClr>
                </a:solidFill>
              </a:defRPr>
            </a:lvl1pPr>
          </a:lstStyle>
          <a:p>
            <a:fld id="{1A9DA73C-7E82-4546-A946-81FBC393FC64}" type="datetime1">
              <a:rPr lang="en-US" smtClean="0"/>
              <a:t>12/5/2023</a:t>
            </a:fld>
            <a:endParaRPr lang="en-US"/>
          </a:p>
        </p:txBody>
      </p:sp>
    </p:spTree>
    <p:extLst>
      <p:ext uri="{BB962C8B-B14F-4D97-AF65-F5344CB8AC3E}">
        <p14:creationId xmlns:p14="http://schemas.microsoft.com/office/powerpoint/2010/main" val="202508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1" name="Grupa 10">
            <a:extLst>
              <a:ext uri="{FF2B5EF4-FFF2-40B4-BE49-F238E27FC236}">
                <a16:creationId xmlns:a16="http://schemas.microsoft.com/office/drawing/2014/main" id="{8E03ACBC-064B-4A0C-974A-05453A12F0EE}"/>
              </a:ext>
            </a:extLst>
          </p:cNvPr>
          <p:cNvGrpSpPr/>
          <p:nvPr userDrawn="1"/>
        </p:nvGrpSpPr>
        <p:grpSpPr>
          <a:xfrm>
            <a:off x="4242442" y="0"/>
            <a:ext cx="3707119" cy="2085996"/>
            <a:chOff x="3563759" y="0"/>
            <a:chExt cx="4860000" cy="2734724"/>
          </a:xfrm>
        </p:grpSpPr>
        <p:sp>
          <p:nvSpPr>
            <p:cNvPr id="16" name="Dowolny kształt: kształt 15">
              <a:extLst>
                <a:ext uri="{FF2B5EF4-FFF2-40B4-BE49-F238E27FC236}">
                  <a16:creationId xmlns:a16="http://schemas.microsoft.com/office/drawing/2014/main" id="{2F5BBF54-8DB9-4C26-9E16-BEAA64EFFF85}"/>
                </a:ext>
              </a:extLst>
            </p:cNvPr>
            <p:cNvSpPr/>
            <p:nvPr userDrawn="1"/>
          </p:nvSpPr>
          <p:spPr>
            <a:xfrm>
              <a:off x="3563759" y="0"/>
              <a:ext cx="4860000" cy="2734724"/>
            </a:xfrm>
            <a:custGeom>
              <a:avLst/>
              <a:gdLst>
                <a:gd name="connsiteX0" fmla="*/ 21134 w 4860000"/>
                <a:gd name="connsiteY0" fmla="*/ 0 h 2734724"/>
                <a:gd name="connsiteX1" fmla="*/ 4838866 w 4860000"/>
                <a:gd name="connsiteY1" fmla="*/ 0 h 2734724"/>
                <a:gd name="connsiteX2" fmla="*/ 4847454 w 4860000"/>
                <a:gd name="connsiteY2" fmla="*/ 56271 h 2734724"/>
                <a:gd name="connsiteX3" fmla="*/ 4860000 w 4860000"/>
                <a:gd name="connsiteY3" fmla="*/ 304724 h 2734724"/>
                <a:gd name="connsiteX4" fmla="*/ 2430000 w 4860000"/>
                <a:gd name="connsiteY4" fmla="*/ 2734724 h 2734724"/>
                <a:gd name="connsiteX5" fmla="*/ 0 w 4860000"/>
                <a:gd name="connsiteY5" fmla="*/ 304724 h 2734724"/>
                <a:gd name="connsiteX6" fmla="*/ 12546 w 4860000"/>
                <a:gd name="connsiteY6" fmla="*/ 56271 h 273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0000" h="2734724">
                  <a:moveTo>
                    <a:pt x="21134" y="0"/>
                  </a:moveTo>
                  <a:lnTo>
                    <a:pt x="4838866" y="0"/>
                  </a:lnTo>
                  <a:lnTo>
                    <a:pt x="4847454" y="56271"/>
                  </a:lnTo>
                  <a:cubicBezTo>
                    <a:pt x="4855750" y="137960"/>
                    <a:pt x="4860000" y="220846"/>
                    <a:pt x="4860000" y="304724"/>
                  </a:cubicBezTo>
                  <a:cubicBezTo>
                    <a:pt x="4860000" y="1646776"/>
                    <a:pt x="3772052" y="2734724"/>
                    <a:pt x="2430000" y="2734724"/>
                  </a:cubicBezTo>
                  <a:cubicBezTo>
                    <a:pt x="1087948" y="2734724"/>
                    <a:pt x="0" y="1646776"/>
                    <a:pt x="0" y="304724"/>
                  </a:cubicBezTo>
                  <a:cubicBezTo>
                    <a:pt x="0" y="220846"/>
                    <a:pt x="4250" y="137960"/>
                    <a:pt x="12546" y="56271"/>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en-US" sz="1800"/>
            </a:p>
          </p:txBody>
        </p:sp>
        <p:sp>
          <p:nvSpPr>
            <p:cNvPr id="17" name="Dowolny kształt: kształt 16">
              <a:extLst>
                <a:ext uri="{FF2B5EF4-FFF2-40B4-BE49-F238E27FC236}">
                  <a16:creationId xmlns:a16="http://schemas.microsoft.com/office/drawing/2014/main" id="{3D238C1E-904E-4CFC-80C2-116495F649B2}"/>
                </a:ext>
              </a:extLst>
            </p:cNvPr>
            <p:cNvSpPr/>
            <p:nvPr userDrawn="1"/>
          </p:nvSpPr>
          <p:spPr>
            <a:xfrm>
              <a:off x="3716759" y="0"/>
              <a:ext cx="4554000" cy="2581724"/>
            </a:xfrm>
            <a:custGeom>
              <a:avLst/>
              <a:gdLst>
                <a:gd name="connsiteX0" fmla="*/ 22731 w 4554000"/>
                <a:gd name="connsiteY0" fmla="*/ 0 h 2581724"/>
                <a:gd name="connsiteX1" fmla="*/ 4531269 w 4554000"/>
                <a:gd name="connsiteY1" fmla="*/ 0 h 2581724"/>
                <a:gd name="connsiteX2" fmla="*/ 4542244 w 4554000"/>
                <a:gd name="connsiteY2" fmla="*/ 71914 h 2581724"/>
                <a:gd name="connsiteX3" fmla="*/ 4554000 w 4554000"/>
                <a:gd name="connsiteY3" fmla="*/ 304724 h 2581724"/>
                <a:gd name="connsiteX4" fmla="*/ 2277000 w 4554000"/>
                <a:gd name="connsiteY4" fmla="*/ 2581724 h 2581724"/>
                <a:gd name="connsiteX5" fmla="*/ 0 w 4554000"/>
                <a:gd name="connsiteY5" fmla="*/ 304724 h 2581724"/>
                <a:gd name="connsiteX6" fmla="*/ 11756 w 4554000"/>
                <a:gd name="connsiteY6" fmla="*/ 71914 h 2581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4000" h="2581724">
                  <a:moveTo>
                    <a:pt x="22731" y="0"/>
                  </a:moveTo>
                  <a:lnTo>
                    <a:pt x="4531269" y="0"/>
                  </a:lnTo>
                  <a:lnTo>
                    <a:pt x="4542244" y="71914"/>
                  </a:lnTo>
                  <a:cubicBezTo>
                    <a:pt x="4550018" y="148460"/>
                    <a:pt x="4554000" y="226127"/>
                    <a:pt x="4554000" y="304724"/>
                  </a:cubicBezTo>
                  <a:cubicBezTo>
                    <a:pt x="4554000" y="1562276"/>
                    <a:pt x="3534552" y="2581724"/>
                    <a:pt x="2277000" y="2581724"/>
                  </a:cubicBezTo>
                  <a:cubicBezTo>
                    <a:pt x="1019448" y="2581724"/>
                    <a:pt x="0" y="1562276"/>
                    <a:pt x="0" y="304724"/>
                  </a:cubicBezTo>
                  <a:cubicBezTo>
                    <a:pt x="0" y="226127"/>
                    <a:pt x="3982" y="148460"/>
                    <a:pt x="11756" y="7191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72000" bIns="72000" rtlCol="0" anchor="ctr">
              <a:noAutofit/>
            </a:bodyPr>
            <a:lstStyle/>
            <a:p>
              <a:pPr algn="ctr">
                <a:spcAft>
                  <a:spcPts val="600"/>
                </a:spcAft>
              </a:pPr>
              <a:endParaRPr lang="en-US" sz="1800"/>
            </a:p>
          </p:txBody>
        </p:sp>
      </p:grpSp>
      <p:sp>
        <p:nvSpPr>
          <p:cNvPr id="2" name="Title 1">
            <a:extLst>
              <a:ext uri="{FF2B5EF4-FFF2-40B4-BE49-F238E27FC236}">
                <a16:creationId xmlns:a16="http://schemas.microsoft.com/office/drawing/2014/main" id="{901C2BF3-AA76-4558-8440-269FAF997F67}"/>
              </a:ext>
            </a:extLst>
          </p:cNvPr>
          <p:cNvSpPr>
            <a:spLocks noGrp="1"/>
          </p:cNvSpPr>
          <p:nvPr>
            <p:ph type="title" hasCustomPrompt="1"/>
          </p:nvPr>
        </p:nvSpPr>
        <p:spPr>
          <a:xfrm>
            <a:off x="695325" y="3303735"/>
            <a:ext cx="10652127" cy="1258740"/>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113727A9-818A-42AA-A971-435836BBC0BC}"/>
              </a:ext>
            </a:extLst>
          </p:cNvPr>
          <p:cNvSpPr>
            <a:spLocks noGrp="1"/>
          </p:cNvSpPr>
          <p:nvPr>
            <p:ph type="body" idx="1"/>
          </p:nvPr>
        </p:nvSpPr>
        <p:spPr>
          <a:xfrm>
            <a:off x="695325" y="4589464"/>
            <a:ext cx="10652127" cy="653648"/>
          </a:xfrm>
        </p:spPr>
        <p:txBody>
          <a:bodyPr/>
          <a:lstStyle>
            <a:lvl1pPr marL="0" indent="0">
              <a:lnSpc>
                <a:spcPct val="100000"/>
              </a:lnSpc>
              <a:spcBef>
                <a:spcPts val="0"/>
              </a:spcBef>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Prostokąt 10">
            <a:extLst>
              <a:ext uri="{FF2B5EF4-FFF2-40B4-BE49-F238E27FC236}">
                <a16:creationId xmlns:a16="http://schemas.microsoft.com/office/drawing/2014/main" id="{34FCB22E-4809-4B17-96EA-A02D506D85ED}"/>
              </a:ext>
            </a:extLst>
          </p:cNvPr>
          <p:cNvSpPr/>
          <p:nvPr userDrawn="1"/>
        </p:nvSpPr>
        <p:spPr>
          <a:xfrm>
            <a:off x="695325" y="6783389"/>
            <a:ext cx="10801351" cy="7461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Prostokąt 11">
            <a:extLst>
              <a:ext uri="{FF2B5EF4-FFF2-40B4-BE49-F238E27FC236}">
                <a16:creationId xmlns:a16="http://schemas.microsoft.com/office/drawing/2014/main" id="{2CA57D05-92ED-46B5-9B07-9B23E4EFCCE3}"/>
              </a:ext>
            </a:extLst>
          </p:cNvPr>
          <p:cNvSpPr/>
          <p:nvPr userDrawn="1"/>
        </p:nvSpPr>
        <p:spPr>
          <a:xfrm flipV="1">
            <a:off x="11496675" y="6786003"/>
            <a:ext cx="698500" cy="7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Prostokąt 12">
            <a:extLst>
              <a:ext uri="{FF2B5EF4-FFF2-40B4-BE49-F238E27FC236}">
                <a16:creationId xmlns:a16="http://schemas.microsoft.com/office/drawing/2014/main" id="{316F3045-9859-464F-AB89-0AB150A562EB}"/>
              </a:ext>
            </a:extLst>
          </p:cNvPr>
          <p:cNvSpPr/>
          <p:nvPr userDrawn="1"/>
        </p:nvSpPr>
        <p:spPr>
          <a:xfrm flipV="1">
            <a:off x="1" y="3303737"/>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Grafika 4">
            <a:extLst>
              <a:ext uri="{FF2B5EF4-FFF2-40B4-BE49-F238E27FC236}">
                <a16:creationId xmlns:a16="http://schemas.microsoft.com/office/drawing/2014/main" id="{A66D5D57-1B75-4868-B24D-787F9509A210}"/>
              </a:ext>
            </a:extLst>
          </p:cNvPr>
          <p:cNvSpPr/>
          <p:nvPr userDrawn="1"/>
        </p:nvSpPr>
        <p:spPr>
          <a:xfrm>
            <a:off x="5449940" y="462784"/>
            <a:ext cx="1371095" cy="911238"/>
          </a:xfrm>
          <a:custGeom>
            <a:avLst/>
            <a:gdLst>
              <a:gd name="connsiteX0" fmla="*/ 3715 w 1480470"/>
              <a:gd name="connsiteY0" fmla="*/ 983930 h 983929"/>
              <a:gd name="connsiteX1" fmla="*/ 70485 w 1480470"/>
              <a:gd name="connsiteY1" fmla="*/ 983930 h 983929"/>
              <a:gd name="connsiteX2" fmla="*/ 88011 w 1480470"/>
              <a:gd name="connsiteY2" fmla="*/ 949449 h 983929"/>
              <a:gd name="connsiteX3" fmla="*/ 209169 w 1480470"/>
              <a:gd name="connsiteY3" fmla="*/ 949449 h 983929"/>
              <a:gd name="connsiteX4" fmla="*/ 227743 w 1480470"/>
              <a:gd name="connsiteY4" fmla="*/ 983930 h 983929"/>
              <a:gd name="connsiteX5" fmla="*/ 294227 w 1480470"/>
              <a:gd name="connsiteY5" fmla="*/ 983930 h 983929"/>
              <a:gd name="connsiteX6" fmla="*/ 187166 w 1480470"/>
              <a:gd name="connsiteY6" fmla="*/ 788953 h 983929"/>
              <a:gd name="connsiteX7" fmla="*/ 109347 w 1480470"/>
              <a:gd name="connsiteY7" fmla="*/ 788953 h 983929"/>
              <a:gd name="connsiteX8" fmla="*/ 3715 w 1480470"/>
              <a:gd name="connsiteY8" fmla="*/ 983930 h 983929"/>
              <a:gd name="connsiteX9" fmla="*/ 148114 w 1480470"/>
              <a:gd name="connsiteY9" fmla="*/ 834197 h 983929"/>
              <a:gd name="connsiteX10" fmla="*/ 186880 w 1480470"/>
              <a:gd name="connsiteY10" fmla="*/ 907444 h 983929"/>
              <a:gd name="connsiteX11" fmla="*/ 110395 w 1480470"/>
              <a:gd name="connsiteY11" fmla="*/ 907444 h 983929"/>
              <a:gd name="connsiteX12" fmla="*/ 148114 w 1480470"/>
              <a:gd name="connsiteY12" fmla="*/ 834197 h 983929"/>
              <a:gd name="connsiteX13" fmla="*/ 421672 w 1480470"/>
              <a:gd name="connsiteY13" fmla="*/ 983930 h 983929"/>
              <a:gd name="connsiteX14" fmla="*/ 481489 w 1480470"/>
              <a:gd name="connsiteY14" fmla="*/ 983930 h 983929"/>
              <a:gd name="connsiteX15" fmla="*/ 481489 w 1480470"/>
              <a:gd name="connsiteY15" fmla="*/ 934876 h 983929"/>
              <a:gd name="connsiteX16" fmla="*/ 600265 w 1480470"/>
              <a:gd name="connsiteY16" fmla="*/ 934876 h 983929"/>
              <a:gd name="connsiteX17" fmla="*/ 655225 w 1480470"/>
              <a:gd name="connsiteY17" fmla="*/ 872392 h 983929"/>
              <a:gd name="connsiteX18" fmla="*/ 655225 w 1480470"/>
              <a:gd name="connsiteY18" fmla="*/ 855723 h 983929"/>
              <a:gd name="connsiteX19" fmla="*/ 584644 w 1480470"/>
              <a:gd name="connsiteY19" fmla="*/ 788953 h 983929"/>
              <a:gd name="connsiteX20" fmla="*/ 421672 w 1480470"/>
              <a:gd name="connsiteY20" fmla="*/ 788953 h 983929"/>
              <a:gd name="connsiteX21" fmla="*/ 421672 w 1480470"/>
              <a:gd name="connsiteY21" fmla="*/ 983930 h 983929"/>
              <a:gd name="connsiteX22" fmla="*/ 481393 w 1480470"/>
              <a:gd name="connsiteY22" fmla="*/ 837435 h 983929"/>
              <a:gd name="connsiteX23" fmla="*/ 569214 w 1480470"/>
              <a:gd name="connsiteY23" fmla="*/ 837435 h 983929"/>
              <a:gd name="connsiteX24" fmla="*/ 593693 w 1480470"/>
              <a:gd name="connsiteY24" fmla="*/ 858200 h 983929"/>
              <a:gd name="connsiteX25" fmla="*/ 593693 w 1480470"/>
              <a:gd name="connsiteY25" fmla="*/ 865725 h 983929"/>
              <a:gd name="connsiteX26" fmla="*/ 574262 w 1480470"/>
              <a:gd name="connsiteY26" fmla="*/ 886489 h 983929"/>
              <a:gd name="connsiteX27" fmla="*/ 481393 w 1480470"/>
              <a:gd name="connsiteY27" fmla="*/ 886489 h 983929"/>
              <a:gd name="connsiteX28" fmla="*/ 481393 w 1480470"/>
              <a:gd name="connsiteY28" fmla="*/ 837435 h 983929"/>
              <a:gd name="connsiteX29" fmla="*/ 793432 w 1480470"/>
              <a:gd name="connsiteY29" fmla="*/ 983930 h 983929"/>
              <a:gd name="connsiteX30" fmla="*/ 853249 w 1480470"/>
              <a:gd name="connsiteY30" fmla="*/ 983930 h 983929"/>
              <a:gd name="connsiteX31" fmla="*/ 853249 w 1480470"/>
              <a:gd name="connsiteY31" fmla="*/ 910111 h 983929"/>
              <a:gd name="connsiteX32" fmla="*/ 979265 w 1480470"/>
              <a:gd name="connsiteY32" fmla="*/ 910111 h 983929"/>
              <a:gd name="connsiteX33" fmla="*/ 979265 w 1480470"/>
              <a:gd name="connsiteY33" fmla="*/ 983930 h 983929"/>
              <a:gd name="connsiteX34" fmla="*/ 1039082 w 1480470"/>
              <a:gd name="connsiteY34" fmla="*/ 983930 h 983929"/>
              <a:gd name="connsiteX35" fmla="*/ 1039082 w 1480470"/>
              <a:gd name="connsiteY35" fmla="*/ 788953 h 983929"/>
              <a:gd name="connsiteX36" fmla="*/ 979265 w 1480470"/>
              <a:gd name="connsiteY36" fmla="*/ 788953 h 983929"/>
              <a:gd name="connsiteX37" fmla="*/ 979265 w 1480470"/>
              <a:gd name="connsiteY37" fmla="*/ 858486 h 983929"/>
              <a:gd name="connsiteX38" fmla="*/ 853249 w 1480470"/>
              <a:gd name="connsiteY38" fmla="*/ 858486 h 983929"/>
              <a:gd name="connsiteX39" fmla="*/ 853249 w 1480470"/>
              <a:gd name="connsiteY39" fmla="*/ 788953 h 983929"/>
              <a:gd name="connsiteX40" fmla="*/ 793432 w 1480470"/>
              <a:gd name="connsiteY40" fmla="*/ 788953 h 983929"/>
              <a:gd name="connsiteX41" fmla="*/ 793432 w 1480470"/>
              <a:gd name="connsiteY41" fmla="*/ 983930 h 983929"/>
              <a:gd name="connsiteX42" fmla="*/ 1185386 w 1480470"/>
              <a:gd name="connsiteY42" fmla="*/ 983930 h 983929"/>
              <a:gd name="connsiteX43" fmla="*/ 1379601 w 1480470"/>
              <a:gd name="connsiteY43" fmla="*/ 983930 h 983929"/>
              <a:gd name="connsiteX44" fmla="*/ 1379601 w 1480470"/>
              <a:gd name="connsiteY44" fmla="*/ 933828 h 983929"/>
              <a:gd name="connsiteX45" fmla="*/ 1245203 w 1480470"/>
              <a:gd name="connsiteY45" fmla="*/ 933828 h 983929"/>
              <a:gd name="connsiteX46" fmla="*/ 1245203 w 1480470"/>
              <a:gd name="connsiteY46" fmla="*/ 788953 h 983929"/>
              <a:gd name="connsiteX47" fmla="*/ 1185386 w 1480470"/>
              <a:gd name="connsiteY47" fmla="*/ 788953 h 983929"/>
              <a:gd name="connsiteX48" fmla="*/ 1185386 w 1480470"/>
              <a:gd name="connsiteY48" fmla="*/ 983930 h 983929"/>
              <a:gd name="connsiteX49" fmla="*/ 682752 w 1480470"/>
              <a:gd name="connsiteY49" fmla="*/ 354804 h 983929"/>
              <a:gd name="connsiteX50" fmla="*/ 776383 w 1480470"/>
              <a:gd name="connsiteY50" fmla="*/ 368329 h 983929"/>
              <a:gd name="connsiteX51" fmla="*/ 690658 w 1480470"/>
              <a:gd name="connsiteY51" fmla="*/ 277651 h 983929"/>
              <a:gd name="connsiteX52" fmla="*/ 597217 w 1480470"/>
              <a:gd name="connsiteY52" fmla="*/ 262030 h 983929"/>
              <a:gd name="connsiteX53" fmla="*/ 682752 w 1480470"/>
              <a:gd name="connsiteY53" fmla="*/ 354804 h 983929"/>
              <a:gd name="connsiteX54" fmla="*/ 434911 w 1480470"/>
              <a:gd name="connsiteY54" fmla="*/ 320990 h 983929"/>
              <a:gd name="connsiteX55" fmla="*/ 542258 w 1480470"/>
              <a:gd name="connsiteY55" fmla="*/ 336420 h 983929"/>
              <a:gd name="connsiteX56" fmla="*/ 457390 w 1480470"/>
              <a:gd name="connsiteY56" fmla="*/ 240408 h 983929"/>
              <a:gd name="connsiteX57" fmla="*/ 350710 w 1480470"/>
              <a:gd name="connsiteY57" fmla="*/ 222692 h 983929"/>
              <a:gd name="connsiteX58" fmla="*/ 434911 w 1480470"/>
              <a:gd name="connsiteY58" fmla="*/ 320990 h 983929"/>
              <a:gd name="connsiteX59" fmla="*/ 671798 w 1480470"/>
              <a:gd name="connsiteY59" fmla="*/ 461674 h 983929"/>
              <a:gd name="connsiteX60" fmla="*/ 772477 w 1480470"/>
              <a:gd name="connsiteY60" fmla="*/ 473104 h 983929"/>
              <a:gd name="connsiteX61" fmla="*/ 680942 w 1480470"/>
              <a:gd name="connsiteY61" fmla="*/ 373187 h 983929"/>
              <a:gd name="connsiteX62" fmla="*/ 580644 w 1480470"/>
              <a:gd name="connsiteY62" fmla="*/ 359280 h 983929"/>
              <a:gd name="connsiteX63" fmla="*/ 671798 w 1480470"/>
              <a:gd name="connsiteY63" fmla="*/ 461674 h 983929"/>
              <a:gd name="connsiteX64" fmla="*/ 148304 w 1480470"/>
              <a:gd name="connsiteY64" fmla="*/ 281842 h 983929"/>
              <a:gd name="connsiteX65" fmla="*/ 272605 w 1480470"/>
              <a:gd name="connsiteY65" fmla="*/ 299654 h 983929"/>
              <a:gd name="connsiteX66" fmla="*/ 189738 w 1480470"/>
              <a:gd name="connsiteY66" fmla="*/ 197736 h 983929"/>
              <a:gd name="connsiteX67" fmla="*/ 66770 w 1480470"/>
              <a:gd name="connsiteY67" fmla="*/ 177353 h 983929"/>
              <a:gd name="connsiteX68" fmla="*/ 148304 w 1480470"/>
              <a:gd name="connsiteY68" fmla="*/ 281842 h 983929"/>
              <a:gd name="connsiteX69" fmla="*/ 403479 w 1480470"/>
              <a:gd name="connsiteY69" fmla="*/ 433480 h 983929"/>
              <a:gd name="connsiteX70" fmla="*/ 520065 w 1480470"/>
              <a:gd name="connsiteY70" fmla="*/ 446625 h 983929"/>
              <a:gd name="connsiteX71" fmla="*/ 429577 w 1480470"/>
              <a:gd name="connsiteY71" fmla="*/ 340135 h 983929"/>
              <a:gd name="connsiteX72" fmla="*/ 313944 w 1480470"/>
              <a:gd name="connsiteY72" fmla="*/ 324133 h 983929"/>
              <a:gd name="connsiteX73" fmla="*/ 403479 w 1480470"/>
              <a:gd name="connsiteY73" fmla="*/ 433480 h 983929"/>
              <a:gd name="connsiteX74" fmla="*/ 658939 w 1480470"/>
              <a:gd name="connsiteY74" fmla="*/ 585404 h 983929"/>
              <a:gd name="connsiteX75" fmla="*/ 767619 w 1480470"/>
              <a:gd name="connsiteY75" fmla="*/ 593881 h 983929"/>
              <a:gd name="connsiteX76" fmla="*/ 669512 w 1480470"/>
              <a:gd name="connsiteY76" fmla="*/ 482820 h 983929"/>
              <a:gd name="connsiteX77" fmla="*/ 561213 w 1480470"/>
              <a:gd name="connsiteY77" fmla="*/ 471199 h 983929"/>
              <a:gd name="connsiteX78" fmla="*/ 658939 w 1480470"/>
              <a:gd name="connsiteY78" fmla="*/ 585404 h 983929"/>
              <a:gd name="connsiteX79" fmla="*/ 89725 w 1480470"/>
              <a:gd name="connsiteY79" fmla="*/ 400619 h 983929"/>
              <a:gd name="connsiteX80" fmla="*/ 226314 w 1480470"/>
              <a:gd name="connsiteY80" fmla="*/ 415954 h 983929"/>
              <a:gd name="connsiteX81" fmla="*/ 138398 w 1480470"/>
              <a:gd name="connsiteY81" fmla="*/ 302035 h 983929"/>
              <a:gd name="connsiteX82" fmla="*/ 3524 w 1480470"/>
              <a:gd name="connsiteY82" fmla="*/ 283461 h 983929"/>
              <a:gd name="connsiteX83" fmla="*/ 89725 w 1480470"/>
              <a:gd name="connsiteY83" fmla="*/ 400619 h 983929"/>
              <a:gd name="connsiteX84" fmla="*/ 366617 w 1480470"/>
              <a:gd name="connsiteY84" fmla="*/ 565306 h 983929"/>
              <a:gd name="connsiteX85" fmla="*/ 494062 w 1480470"/>
              <a:gd name="connsiteY85" fmla="*/ 575117 h 983929"/>
              <a:gd name="connsiteX86" fmla="*/ 397192 w 1480470"/>
              <a:gd name="connsiteY86" fmla="*/ 455864 h 983929"/>
              <a:gd name="connsiteX87" fmla="*/ 270891 w 1480470"/>
              <a:gd name="connsiteY87" fmla="*/ 442434 h 983929"/>
              <a:gd name="connsiteX88" fmla="*/ 366617 w 1480470"/>
              <a:gd name="connsiteY88" fmla="*/ 565306 h 983929"/>
              <a:gd name="connsiteX89" fmla="*/ 643985 w 1480470"/>
              <a:gd name="connsiteY89" fmla="*/ 730374 h 983929"/>
              <a:gd name="connsiteX90" fmla="*/ 762190 w 1480470"/>
              <a:gd name="connsiteY90" fmla="*/ 734661 h 983929"/>
              <a:gd name="connsiteX91" fmla="*/ 656368 w 1480470"/>
              <a:gd name="connsiteY91" fmla="*/ 610074 h 983929"/>
              <a:gd name="connsiteX92" fmla="*/ 538639 w 1480470"/>
              <a:gd name="connsiteY92" fmla="*/ 601787 h 983929"/>
              <a:gd name="connsiteX93" fmla="*/ 643985 w 1480470"/>
              <a:gd name="connsiteY93" fmla="*/ 730374 h 983929"/>
              <a:gd name="connsiteX94" fmla="*/ 251746 w 1480470"/>
              <a:gd name="connsiteY94" fmla="*/ 93438 h 983929"/>
              <a:gd name="connsiteX95" fmla="*/ 357092 w 1480470"/>
              <a:gd name="connsiteY95" fmla="*/ 113916 h 983929"/>
              <a:gd name="connsiteX96" fmla="*/ 282892 w 1480470"/>
              <a:gd name="connsiteY96" fmla="*/ 30096 h 983929"/>
              <a:gd name="connsiteX97" fmla="*/ 178403 w 1480470"/>
              <a:gd name="connsiteY97" fmla="*/ 7903 h 983929"/>
              <a:gd name="connsiteX98" fmla="*/ 251746 w 1480470"/>
              <a:gd name="connsiteY98" fmla="*/ 93438 h 983929"/>
              <a:gd name="connsiteX99" fmla="*/ 472249 w 1480470"/>
              <a:gd name="connsiteY99" fmla="*/ 224311 h 983929"/>
              <a:gd name="connsiteX100" fmla="*/ 571786 w 1480470"/>
              <a:gd name="connsiteY100" fmla="*/ 241361 h 983929"/>
              <a:gd name="connsiteX101" fmla="*/ 491871 w 1480470"/>
              <a:gd name="connsiteY101" fmla="*/ 154112 h 983929"/>
              <a:gd name="connsiteX102" fmla="*/ 392906 w 1480470"/>
              <a:gd name="connsiteY102" fmla="*/ 135252 h 983929"/>
              <a:gd name="connsiteX103" fmla="*/ 472249 w 1480470"/>
              <a:gd name="connsiteY103" fmla="*/ 224311 h 983929"/>
              <a:gd name="connsiteX104" fmla="*/ 208502 w 1480470"/>
              <a:gd name="connsiteY104" fmla="*/ 181068 h 983929"/>
              <a:gd name="connsiteX105" fmla="*/ 322612 w 1480470"/>
              <a:gd name="connsiteY105" fmla="*/ 200499 h 983929"/>
              <a:gd name="connsiteX106" fmla="*/ 244316 w 1480470"/>
              <a:gd name="connsiteY106" fmla="*/ 108487 h 983929"/>
              <a:gd name="connsiteX107" fmla="*/ 131350 w 1480470"/>
              <a:gd name="connsiteY107" fmla="*/ 86961 h 983929"/>
              <a:gd name="connsiteX108" fmla="*/ 208502 w 1480470"/>
              <a:gd name="connsiteY108" fmla="*/ 181068 h 983929"/>
              <a:gd name="connsiteX109" fmla="*/ 1384554 w 1480470"/>
              <a:gd name="connsiteY109" fmla="*/ 789334 h 983929"/>
              <a:gd name="connsiteX110" fmla="*/ 1424178 w 1480470"/>
              <a:gd name="connsiteY110" fmla="*/ 789334 h 983929"/>
              <a:gd name="connsiteX111" fmla="*/ 1424178 w 1480470"/>
              <a:gd name="connsiteY111" fmla="*/ 796764 h 983929"/>
              <a:gd name="connsiteX112" fmla="*/ 1408652 w 1480470"/>
              <a:gd name="connsiteY112" fmla="*/ 796764 h 983929"/>
              <a:gd name="connsiteX113" fmla="*/ 1408652 w 1480470"/>
              <a:gd name="connsiteY113" fmla="*/ 838293 h 983929"/>
              <a:gd name="connsiteX114" fmla="*/ 1400080 w 1480470"/>
              <a:gd name="connsiteY114" fmla="*/ 838293 h 983929"/>
              <a:gd name="connsiteX115" fmla="*/ 1400080 w 1480470"/>
              <a:gd name="connsiteY115" fmla="*/ 796764 h 983929"/>
              <a:gd name="connsiteX116" fmla="*/ 1384554 w 1480470"/>
              <a:gd name="connsiteY116" fmla="*/ 796764 h 983929"/>
              <a:gd name="connsiteX117" fmla="*/ 1384554 w 1480470"/>
              <a:gd name="connsiteY117" fmla="*/ 789334 h 983929"/>
              <a:gd name="connsiteX118" fmla="*/ 1429702 w 1480470"/>
              <a:gd name="connsiteY118" fmla="*/ 789334 h 983929"/>
              <a:gd name="connsiteX119" fmla="*/ 1441799 w 1480470"/>
              <a:gd name="connsiteY119" fmla="*/ 789334 h 983929"/>
              <a:gd name="connsiteX120" fmla="*/ 1455325 w 1480470"/>
              <a:gd name="connsiteY120" fmla="*/ 827625 h 983929"/>
              <a:gd name="connsiteX121" fmla="*/ 1455420 w 1480470"/>
              <a:gd name="connsiteY121" fmla="*/ 827625 h 983929"/>
              <a:gd name="connsiteX122" fmla="*/ 1468564 w 1480470"/>
              <a:gd name="connsiteY122" fmla="*/ 789334 h 983929"/>
              <a:gd name="connsiteX123" fmla="*/ 1480470 w 1480470"/>
              <a:gd name="connsiteY123" fmla="*/ 789334 h 983929"/>
              <a:gd name="connsiteX124" fmla="*/ 1480470 w 1480470"/>
              <a:gd name="connsiteY124" fmla="*/ 838293 h 983929"/>
              <a:gd name="connsiteX125" fmla="*/ 1472279 w 1480470"/>
              <a:gd name="connsiteY125" fmla="*/ 838293 h 983929"/>
              <a:gd name="connsiteX126" fmla="*/ 1472279 w 1480470"/>
              <a:gd name="connsiteY126" fmla="*/ 800478 h 983929"/>
              <a:gd name="connsiteX127" fmla="*/ 1472184 w 1480470"/>
              <a:gd name="connsiteY127" fmla="*/ 800478 h 983929"/>
              <a:gd name="connsiteX128" fmla="*/ 1458658 w 1480470"/>
              <a:gd name="connsiteY128" fmla="*/ 838293 h 983929"/>
              <a:gd name="connsiteX129" fmla="*/ 1451610 w 1480470"/>
              <a:gd name="connsiteY129" fmla="*/ 838293 h 983929"/>
              <a:gd name="connsiteX130" fmla="*/ 1437989 w 1480470"/>
              <a:gd name="connsiteY130" fmla="*/ 800478 h 983929"/>
              <a:gd name="connsiteX131" fmla="*/ 1437894 w 1480470"/>
              <a:gd name="connsiteY131" fmla="*/ 800478 h 983929"/>
              <a:gd name="connsiteX132" fmla="*/ 1437894 w 1480470"/>
              <a:gd name="connsiteY132" fmla="*/ 838293 h 983929"/>
              <a:gd name="connsiteX133" fmla="*/ 1429702 w 1480470"/>
              <a:gd name="connsiteY133" fmla="*/ 838293 h 983929"/>
              <a:gd name="connsiteX134" fmla="*/ 1429702 w 1480470"/>
              <a:gd name="connsiteY134" fmla="*/ 789334 h 98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80470" h="983929">
                <a:moveTo>
                  <a:pt x="3715" y="983930"/>
                </a:moveTo>
                <a:lnTo>
                  <a:pt x="70485" y="983930"/>
                </a:lnTo>
                <a:lnTo>
                  <a:pt x="88011" y="949449"/>
                </a:lnTo>
                <a:lnTo>
                  <a:pt x="209169" y="949449"/>
                </a:lnTo>
                <a:lnTo>
                  <a:pt x="227743" y="983930"/>
                </a:lnTo>
                <a:lnTo>
                  <a:pt x="294227" y="983930"/>
                </a:lnTo>
                <a:lnTo>
                  <a:pt x="187166" y="788953"/>
                </a:lnTo>
                <a:lnTo>
                  <a:pt x="109347" y="788953"/>
                </a:lnTo>
                <a:lnTo>
                  <a:pt x="3715" y="983930"/>
                </a:lnTo>
                <a:close/>
                <a:moveTo>
                  <a:pt x="148114" y="834197"/>
                </a:moveTo>
                <a:lnTo>
                  <a:pt x="186880" y="907444"/>
                </a:lnTo>
                <a:lnTo>
                  <a:pt x="110395" y="907444"/>
                </a:lnTo>
                <a:lnTo>
                  <a:pt x="148114" y="834197"/>
                </a:lnTo>
                <a:close/>
                <a:moveTo>
                  <a:pt x="421672" y="983930"/>
                </a:moveTo>
                <a:lnTo>
                  <a:pt x="481489" y="983930"/>
                </a:lnTo>
                <a:lnTo>
                  <a:pt x="481489" y="934876"/>
                </a:lnTo>
                <a:lnTo>
                  <a:pt x="600265" y="934876"/>
                </a:lnTo>
                <a:cubicBezTo>
                  <a:pt x="642556" y="934876"/>
                  <a:pt x="655225" y="901443"/>
                  <a:pt x="655225" y="872392"/>
                </a:cubicBezTo>
                <a:lnTo>
                  <a:pt x="655225" y="855723"/>
                </a:lnTo>
                <a:cubicBezTo>
                  <a:pt x="655225" y="817433"/>
                  <a:pt x="641509" y="788953"/>
                  <a:pt x="584644" y="788953"/>
                </a:cubicBezTo>
                <a:lnTo>
                  <a:pt x="421672" y="788953"/>
                </a:lnTo>
                <a:lnTo>
                  <a:pt x="421672" y="983930"/>
                </a:lnTo>
                <a:close/>
                <a:moveTo>
                  <a:pt x="481393" y="837435"/>
                </a:moveTo>
                <a:lnTo>
                  <a:pt x="569214" y="837435"/>
                </a:lnTo>
                <a:cubicBezTo>
                  <a:pt x="587216" y="837435"/>
                  <a:pt x="593693" y="844960"/>
                  <a:pt x="593693" y="858200"/>
                </a:cubicBezTo>
                <a:lnTo>
                  <a:pt x="593693" y="865725"/>
                </a:lnTo>
                <a:cubicBezTo>
                  <a:pt x="593693" y="877345"/>
                  <a:pt x="588264" y="886489"/>
                  <a:pt x="574262" y="886489"/>
                </a:cubicBezTo>
                <a:lnTo>
                  <a:pt x="481393" y="886489"/>
                </a:lnTo>
                <a:lnTo>
                  <a:pt x="481393" y="837435"/>
                </a:lnTo>
                <a:close/>
                <a:moveTo>
                  <a:pt x="793432" y="983930"/>
                </a:moveTo>
                <a:lnTo>
                  <a:pt x="853249" y="983930"/>
                </a:lnTo>
                <a:lnTo>
                  <a:pt x="853249" y="910111"/>
                </a:lnTo>
                <a:lnTo>
                  <a:pt x="979265" y="910111"/>
                </a:lnTo>
                <a:lnTo>
                  <a:pt x="979265" y="983930"/>
                </a:lnTo>
                <a:lnTo>
                  <a:pt x="1039082" y="983930"/>
                </a:lnTo>
                <a:lnTo>
                  <a:pt x="1039082" y="788953"/>
                </a:lnTo>
                <a:lnTo>
                  <a:pt x="979265" y="788953"/>
                </a:lnTo>
                <a:lnTo>
                  <a:pt x="979265" y="858486"/>
                </a:lnTo>
                <a:lnTo>
                  <a:pt x="853249" y="858486"/>
                </a:lnTo>
                <a:lnTo>
                  <a:pt x="853249" y="788953"/>
                </a:lnTo>
                <a:lnTo>
                  <a:pt x="793432" y="788953"/>
                </a:lnTo>
                <a:lnTo>
                  <a:pt x="793432" y="983930"/>
                </a:lnTo>
                <a:close/>
                <a:moveTo>
                  <a:pt x="1185386" y="983930"/>
                </a:moveTo>
                <a:lnTo>
                  <a:pt x="1379601" y="983930"/>
                </a:lnTo>
                <a:lnTo>
                  <a:pt x="1379601" y="933828"/>
                </a:lnTo>
                <a:lnTo>
                  <a:pt x="1245203" y="933828"/>
                </a:lnTo>
                <a:lnTo>
                  <a:pt x="1245203" y="788953"/>
                </a:lnTo>
                <a:lnTo>
                  <a:pt x="1185386" y="788953"/>
                </a:lnTo>
                <a:lnTo>
                  <a:pt x="1185386" y="983930"/>
                </a:lnTo>
                <a:close/>
                <a:moveTo>
                  <a:pt x="682752" y="354804"/>
                </a:moveTo>
                <a:cubicBezTo>
                  <a:pt x="733615" y="384998"/>
                  <a:pt x="775525" y="390808"/>
                  <a:pt x="776383" y="368329"/>
                </a:cubicBezTo>
                <a:cubicBezTo>
                  <a:pt x="777240" y="346517"/>
                  <a:pt x="738854" y="306226"/>
                  <a:pt x="690658" y="277651"/>
                </a:cubicBezTo>
                <a:cubicBezTo>
                  <a:pt x="642556" y="249076"/>
                  <a:pt x="600742" y="241837"/>
                  <a:pt x="597217" y="262030"/>
                </a:cubicBezTo>
                <a:cubicBezTo>
                  <a:pt x="593788" y="282795"/>
                  <a:pt x="631984" y="324609"/>
                  <a:pt x="682752" y="354804"/>
                </a:cubicBezTo>
                <a:close/>
                <a:moveTo>
                  <a:pt x="434911" y="320990"/>
                </a:moveTo>
                <a:cubicBezTo>
                  <a:pt x="489394" y="353375"/>
                  <a:pt x="537496" y="359947"/>
                  <a:pt x="542258" y="336420"/>
                </a:cubicBezTo>
                <a:cubicBezTo>
                  <a:pt x="546830" y="313655"/>
                  <a:pt x="508825" y="270984"/>
                  <a:pt x="457390" y="240408"/>
                </a:cubicBezTo>
                <a:cubicBezTo>
                  <a:pt x="406051" y="209928"/>
                  <a:pt x="358330" y="201642"/>
                  <a:pt x="350710" y="222692"/>
                </a:cubicBezTo>
                <a:cubicBezTo>
                  <a:pt x="342805" y="244314"/>
                  <a:pt x="380428" y="288605"/>
                  <a:pt x="434911" y="320990"/>
                </a:cubicBezTo>
                <a:close/>
                <a:moveTo>
                  <a:pt x="671798" y="461674"/>
                </a:moveTo>
                <a:cubicBezTo>
                  <a:pt x="726376" y="494059"/>
                  <a:pt x="771430" y="498822"/>
                  <a:pt x="772477" y="473104"/>
                </a:cubicBezTo>
                <a:cubicBezTo>
                  <a:pt x="773430" y="448149"/>
                  <a:pt x="732472" y="403667"/>
                  <a:pt x="680942" y="373187"/>
                </a:cubicBezTo>
                <a:cubicBezTo>
                  <a:pt x="629507" y="342612"/>
                  <a:pt x="584644" y="336135"/>
                  <a:pt x="580644" y="359280"/>
                </a:cubicBezTo>
                <a:cubicBezTo>
                  <a:pt x="576453" y="383093"/>
                  <a:pt x="617220" y="429289"/>
                  <a:pt x="671798" y="461674"/>
                </a:cubicBezTo>
                <a:close/>
                <a:moveTo>
                  <a:pt x="148304" y="281842"/>
                </a:moveTo>
                <a:cubicBezTo>
                  <a:pt x="206978" y="316704"/>
                  <a:pt x="262795" y="324324"/>
                  <a:pt x="272605" y="299654"/>
                </a:cubicBezTo>
                <a:cubicBezTo>
                  <a:pt x="282130" y="275841"/>
                  <a:pt x="244888" y="230502"/>
                  <a:pt x="189738" y="197736"/>
                </a:cubicBezTo>
                <a:cubicBezTo>
                  <a:pt x="134588" y="164970"/>
                  <a:pt x="79819" y="155541"/>
                  <a:pt x="66770" y="177353"/>
                </a:cubicBezTo>
                <a:cubicBezTo>
                  <a:pt x="53435" y="199927"/>
                  <a:pt x="89725" y="246981"/>
                  <a:pt x="148304" y="281842"/>
                </a:cubicBezTo>
                <a:close/>
                <a:moveTo>
                  <a:pt x="403479" y="433480"/>
                </a:moveTo>
                <a:cubicBezTo>
                  <a:pt x="462248" y="468437"/>
                  <a:pt x="514540" y="473961"/>
                  <a:pt x="520065" y="446625"/>
                </a:cubicBezTo>
                <a:cubicBezTo>
                  <a:pt x="525399" y="420240"/>
                  <a:pt x="484822" y="372996"/>
                  <a:pt x="429577" y="340135"/>
                </a:cubicBezTo>
                <a:cubicBezTo>
                  <a:pt x="374428" y="307369"/>
                  <a:pt x="322707" y="299844"/>
                  <a:pt x="313944" y="324133"/>
                </a:cubicBezTo>
                <a:cubicBezTo>
                  <a:pt x="304705" y="349279"/>
                  <a:pt x="344710" y="398619"/>
                  <a:pt x="403479" y="433480"/>
                </a:cubicBezTo>
                <a:close/>
                <a:moveTo>
                  <a:pt x="658939" y="585404"/>
                </a:moveTo>
                <a:cubicBezTo>
                  <a:pt x="717804" y="620361"/>
                  <a:pt x="766477" y="623790"/>
                  <a:pt x="767619" y="593881"/>
                </a:cubicBezTo>
                <a:cubicBezTo>
                  <a:pt x="768763" y="565020"/>
                  <a:pt x="724757" y="515681"/>
                  <a:pt x="669512" y="482820"/>
                </a:cubicBezTo>
                <a:cubicBezTo>
                  <a:pt x="614267" y="449958"/>
                  <a:pt x="565785" y="444434"/>
                  <a:pt x="561213" y="471199"/>
                </a:cubicBezTo>
                <a:cubicBezTo>
                  <a:pt x="556450" y="498917"/>
                  <a:pt x="600170" y="550447"/>
                  <a:pt x="658939" y="585404"/>
                </a:cubicBezTo>
                <a:close/>
                <a:moveTo>
                  <a:pt x="89725" y="400619"/>
                </a:moveTo>
                <a:cubicBezTo>
                  <a:pt x="153352" y="438528"/>
                  <a:pt x="214693" y="444910"/>
                  <a:pt x="226314" y="415954"/>
                </a:cubicBezTo>
                <a:cubicBezTo>
                  <a:pt x="237458" y="388046"/>
                  <a:pt x="197929" y="337468"/>
                  <a:pt x="138398" y="302035"/>
                </a:cubicBezTo>
                <a:cubicBezTo>
                  <a:pt x="78867" y="266697"/>
                  <a:pt x="18764" y="257934"/>
                  <a:pt x="3524" y="283461"/>
                </a:cubicBezTo>
                <a:cubicBezTo>
                  <a:pt x="-12192" y="309846"/>
                  <a:pt x="26098" y="362709"/>
                  <a:pt x="89725" y="400619"/>
                </a:cubicBezTo>
                <a:close/>
                <a:moveTo>
                  <a:pt x="366617" y="565306"/>
                </a:moveTo>
                <a:cubicBezTo>
                  <a:pt x="430435" y="603216"/>
                  <a:pt x="487585" y="607121"/>
                  <a:pt x="494062" y="575117"/>
                </a:cubicBezTo>
                <a:cubicBezTo>
                  <a:pt x="500253" y="544256"/>
                  <a:pt x="456819" y="491297"/>
                  <a:pt x="397192" y="455864"/>
                </a:cubicBezTo>
                <a:cubicBezTo>
                  <a:pt x="337566" y="420431"/>
                  <a:pt x="281178" y="413954"/>
                  <a:pt x="270891" y="442434"/>
                </a:cubicBezTo>
                <a:cubicBezTo>
                  <a:pt x="260223" y="471961"/>
                  <a:pt x="302895" y="527397"/>
                  <a:pt x="366617" y="565306"/>
                </a:cubicBezTo>
                <a:close/>
                <a:moveTo>
                  <a:pt x="643985" y="730374"/>
                </a:moveTo>
                <a:cubicBezTo>
                  <a:pt x="707898" y="768379"/>
                  <a:pt x="760857" y="769808"/>
                  <a:pt x="762190" y="734661"/>
                </a:cubicBezTo>
                <a:cubicBezTo>
                  <a:pt x="763524" y="700847"/>
                  <a:pt x="716089" y="645507"/>
                  <a:pt x="656368" y="610074"/>
                </a:cubicBezTo>
                <a:cubicBezTo>
                  <a:pt x="596646" y="574545"/>
                  <a:pt x="544068" y="570354"/>
                  <a:pt x="538639" y="601787"/>
                </a:cubicBezTo>
                <a:cubicBezTo>
                  <a:pt x="533114" y="634267"/>
                  <a:pt x="580168" y="692370"/>
                  <a:pt x="643985" y="730374"/>
                </a:cubicBezTo>
                <a:close/>
                <a:moveTo>
                  <a:pt x="251746" y="93438"/>
                </a:moveTo>
                <a:cubicBezTo>
                  <a:pt x="302419" y="123537"/>
                  <a:pt x="349758" y="132490"/>
                  <a:pt x="357092" y="113916"/>
                </a:cubicBezTo>
                <a:cubicBezTo>
                  <a:pt x="364236" y="95914"/>
                  <a:pt x="330994" y="58576"/>
                  <a:pt x="282892" y="30096"/>
                </a:cubicBezTo>
                <a:cubicBezTo>
                  <a:pt x="234886" y="1617"/>
                  <a:pt x="188214" y="-8575"/>
                  <a:pt x="178403" y="7903"/>
                </a:cubicBezTo>
                <a:cubicBezTo>
                  <a:pt x="168402" y="24858"/>
                  <a:pt x="201073" y="63339"/>
                  <a:pt x="251746" y="93438"/>
                </a:cubicBezTo>
                <a:close/>
                <a:moveTo>
                  <a:pt x="472249" y="224311"/>
                </a:moveTo>
                <a:cubicBezTo>
                  <a:pt x="523018" y="254410"/>
                  <a:pt x="567690" y="261840"/>
                  <a:pt x="571786" y="241361"/>
                </a:cubicBezTo>
                <a:cubicBezTo>
                  <a:pt x="575786" y="221454"/>
                  <a:pt x="539972" y="182687"/>
                  <a:pt x="491871" y="154112"/>
                </a:cubicBezTo>
                <a:cubicBezTo>
                  <a:pt x="443770" y="125537"/>
                  <a:pt x="399574" y="116869"/>
                  <a:pt x="392906" y="135252"/>
                </a:cubicBezTo>
                <a:cubicBezTo>
                  <a:pt x="386048" y="154017"/>
                  <a:pt x="421481" y="194212"/>
                  <a:pt x="472249" y="224311"/>
                </a:cubicBezTo>
                <a:close/>
                <a:moveTo>
                  <a:pt x="208502" y="181068"/>
                </a:moveTo>
                <a:cubicBezTo>
                  <a:pt x="262890" y="213357"/>
                  <a:pt x="314039" y="221835"/>
                  <a:pt x="322612" y="200499"/>
                </a:cubicBezTo>
                <a:cubicBezTo>
                  <a:pt x="330803" y="179925"/>
                  <a:pt x="295656" y="138967"/>
                  <a:pt x="244316" y="108487"/>
                </a:cubicBezTo>
                <a:cubicBezTo>
                  <a:pt x="192976" y="78007"/>
                  <a:pt x="142589" y="68101"/>
                  <a:pt x="131350" y="86961"/>
                </a:cubicBezTo>
                <a:cubicBezTo>
                  <a:pt x="119729" y="106392"/>
                  <a:pt x="154210" y="148778"/>
                  <a:pt x="208502" y="181068"/>
                </a:cubicBezTo>
                <a:close/>
                <a:moveTo>
                  <a:pt x="1384554" y="789334"/>
                </a:moveTo>
                <a:lnTo>
                  <a:pt x="1424178" y="789334"/>
                </a:lnTo>
                <a:lnTo>
                  <a:pt x="1424178" y="796764"/>
                </a:lnTo>
                <a:lnTo>
                  <a:pt x="1408652" y="796764"/>
                </a:lnTo>
                <a:lnTo>
                  <a:pt x="1408652" y="838293"/>
                </a:lnTo>
                <a:lnTo>
                  <a:pt x="1400080" y="838293"/>
                </a:lnTo>
                <a:lnTo>
                  <a:pt x="1400080" y="796764"/>
                </a:lnTo>
                <a:lnTo>
                  <a:pt x="1384554" y="796764"/>
                </a:lnTo>
                <a:lnTo>
                  <a:pt x="1384554" y="789334"/>
                </a:lnTo>
                <a:close/>
                <a:moveTo>
                  <a:pt x="1429702" y="789334"/>
                </a:moveTo>
                <a:lnTo>
                  <a:pt x="1441799" y="789334"/>
                </a:lnTo>
                <a:lnTo>
                  <a:pt x="1455325" y="827625"/>
                </a:lnTo>
                <a:lnTo>
                  <a:pt x="1455420" y="827625"/>
                </a:lnTo>
                <a:lnTo>
                  <a:pt x="1468564" y="789334"/>
                </a:lnTo>
                <a:lnTo>
                  <a:pt x="1480470" y="789334"/>
                </a:lnTo>
                <a:lnTo>
                  <a:pt x="1480470" y="838293"/>
                </a:lnTo>
                <a:lnTo>
                  <a:pt x="1472279" y="838293"/>
                </a:lnTo>
                <a:lnTo>
                  <a:pt x="1472279" y="800478"/>
                </a:lnTo>
                <a:lnTo>
                  <a:pt x="1472184" y="800478"/>
                </a:lnTo>
                <a:lnTo>
                  <a:pt x="1458658" y="838293"/>
                </a:lnTo>
                <a:lnTo>
                  <a:pt x="1451610" y="838293"/>
                </a:lnTo>
                <a:lnTo>
                  <a:pt x="1437989" y="800478"/>
                </a:lnTo>
                <a:lnTo>
                  <a:pt x="1437894" y="800478"/>
                </a:lnTo>
                <a:lnTo>
                  <a:pt x="1437894" y="838293"/>
                </a:lnTo>
                <a:lnTo>
                  <a:pt x="1429702" y="838293"/>
                </a:lnTo>
                <a:lnTo>
                  <a:pt x="1429702" y="789334"/>
                </a:lnTo>
                <a:close/>
              </a:path>
            </a:pathLst>
          </a:custGeom>
          <a:solidFill>
            <a:schemeClr val="accent1"/>
          </a:solidFill>
          <a:ln w="9525" cap="flat">
            <a:noFill/>
            <a:prstDash val="solid"/>
            <a:miter/>
          </a:ln>
        </p:spPr>
        <p:txBody>
          <a:bodyPr rtlCol="0" anchor="ctr"/>
          <a:lstStyle/>
          <a:p>
            <a:endParaRPr lang="en-US" sz="1800"/>
          </a:p>
        </p:txBody>
      </p:sp>
    </p:spTree>
    <p:extLst>
      <p:ext uri="{BB962C8B-B14F-4D97-AF65-F5344CB8AC3E}">
        <p14:creationId xmlns:p14="http://schemas.microsoft.com/office/powerpoint/2010/main" val="3092177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5" y="1160464"/>
            <a:ext cx="5248275"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093D78-E9A4-4F1A-8E5D-4A2CF5BF7F9E}"/>
              </a:ext>
            </a:extLst>
          </p:cNvPr>
          <p:cNvSpPr>
            <a:spLocks noGrp="1"/>
          </p:cNvSpPr>
          <p:nvPr>
            <p:ph sz="half" idx="2"/>
          </p:nvPr>
        </p:nvSpPr>
        <p:spPr>
          <a:xfrm>
            <a:off x="6248400" y="1160464"/>
            <a:ext cx="5248275"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p:txBody>
          <a:bodyPr/>
          <a:lstStyle/>
          <a:p>
            <a:fld id="{6FF47085-0494-4751-9952-FDE7CB491964}"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3FA55C-0CA7-43A2-A1EB-8C2A04828E2C}"/>
              </a:ext>
            </a:extLst>
          </p:cNvPr>
          <p:cNvSpPr>
            <a:spLocks noGrp="1"/>
          </p:cNvSpPr>
          <p:nvPr>
            <p:ph type="sldNum" sz="quarter" idx="12"/>
          </p:nvPr>
        </p:nvSpPr>
        <p:spPr/>
        <p:txBody>
          <a:bodyPr/>
          <a:lstStyle/>
          <a:p>
            <a:fld id="{FFA67747-A1D0-4850-AF9A-570B1A0E3F7F}" type="slidenum">
              <a:rPr lang="en-US" smtClean="0"/>
              <a:t>‹#›</a:t>
            </a:fld>
            <a:endParaRPr lang="en-US"/>
          </a:p>
        </p:txBody>
      </p:sp>
    </p:spTree>
    <p:extLst>
      <p:ext uri="{BB962C8B-B14F-4D97-AF65-F5344CB8AC3E}">
        <p14:creationId xmlns:p14="http://schemas.microsoft.com/office/powerpoint/2010/main" val="385791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B4DAF3-ABA4-4694-A9D8-065D5F3FAD83}"/>
              </a:ext>
            </a:extLst>
          </p:cNvPr>
          <p:cNvSpPr>
            <a:spLocks noGrp="1"/>
          </p:cNvSpPr>
          <p:nvPr>
            <p:ph type="body" idx="1"/>
          </p:nvPr>
        </p:nvSpPr>
        <p:spPr>
          <a:xfrm>
            <a:off x="695325" y="1424474"/>
            <a:ext cx="5302251" cy="575145"/>
          </a:xfrm>
        </p:spPr>
        <p:txBody>
          <a:bodyPr anchor="t"/>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87DF0E-632C-4E10-AC29-11143B2D5BD3}"/>
              </a:ext>
            </a:extLst>
          </p:cNvPr>
          <p:cNvSpPr>
            <a:spLocks noGrp="1"/>
          </p:cNvSpPr>
          <p:nvPr>
            <p:ph sz="half" idx="2"/>
          </p:nvPr>
        </p:nvSpPr>
        <p:spPr>
          <a:xfrm>
            <a:off x="695325" y="2068498"/>
            <a:ext cx="5302251" cy="4168791"/>
          </a:xfrm>
        </p:spPr>
        <p:txBody>
          <a:bodyPr/>
          <a:lstStyle>
            <a:lvl1pPr>
              <a:buClrTx/>
              <a:defRPr sz="2000"/>
            </a:lvl1pPr>
            <a:lvl2pPr>
              <a:buClrTx/>
              <a:defRPr sz="1800"/>
            </a:lvl2pPr>
            <a:lvl3pPr>
              <a:buClrTx/>
              <a:defRPr sz="1600"/>
            </a:lvl3pPr>
            <a:lvl4pPr>
              <a:buClrTx/>
              <a:defRPr sz="1400"/>
            </a:lvl4pPr>
            <a:lvl5pPr>
              <a:buClrTx/>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B1D2D-2B36-459A-A3C6-FF45A5606FEF}"/>
              </a:ext>
            </a:extLst>
          </p:cNvPr>
          <p:cNvSpPr>
            <a:spLocks noGrp="1"/>
          </p:cNvSpPr>
          <p:nvPr>
            <p:ph type="body" sz="quarter" idx="3"/>
          </p:nvPr>
        </p:nvSpPr>
        <p:spPr>
          <a:xfrm>
            <a:off x="6172200" y="1424474"/>
            <a:ext cx="5324475" cy="575145"/>
          </a:xfrm>
        </p:spPr>
        <p:txBody>
          <a:bodyPr anchor="t"/>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0276EB-47C9-405D-8982-D13C8734FF0C}"/>
              </a:ext>
            </a:extLst>
          </p:cNvPr>
          <p:cNvSpPr>
            <a:spLocks noGrp="1"/>
          </p:cNvSpPr>
          <p:nvPr>
            <p:ph sz="quarter" idx="4"/>
          </p:nvPr>
        </p:nvSpPr>
        <p:spPr>
          <a:xfrm>
            <a:off x="6172200" y="2068498"/>
            <a:ext cx="5324475" cy="4168791"/>
          </a:xfrm>
        </p:spPr>
        <p:txBody>
          <a:bodyPr/>
          <a:lstStyle>
            <a:lvl1pPr>
              <a:buClrTx/>
              <a:defRPr sz="2000"/>
            </a:lvl1pPr>
            <a:lvl2pPr>
              <a:buClrTx/>
              <a:defRPr sz="1800"/>
            </a:lvl2pPr>
            <a:lvl3pPr>
              <a:buClrTx/>
              <a:defRPr sz="1600"/>
            </a:lvl3pPr>
            <a:lvl4pPr>
              <a:buClrTx/>
              <a:defRPr sz="1400"/>
            </a:lvl4pPr>
            <a:lvl5pPr>
              <a:buClrTx/>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F80F63-A89B-474C-B329-21E419BBE966}"/>
              </a:ext>
            </a:extLst>
          </p:cNvPr>
          <p:cNvSpPr>
            <a:spLocks noGrp="1"/>
          </p:cNvSpPr>
          <p:nvPr>
            <p:ph type="dt" sz="half" idx="10"/>
          </p:nvPr>
        </p:nvSpPr>
        <p:spPr/>
        <p:txBody>
          <a:bodyPr/>
          <a:lstStyle/>
          <a:p>
            <a:fld id="{1DC6A080-B12B-4118-9AEC-CD24AE58CCCC}" type="datetime1">
              <a:rPr lang="en-US" smtClean="0"/>
              <a:t>12/5/2023</a:t>
            </a:fld>
            <a:endParaRPr lang="en-US"/>
          </a:p>
        </p:txBody>
      </p:sp>
      <p:sp>
        <p:nvSpPr>
          <p:cNvPr id="8" name="Footer Placeholder 7">
            <a:extLst>
              <a:ext uri="{FF2B5EF4-FFF2-40B4-BE49-F238E27FC236}">
                <a16:creationId xmlns:a16="http://schemas.microsoft.com/office/drawing/2014/main" id="{AECBA565-64DF-4B0D-BF15-2341C80CF3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8BD12F-ECE8-4C6A-8169-6C46DD2B1ED3}"/>
              </a:ext>
            </a:extLst>
          </p:cNvPr>
          <p:cNvSpPr>
            <a:spLocks noGrp="1"/>
          </p:cNvSpPr>
          <p:nvPr>
            <p:ph type="sldNum" sz="quarter" idx="12"/>
          </p:nvPr>
        </p:nvSpPr>
        <p:spPr/>
        <p:txBody>
          <a:bodyPr/>
          <a:lstStyle/>
          <a:p>
            <a:fld id="{FFA67747-A1D0-4850-AF9A-570B1A0E3F7F}" type="slidenum">
              <a:rPr lang="en-US" smtClean="0"/>
              <a:t>‹#›</a:t>
            </a:fld>
            <a:endParaRPr lang="en-US"/>
          </a:p>
        </p:txBody>
      </p:sp>
      <p:sp>
        <p:nvSpPr>
          <p:cNvPr id="2" name="Title 1">
            <a:extLst>
              <a:ext uri="{FF2B5EF4-FFF2-40B4-BE49-F238E27FC236}">
                <a16:creationId xmlns:a16="http://schemas.microsoft.com/office/drawing/2014/main" id="{9776310A-367B-4F79-99E7-55659EA41E8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56148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1979D9-6073-4482-ABEF-31B00408732B}" type="datetime1">
              <a:rPr lang="en-US" smtClean="0"/>
              <a:t>12/5/2023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A67747-A1D0-4850-AF9A-570B1A0E3F7F}" type="slidenum">
              <a:rPr lang="en-US" smtClean="0"/>
              <a:pPr/>
              <a:t>‹#›</a:t>
            </a:fld>
            <a:endParaRPr lang="en-US"/>
          </a:p>
        </p:txBody>
      </p:sp>
      <p:sp>
        <p:nvSpPr>
          <p:cNvPr id="7" name="Text Placeholder 6"/>
          <p:cNvSpPr>
            <a:spLocks noGrp="1"/>
          </p:cNvSpPr>
          <p:nvPr>
            <p:ph type="body" sz="quarter" idx="13"/>
          </p:nvPr>
        </p:nvSpPr>
        <p:spPr>
          <a:xfrm>
            <a:off x="721193" y="2184725"/>
            <a:ext cx="3321051" cy="3628700"/>
          </a:xfrm>
        </p:spPr>
        <p:txBody>
          <a:bodyPr/>
          <a:lstStyle>
            <a:lvl1pPr>
              <a:buClrTx/>
              <a:defRPr/>
            </a:lvl1pPr>
            <a:lvl2pPr>
              <a:buClrTx/>
              <a:defRPr/>
            </a:lvl2pPr>
            <a:lvl3pPr>
              <a:buClrTx/>
              <a:defRPr/>
            </a:lvl3pPr>
            <a:lvl4pPr>
              <a:buClrTx/>
              <a:defRPr/>
            </a:lvl4pPr>
            <a:lvl5pPr>
              <a:buClrTx/>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4"/>
          </p:nvPr>
        </p:nvSpPr>
        <p:spPr>
          <a:xfrm>
            <a:off x="4333794" y="2184725"/>
            <a:ext cx="3324927" cy="3628700"/>
          </a:xfrm>
        </p:spPr>
        <p:txBody>
          <a:bodyPr/>
          <a:lstStyle>
            <a:lvl1pPr>
              <a:buClrTx/>
              <a:defRPr/>
            </a:lvl1pPr>
            <a:lvl2pPr>
              <a:buClrTx/>
              <a:defRPr/>
            </a:lvl2pPr>
            <a:lvl3pPr>
              <a:buClrTx/>
              <a:defRPr/>
            </a:lvl3pPr>
            <a:lvl4pPr>
              <a:buClrTx/>
              <a:defRPr/>
            </a:lvl4pPr>
            <a:lvl5pPr>
              <a:buClrTx/>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p:cNvSpPr>
            <a:spLocks noGrp="1"/>
          </p:cNvSpPr>
          <p:nvPr>
            <p:ph type="body" sz="quarter" idx="15"/>
          </p:nvPr>
        </p:nvSpPr>
        <p:spPr>
          <a:xfrm>
            <a:off x="7950269" y="2184725"/>
            <a:ext cx="3324927" cy="3628700"/>
          </a:xfrm>
        </p:spPr>
        <p:txBody>
          <a:bodyPr/>
          <a:lstStyle>
            <a:lvl1pPr>
              <a:buClrTx/>
              <a:defRPr/>
            </a:lvl1pPr>
            <a:lvl2pPr>
              <a:buClrTx/>
              <a:defRPr/>
            </a:lvl2pPr>
            <a:lvl3pPr>
              <a:buClrTx/>
              <a:defRPr/>
            </a:lvl3pPr>
            <a:lvl4pPr>
              <a:buClrTx/>
              <a:defRPr/>
            </a:lvl4pPr>
            <a:lvl5pPr>
              <a:buClrTx/>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16"/>
          </p:nvPr>
        </p:nvSpPr>
        <p:spPr>
          <a:xfrm>
            <a:off x="695325" y="1176338"/>
            <a:ext cx="3346451" cy="823912"/>
          </a:xfrm>
        </p:spPr>
        <p:txBody>
          <a:bodyPr anchor="t"/>
          <a:lstStyle>
            <a:lvl1pPr marL="0" indent="0">
              <a:buNone/>
              <a:defRPr b="1">
                <a:solidFill>
                  <a:schemeClr val="accent1"/>
                </a:solidFill>
              </a:defRPr>
            </a:lvl1pPr>
          </a:lstStyle>
          <a:p>
            <a:pPr lvl="0"/>
            <a:r>
              <a:rPr lang="en-US"/>
              <a:t>Edit Master text styles</a:t>
            </a:r>
          </a:p>
        </p:txBody>
      </p:sp>
      <p:sp>
        <p:nvSpPr>
          <p:cNvPr id="19" name="Text Placeholder 18"/>
          <p:cNvSpPr>
            <a:spLocks noGrp="1"/>
          </p:cNvSpPr>
          <p:nvPr>
            <p:ph type="body" sz="quarter" idx="17"/>
          </p:nvPr>
        </p:nvSpPr>
        <p:spPr>
          <a:xfrm>
            <a:off x="4333877" y="1176338"/>
            <a:ext cx="3324225" cy="823912"/>
          </a:xfrm>
        </p:spPr>
        <p:txBody>
          <a:bodyPr anchor="t"/>
          <a:lstStyle>
            <a:lvl1pPr marL="0" indent="0">
              <a:buNone/>
              <a:defRPr b="1">
                <a:solidFill>
                  <a:schemeClr val="accent1"/>
                </a:solidFill>
              </a:defRPr>
            </a:lvl1pPr>
          </a:lstStyle>
          <a:p>
            <a:pPr lvl="0"/>
            <a:r>
              <a:rPr lang="en-US"/>
              <a:t>Edit Master text styles</a:t>
            </a:r>
          </a:p>
        </p:txBody>
      </p:sp>
      <p:sp>
        <p:nvSpPr>
          <p:cNvPr id="21" name="Text Placeholder 20"/>
          <p:cNvSpPr>
            <a:spLocks noGrp="1"/>
          </p:cNvSpPr>
          <p:nvPr>
            <p:ph type="body" sz="quarter" idx="18"/>
          </p:nvPr>
        </p:nvSpPr>
        <p:spPr>
          <a:xfrm>
            <a:off x="7950201" y="1176338"/>
            <a:ext cx="3324225" cy="823912"/>
          </a:xfrm>
        </p:spPr>
        <p:txBody>
          <a:bodyPr anchor="t"/>
          <a:lstStyle>
            <a:lvl1pPr marL="0" indent="0">
              <a:buNone/>
              <a:defRPr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495249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3740B-1FE8-460A-BF8B-B2C0646E3A4F}"/>
              </a:ext>
            </a:extLst>
          </p:cNvPr>
          <p:cNvSpPr>
            <a:spLocks noGrp="1"/>
          </p:cNvSpPr>
          <p:nvPr>
            <p:ph type="title"/>
          </p:nvPr>
        </p:nvSpPr>
        <p:spPr/>
        <p:txBody>
          <a:bodyPr/>
          <a:lstStyle/>
          <a:p>
            <a:r>
              <a:rPr lang="en-US"/>
              <a:t>Click to edit Master title style</a:t>
            </a:r>
          </a:p>
        </p:txBody>
      </p:sp>
      <p:sp>
        <p:nvSpPr>
          <p:cNvPr id="6" name="Date Placeholder 5"/>
          <p:cNvSpPr>
            <a:spLocks noGrp="1"/>
          </p:cNvSpPr>
          <p:nvPr>
            <p:ph type="dt" sz="half" idx="10"/>
          </p:nvPr>
        </p:nvSpPr>
        <p:spPr/>
        <p:txBody>
          <a:bodyPr/>
          <a:lstStyle/>
          <a:p>
            <a:fld id="{34EDCA7A-D2E1-4AAD-BA02-4C33BD542359}" type="datetime1">
              <a:rPr lang="en-US" smtClean="0"/>
              <a:t>12/5/2023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FFA67747-A1D0-4850-AF9A-570B1A0E3F7F}" type="slidenum">
              <a:rPr lang="en-US" smtClean="0"/>
              <a:pPr/>
              <a:t>‹#›</a:t>
            </a:fld>
            <a:endParaRPr lang="en-US"/>
          </a:p>
        </p:txBody>
      </p:sp>
    </p:spTree>
    <p:extLst>
      <p:ext uri="{BB962C8B-B14F-4D97-AF65-F5344CB8AC3E}">
        <p14:creationId xmlns:p14="http://schemas.microsoft.com/office/powerpoint/2010/main" val="646519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1">
    <p:spTree>
      <p:nvGrpSpPr>
        <p:cNvPr id="1" name=""/>
        <p:cNvGrpSpPr/>
        <p:nvPr/>
      </p:nvGrpSpPr>
      <p:grpSpPr>
        <a:xfrm>
          <a:off x="0" y="0"/>
          <a:ext cx="0" cy="0"/>
          <a:chOff x="0" y="0"/>
          <a:chExt cx="0" cy="0"/>
        </a:xfrm>
      </p:grpSpPr>
      <p:sp>
        <p:nvSpPr>
          <p:cNvPr id="9" name="Symbol zastępczy obrazu 8">
            <a:extLst>
              <a:ext uri="{FF2B5EF4-FFF2-40B4-BE49-F238E27FC236}">
                <a16:creationId xmlns:a16="http://schemas.microsoft.com/office/drawing/2014/main" id="{89B01C2E-6FE3-472D-B09D-E3CB9620D51C}"/>
              </a:ext>
            </a:extLst>
          </p:cNvPr>
          <p:cNvSpPr>
            <a:spLocks noGrp="1"/>
          </p:cNvSpPr>
          <p:nvPr>
            <p:ph type="pic" sz="quarter" idx="13"/>
          </p:nvPr>
        </p:nvSpPr>
        <p:spPr>
          <a:xfrm>
            <a:off x="6248401" y="1160464"/>
            <a:ext cx="5248275" cy="5076824"/>
          </a:xfrm>
          <a:solidFill>
            <a:schemeClr val="bg2"/>
          </a:solidFill>
        </p:spPr>
        <p:txBody>
          <a:bodyPr anchor="ctr"/>
          <a:lstStyle>
            <a:lvl1pPr algn="ctr">
              <a:defRPr/>
            </a:lvl1pPr>
          </a:lstStyle>
          <a:p>
            <a:endParaRPr lang="en-US"/>
          </a:p>
        </p:txBody>
      </p:sp>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5" y="1160464"/>
            <a:ext cx="5248275"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p:txBody>
          <a:bodyPr/>
          <a:lstStyle/>
          <a:p>
            <a:fld id="{25ADCDDD-6E33-4072-86BC-23E07EEE56FE}"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3FA55C-0CA7-43A2-A1EB-8C2A04828E2C}"/>
              </a:ext>
            </a:extLst>
          </p:cNvPr>
          <p:cNvSpPr>
            <a:spLocks noGrp="1"/>
          </p:cNvSpPr>
          <p:nvPr>
            <p:ph type="sldNum" sz="quarter" idx="12"/>
          </p:nvPr>
        </p:nvSpPr>
        <p:spPr/>
        <p:txBody>
          <a:bodyPr/>
          <a:lstStyle/>
          <a:p>
            <a:fld id="{FFA67747-A1D0-4850-AF9A-570B1A0E3F7F}" type="slidenum">
              <a:rPr lang="en-US" smtClean="0"/>
              <a:t>‹#›</a:t>
            </a:fld>
            <a:endParaRPr lang="en-US"/>
          </a:p>
        </p:txBody>
      </p:sp>
    </p:spTree>
    <p:extLst>
      <p:ext uri="{BB962C8B-B14F-4D97-AF65-F5344CB8AC3E}">
        <p14:creationId xmlns:p14="http://schemas.microsoft.com/office/powerpoint/2010/main" val="4252249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 Picture 2 full half">
    <p:spTree>
      <p:nvGrpSpPr>
        <p:cNvPr id="1" name=""/>
        <p:cNvGrpSpPr/>
        <p:nvPr/>
      </p:nvGrpSpPr>
      <p:grpSpPr>
        <a:xfrm>
          <a:off x="0" y="0"/>
          <a:ext cx="0" cy="0"/>
          <a:chOff x="0" y="0"/>
          <a:chExt cx="0" cy="0"/>
        </a:xfrm>
      </p:grpSpPr>
      <p:sp>
        <p:nvSpPr>
          <p:cNvPr id="9" name="Symbol zastępczy obrazu 8">
            <a:extLst>
              <a:ext uri="{FF2B5EF4-FFF2-40B4-BE49-F238E27FC236}">
                <a16:creationId xmlns:a16="http://schemas.microsoft.com/office/drawing/2014/main" id="{89B01C2E-6FE3-472D-B09D-E3CB9620D51C}"/>
              </a:ext>
            </a:extLst>
          </p:cNvPr>
          <p:cNvSpPr>
            <a:spLocks noGrp="1"/>
          </p:cNvSpPr>
          <p:nvPr>
            <p:ph type="pic" sz="quarter" idx="13"/>
          </p:nvPr>
        </p:nvSpPr>
        <p:spPr>
          <a:xfrm>
            <a:off x="6248400" y="2"/>
            <a:ext cx="5943600" cy="6857999"/>
          </a:xfrm>
          <a:solidFill>
            <a:schemeClr val="bg2"/>
          </a:solidFill>
        </p:spPr>
        <p:txBody>
          <a:bodyPr anchor="ctr"/>
          <a:lstStyle>
            <a:lvl1pPr algn="ctr">
              <a:defRPr/>
            </a:lvl1pPr>
          </a:lstStyle>
          <a:p>
            <a:endParaRPr lang="en-US"/>
          </a:p>
        </p:txBody>
      </p:sp>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a:xfrm>
            <a:off x="695325" y="136526"/>
            <a:ext cx="5248275" cy="8540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5" y="1160466"/>
            <a:ext cx="5248275" cy="5082611"/>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a:xfrm>
            <a:off x="695325" y="6451284"/>
            <a:ext cx="1028700" cy="365125"/>
          </a:xfrm>
        </p:spPr>
        <p:txBody>
          <a:bodyPr/>
          <a:lstStyle/>
          <a:p>
            <a:fld id="{0C675731-CD4E-4EFC-BD85-091E94FAA159}"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a:xfrm>
            <a:off x="1846581" y="6451284"/>
            <a:ext cx="4097019" cy="365125"/>
          </a:xfrm>
        </p:spPr>
        <p:txBody>
          <a:bodyPr/>
          <a:lstStyle/>
          <a:p>
            <a:endParaRPr lang="en-US"/>
          </a:p>
        </p:txBody>
      </p:sp>
      <p:sp>
        <p:nvSpPr>
          <p:cNvPr id="8" name="Prostokąt 12">
            <a:extLst>
              <a:ext uri="{FF2B5EF4-FFF2-40B4-BE49-F238E27FC236}">
                <a16:creationId xmlns:a16="http://schemas.microsoft.com/office/drawing/2014/main" id="{B57B1EA3-5E8A-4AE4-88E5-4DF2D34D984B}"/>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1584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 Picture 3 ar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a:xfrm>
            <a:off x="695326" y="136526"/>
            <a:ext cx="7743825" cy="8540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4" y="1160464"/>
            <a:ext cx="7343776"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p:txBody>
          <a:bodyPr/>
          <a:lstStyle/>
          <a:p>
            <a:fld id="{21F61361-9CD7-40B8-B801-0FC90DFC7032}"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p:txBody>
          <a:bodyPr/>
          <a:lstStyle/>
          <a:p>
            <a:endParaRPr lang="en-US"/>
          </a:p>
        </p:txBody>
      </p:sp>
      <p:sp>
        <p:nvSpPr>
          <p:cNvPr id="10" name="Symbol zastępczy obrazu 9">
            <a:extLst>
              <a:ext uri="{FF2B5EF4-FFF2-40B4-BE49-F238E27FC236}">
                <a16:creationId xmlns:a16="http://schemas.microsoft.com/office/drawing/2014/main" id="{3076DEC7-71B5-4809-B120-AF7D943DC4DB}"/>
              </a:ext>
            </a:extLst>
          </p:cNvPr>
          <p:cNvSpPr>
            <a:spLocks noGrp="1"/>
          </p:cNvSpPr>
          <p:nvPr>
            <p:ph type="pic" sz="quarter" idx="13"/>
          </p:nvPr>
        </p:nvSpPr>
        <p:spPr>
          <a:xfrm>
            <a:off x="7928346" y="0"/>
            <a:ext cx="4263655" cy="6858000"/>
          </a:xfrm>
          <a:custGeom>
            <a:avLst/>
            <a:gdLst>
              <a:gd name="connsiteX0" fmla="*/ 613793 w 4263654"/>
              <a:gd name="connsiteY0" fmla="*/ 0 h 6858000"/>
              <a:gd name="connsiteX1" fmla="*/ 4263654 w 4263654"/>
              <a:gd name="connsiteY1" fmla="*/ 0 h 6858000"/>
              <a:gd name="connsiteX2" fmla="*/ 4263654 w 4263654"/>
              <a:gd name="connsiteY2" fmla="*/ 6858000 h 6858000"/>
              <a:gd name="connsiteX3" fmla="*/ 0 w 4263654"/>
              <a:gd name="connsiteY3" fmla="*/ 6858000 h 6858000"/>
              <a:gd name="connsiteX4" fmla="*/ 1673766 w 4263654"/>
              <a:gd name="connsiteY4" fmla="*/ 2305255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654" h="6858000">
                <a:moveTo>
                  <a:pt x="613793" y="0"/>
                </a:moveTo>
                <a:lnTo>
                  <a:pt x="4263654" y="0"/>
                </a:lnTo>
                <a:lnTo>
                  <a:pt x="4263654" y="6858000"/>
                </a:lnTo>
                <a:lnTo>
                  <a:pt x="0" y="6858000"/>
                </a:lnTo>
                <a:lnTo>
                  <a:pt x="1673766" y="2305255"/>
                </a:lnTo>
                <a:close/>
              </a:path>
            </a:pathLst>
          </a:custGeom>
          <a:solidFill>
            <a:schemeClr val="bg2"/>
          </a:solidFill>
        </p:spPr>
        <p:txBody>
          <a:bodyPr wrap="square" anchor="ctr">
            <a:noAutofit/>
          </a:bodyPr>
          <a:lstStyle>
            <a:lvl1pPr marL="0" indent="0" algn="ctr">
              <a:buNone/>
              <a:defRPr/>
            </a:lvl1pPr>
          </a:lstStyle>
          <a:p>
            <a:endParaRPr lang="en-US"/>
          </a:p>
        </p:txBody>
      </p:sp>
      <p:sp>
        <p:nvSpPr>
          <p:cNvPr id="8" name="Prostokąt 12">
            <a:extLst>
              <a:ext uri="{FF2B5EF4-FFF2-40B4-BE49-F238E27FC236}">
                <a16:creationId xmlns:a16="http://schemas.microsoft.com/office/drawing/2014/main" id="{09AE355A-8170-441F-B5C1-A3CDDF075C27}"/>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06806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 Picture 4 diagon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a:xfrm>
            <a:off x="695325" y="136526"/>
            <a:ext cx="7334251" cy="8540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4" y="1160464"/>
            <a:ext cx="6505576"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a:xfrm>
            <a:off x="718819" y="6451284"/>
            <a:ext cx="1028700" cy="365125"/>
          </a:xfrm>
        </p:spPr>
        <p:txBody>
          <a:bodyPr/>
          <a:lstStyle/>
          <a:p>
            <a:fld id="{452D42C7-8F07-47EE-AB6B-831944E75A9D}"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a:xfrm>
            <a:off x="1938022" y="6451284"/>
            <a:ext cx="5262879" cy="365125"/>
          </a:xfrm>
        </p:spPr>
        <p:txBody>
          <a:bodyPr/>
          <a:lstStyle/>
          <a:p>
            <a:endParaRPr lang="en-US"/>
          </a:p>
        </p:txBody>
      </p:sp>
      <p:sp>
        <p:nvSpPr>
          <p:cNvPr id="10" name="Symbol zastępczy obrazu 9">
            <a:extLst>
              <a:ext uri="{FF2B5EF4-FFF2-40B4-BE49-F238E27FC236}">
                <a16:creationId xmlns:a16="http://schemas.microsoft.com/office/drawing/2014/main" id="{F64544F9-1ACF-420E-A670-D0C16475B224}"/>
              </a:ext>
            </a:extLst>
          </p:cNvPr>
          <p:cNvSpPr>
            <a:spLocks noGrp="1"/>
          </p:cNvSpPr>
          <p:nvPr>
            <p:ph type="pic" sz="quarter" idx="13"/>
          </p:nvPr>
        </p:nvSpPr>
        <p:spPr>
          <a:xfrm>
            <a:off x="7386065" y="0"/>
            <a:ext cx="4805937" cy="6858000"/>
          </a:xfrm>
          <a:custGeom>
            <a:avLst/>
            <a:gdLst>
              <a:gd name="connsiteX0" fmla="*/ 1110237 w 4805937"/>
              <a:gd name="connsiteY0" fmla="*/ 0 h 6858000"/>
              <a:gd name="connsiteX1" fmla="*/ 4805937 w 4805937"/>
              <a:gd name="connsiteY1" fmla="*/ 0 h 6858000"/>
              <a:gd name="connsiteX2" fmla="*/ 4805937 w 4805937"/>
              <a:gd name="connsiteY2" fmla="*/ 6858000 h 6858000"/>
              <a:gd name="connsiteX3" fmla="*/ 0 w 48059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05937" h="6858000">
                <a:moveTo>
                  <a:pt x="1110237" y="0"/>
                </a:moveTo>
                <a:lnTo>
                  <a:pt x="4805937" y="0"/>
                </a:lnTo>
                <a:lnTo>
                  <a:pt x="4805937" y="6858000"/>
                </a:lnTo>
                <a:lnTo>
                  <a:pt x="0" y="6858000"/>
                </a:lnTo>
                <a:close/>
              </a:path>
            </a:pathLst>
          </a:custGeom>
          <a:solidFill>
            <a:schemeClr val="bg2"/>
          </a:solidFill>
        </p:spPr>
        <p:txBody>
          <a:bodyPr wrap="square" anchor="ctr">
            <a:noAutofit/>
          </a:bodyPr>
          <a:lstStyle>
            <a:lvl1pPr marL="0" indent="0" algn="ctr">
              <a:buNone/>
              <a:defRPr/>
            </a:lvl1pPr>
          </a:lstStyle>
          <a:p>
            <a:endParaRPr lang="en-US"/>
          </a:p>
        </p:txBody>
      </p:sp>
      <p:sp>
        <p:nvSpPr>
          <p:cNvPr id="8" name="Prostokąt 12">
            <a:extLst>
              <a:ext uri="{FF2B5EF4-FFF2-40B4-BE49-F238E27FC236}">
                <a16:creationId xmlns:a16="http://schemas.microsoft.com/office/drawing/2014/main" id="{EC9FEA1B-3CA0-4D92-8412-0C0C85E65E56}"/>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0355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t + Picture 5 half circle">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D97B40D-404B-419D-B6C3-A1FD857BFC34}"/>
              </a:ext>
            </a:extLst>
          </p:cNvPr>
          <p:cNvSpPr/>
          <p:nvPr userDrawn="1"/>
        </p:nvSpPr>
        <p:spPr>
          <a:xfrm>
            <a:off x="10420351" y="6451282"/>
            <a:ext cx="1076325" cy="270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spcAft>
                <a:spcPts val="600"/>
              </a:spcAft>
            </a:pPr>
            <a:endParaRPr lang="en-US" sz="1800"/>
          </a:p>
        </p:txBody>
      </p:sp>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a:xfrm>
            <a:off x="695325" y="136526"/>
            <a:ext cx="8936355" cy="8540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41128C6-3C6B-45AD-AAE4-638323BE4628}"/>
              </a:ext>
            </a:extLst>
          </p:cNvPr>
          <p:cNvSpPr>
            <a:spLocks noGrp="1"/>
          </p:cNvSpPr>
          <p:nvPr>
            <p:ph sz="half" idx="1"/>
          </p:nvPr>
        </p:nvSpPr>
        <p:spPr>
          <a:xfrm>
            <a:off x="695325" y="1160464"/>
            <a:ext cx="7635876"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a:xfrm>
            <a:off x="695325" y="6451284"/>
            <a:ext cx="1028700" cy="365125"/>
          </a:xfrm>
        </p:spPr>
        <p:txBody>
          <a:bodyPr/>
          <a:lstStyle/>
          <a:p>
            <a:fld id="{723AF25D-CF44-4CB4-8096-9B0509F3498A}"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a:xfrm>
            <a:off x="3321051" y="6451284"/>
            <a:ext cx="5549900" cy="365125"/>
          </a:xfrm>
        </p:spPr>
        <p:txBody>
          <a:bodyPr/>
          <a:lstStyle/>
          <a:p>
            <a:endParaRPr lang="en-US"/>
          </a:p>
        </p:txBody>
      </p:sp>
      <p:sp>
        <p:nvSpPr>
          <p:cNvPr id="14" name="Dowolny kształt: kształt 13">
            <a:extLst>
              <a:ext uri="{FF2B5EF4-FFF2-40B4-BE49-F238E27FC236}">
                <a16:creationId xmlns:a16="http://schemas.microsoft.com/office/drawing/2014/main" id="{4F79F51F-5FD5-4FFA-934B-14EB3B6D0BA5}"/>
              </a:ext>
            </a:extLst>
          </p:cNvPr>
          <p:cNvSpPr/>
          <p:nvPr userDrawn="1"/>
        </p:nvSpPr>
        <p:spPr>
          <a:xfrm>
            <a:off x="8777707" y="-23321"/>
            <a:ext cx="3439279" cy="6881251"/>
          </a:xfrm>
          <a:custGeom>
            <a:avLst/>
            <a:gdLst>
              <a:gd name="connsiteX0" fmla="*/ 3439279 w 3439279"/>
              <a:gd name="connsiteY0" fmla="*/ 0 h 6881251"/>
              <a:gd name="connsiteX1" fmla="*/ 3439279 w 3439279"/>
              <a:gd name="connsiteY1" fmla="*/ 6881251 h 6881251"/>
              <a:gd name="connsiteX2" fmla="*/ 3088906 w 3439279"/>
              <a:gd name="connsiteY2" fmla="*/ 6863558 h 6881251"/>
              <a:gd name="connsiteX3" fmla="*/ 0 w 3439279"/>
              <a:gd name="connsiteY3" fmla="*/ 3440625 h 6881251"/>
              <a:gd name="connsiteX4" fmla="*/ 3088906 w 3439279"/>
              <a:gd name="connsiteY4" fmla="*/ 17692 h 6881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9279" h="6881251">
                <a:moveTo>
                  <a:pt x="3439279" y="0"/>
                </a:moveTo>
                <a:lnTo>
                  <a:pt x="3439279" y="6881251"/>
                </a:lnTo>
                <a:lnTo>
                  <a:pt x="3088906" y="6863558"/>
                </a:lnTo>
                <a:cubicBezTo>
                  <a:pt x="1353914" y="6687360"/>
                  <a:pt x="0" y="5222104"/>
                  <a:pt x="0" y="3440625"/>
                </a:cubicBezTo>
                <a:cubicBezTo>
                  <a:pt x="0" y="1659146"/>
                  <a:pt x="1353914" y="193890"/>
                  <a:pt x="3088906" y="17692"/>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 name="Symbol zastępczy obrazu 12">
            <a:extLst>
              <a:ext uri="{FF2B5EF4-FFF2-40B4-BE49-F238E27FC236}">
                <a16:creationId xmlns:a16="http://schemas.microsoft.com/office/drawing/2014/main" id="{83B91288-6A3D-4A0C-AD71-0ACA2706BFCB}"/>
              </a:ext>
            </a:extLst>
          </p:cNvPr>
          <p:cNvSpPr>
            <a:spLocks noGrp="1"/>
          </p:cNvSpPr>
          <p:nvPr>
            <p:ph type="pic" sz="quarter" idx="13"/>
          </p:nvPr>
        </p:nvSpPr>
        <p:spPr>
          <a:xfrm>
            <a:off x="8961003" y="171169"/>
            <a:ext cx="3255983" cy="6491929"/>
          </a:xfrm>
          <a:custGeom>
            <a:avLst/>
            <a:gdLst>
              <a:gd name="connsiteX0" fmla="*/ 5143500 w 5159374"/>
              <a:gd name="connsiteY0" fmla="*/ 0 h 10287000"/>
              <a:gd name="connsiteX1" fmla="*/ 5159374 w 5159374"/>
              <a:gd name="connsiteY1" fmla="*/ 402 h 10287000"/>
              <a:gd name="connsiteX2" fmla="*/ 5159374 w 5159374"/>
              <a:gd name="connsiteY2" fmla="*/ 10286599 h 10287000"/>
              <a:gd name="connsiteX3" fmla="*/ 5143500 w 5159374"/>
              <a:gd name="connsiteY3" fmla="*/ 10287000 h 10287000"/>
              <a:gd name="connsiteX4" fmla="*/ 0 w 5159374"/>
              <a:gd name="connsiteY4" fmla="*/ 5143500 h 10287000"/>
              <a:gd name="connsiteX5" fmla="*/ 5143500 w 5159374"/>
              <a:gd name="connsiteY5" fmla="*/ 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9374" h="10287000">
                <a:moveTo>
                  <a:pt x="5143500" y="0"/>
                </a:moveTo>
                <a:lnTo>
                  <a:pt x="5159374" y="402"/>
                </a:lnTo>
                <a:lnTo>
                  <a:pt x="5159374" y="10286599"/>
                </a:lnTo>
                <a:lnTo>
                  <a:pt x="5143500" y="10287000"/>
                </a:lnTo>
                <a:cubicBezTo>
                  <a:pt x="2302823" y="10287000"/>
                  <a:pt x="0" y="7984177"/>
                  <a:pt x="0" y="5143500"/>
                </a:cubicBezTo>
                <a:cubicBezTo>
                  <a:pt x="0" y="2302823"/>
                  <a:pt x="2302823" y="0"/>
                  <a:pt x="5143500" y="0"/>
                </a:cubicBezTo>
                <a:close/>
              </a:path>
            </a:pathLst>
          </a:custGeom>
          <a:solidFill>
            <a:schemeClr val="bg2"/>
          </a:solidFill>
        </p:spPr>
        <p:txBody>
          <a:bodyPr wrap="square" anchor="ctr">
            <a:noAutofit/>
          </a:bodyPr>
          <a:lstStyle/>
          <a:p>
            <a:endParaRPr lang="pl-PL"/>
          </a:p>
        </p:txBody>
      </p:sp>
      <p:sp>
        <p:nvSpPr>
          <p:cNvPr id="11" name="Prostokąt 12">
            <a:extLst>
              <a:ext uri="{FF2B5EF4-FFF2-40B4-BE49-F238E27FC236}">
                <a16:creationId xmlns:a16="http://schemas.microsoft.com/office/drawing/2014/main" id="{490DE604-CCD2-4C54-AA82-5D0B7A675E52}"/>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86687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nt + Picture 6 circle">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4238633-4891-4214-8C4F-229CBED19D04}"/>
              </a:ext>
            </a:extLst>
          </p:cNvPr>
          <p:cNvSpPr/>
          <p:nvPr userDrawn="1"/>
        </p:nvSpPr>
        <p:spPr>
          <a:xfrm>
            <a:off x="11496674" y="-23393"/>
            <a:ext cx="695327" cy="688139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spcAft>
                <a:spcPts val="600"/>
              </a:spcAft>
            </a:pPr>
            <a:endParaRPr lang="en-US" sz="1800"/>
          </a:p>
        </p:txBody>
      </p:sp>
      <p:sp>
        <p:nvSpPr>
          <p:cNvPr id="14" name="Dowolny kształt: kształt 13">
            <a:extLst>
              <a:ext uri="{FF2B5EF4-FFF2-40B4-BE49-F238E27FC236}">
                <a16:creationId xmlns:a16="http://schemas.microsoft.com/office/drawing/2014/main" id="{BE4A6381-EB2C-4D3E-A471-2C9B5F32D496}"/>
              </a:ext>
            </a:extLst>
          </p:cNvPr>
          <p:cNvSpPr/>
          <p:nvPr userDrawn="1"/>
        </p:nvSpPr>
        <p:spPr>
          <a:xfrm>
            <a:off x="7956690" y="-23394"/>
            <a:ext cx="4235311" cy="6881394"/>
          </a:xfrm>
          <a:custGeom>
            <a:avLst/>
            <a:gdLst>
              <a:gd name="connsiteX0" fmla="*/ 3440697 w 4235310"/>
              <a:gd name="connsiteY0" fmla="*/ 0 h 6881394"/>
              <a:gd name="connsiteX1" fmla="*/ 4134117 w 4235310"/>
              <a:gd name="connsiteY1" fmla="*/ 69903 h 6881394"/>
              <a:gd name="connsiteX2" fmla="*/ 4235310 w 4235310"/>
              <a:gd name="connsiteY2" fmla="*/ 93258 h 6881394"/>
              <a:gd name="connsiteX3" fmla="*/ 4235310 w 4235310"/>
              <a:gd name="connsiteY3" fmla="*/ 6788136 h 6881394"/>
              <a:gd name="connsiteX4" fmla="*/ 4134117 w 4235310"/>
              <a:gd name="connsiteY4" fmla="*/ 6811492 h 6881394"/>
              <a:gd name="connsiteX5" fmla="*/ 3440697 w 4235310"/>
              <a:gd name="connsiteY5" fmla="*/ 6881394 h 6881394"/>
              <a:gd name="connsiteX6" fmla="*/ 0 w 4235310"/>
              <a:gd name="connsiteY6" fmla="*/ 3440697 h 6881394"/>
              <a:gd name="connsiteX7" fmla="*/ 3440697 w 4235310"/>
              <a:gd name="connsiteY7" fmla="*/ 0 h 6881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5310" h="6881394">
                <a:moveTo>
                  <a:pt x="3440697" y="0"/>
                </a:moveTo>
                <a:cubicBezTo>
                  <a:pt x="3678228" y="0"/>
                  <a:pt x="3910136" y="24070"/>
                  <a:pt x="4134117" y="69903"/>
                </a:cubicBezTo>
                <a:lnTo>
                  <a:pt x="4235310" y="93258"/>
                </a:lnTo>
                <a:lnTo>
                  <a:pt x="4235310" y="6788136"/>
                </a:lnTo>
                <a:lnTo>
                  <a:pt x="4134117" y="6811492"/>
                </a:lnTo>
                <a:cubicBezTo>
                  <a:pt x="3910136" y="6857325"/>
                  <a:pt x="3678228" y="6881394"/>
                  <a:pt x="3440697" y="6881394"/>
                </a:cubicBezTo>
                <a:cubicBezTo>
                  <a:pt x="1540453" y="6881394"/>
                  <a:pt x="0" y="5340941"/>
                  <a:pt x="0" y="3440697"/>
                </a:cubicBezTo>
                <a:cubicBezTo>
                  <a:pt x="0" y="1540453"/>
                  <a:pt x="1540453" y="0"/>
                  <a:pt x="3440697" y="0"/>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5" name="Date Placeholder 4"/>
          <p:cNvSpPr>
            <a:spLocks noGrp="1"/>
          </p:cNvSpPr>
          <p:nvPr>
            <p:ph type="dt" sz="half" idx="10"/>
          </p:nvPr>
        </p:nvSpPr>
        <p:spPr>
          <a:xfrm>
            <a:off x="695323" y="6451284"/>
            <a:ext cx="1028700" cy="365125"/>
          </a:xfrm>
        </p:spPr>
        <p:txBody>
          <a:bodyPr/>
          <a:lstStyle/>
          <a:p>
            <a:fld id="{2C09FD42-6ADB-46FA-BC97-B66AD04763FF}" type="datetime1">
              <a:rPr lang="en-US" smtClean="0"/>
              <a:t>12/5/2023</a:t>
            </a:fld>
            <a:endParaRPr lang="pl-PL"/>
          </a:p>
        </p:txBody>
      </p:sp>
      <p:sp>
        <p:nvSpPr>
          <p:cNvPr id="6" name="Footer Placeholder 5"/>
          <p:cNvSpPr>
            <a:spLocks noGrp="1"/>
          </p:cNvSpPr>
          <p:nvPr>
            <p:ph type="ftr" sz="quarter" idx="11"/>
          </p:nvPr>
        </p:nvSpPr>
        <p:spPr>
          <a:xfrm>
            <a:off x="3264906" y="6443666"/>
            <a:ext cx="5662191" cy="372742"/>
          </a:xfrm>
        </p:spPr>
        <p:txBody>
          <a:bodyPr/>
          <a:lstStyle/>
          <a:p>
            <a:endParaRPr lang="pl-PL"/>
          </a:p>
        </p:txBody>
      </p:sp>
      <p:sp>
        <p:nvSpPr>
          <p:cNvPr id="12" name="Dowolny kształt: kształt 11">
            <a:extLst>
              <a:ext uri="{FF2B5EF4-FFF2-40B4-BE49-F238E27FC236}">
                <a16:creationId xmlns:a16="http://schemas.microsoft.com/office/drawing/2014/main" id="{65B661E0-7D24-4E9D-8653-8578D659A12C}"/>
              </a:ext>
            </a:extLst>
          </p:cNvPr>
          <p:cNvSpPr>
            <a:spLocks noGrp="1"/>
          </p:cNvSpPr>
          <p:nvPr>
            <p:ph type="pic" sz="quarter" idx="14"/>
          </p:nvPr>
        </p:nvSpPr>
        <p:spPr>
          <a:xfrm>
            <a:off x="8153402" y="172991"/>
            <a:ext cx="4038599" cy="6488624"/>
          </a:xfrm>
          <a:custGeom>
            <a:avLst/>
            <a:gdLst>
              <a:gd name="connsiteX0" fmla="*/ 3244312 w 4038599"/>
              <a:gd name="connsiteY0" fmla="*/ 0 h 6488624"/>
              <a:gd name="connsiteX1" fmla="*/ 3246790 w 4038599"/>
              <a:gd name="connsiteY1" fmla="*/ 63 h 6488624"/>
              <a:gd name="connsiteX2" fmla="*/ 3246790 w 4038599"/>
              <a:gd name="connsiteY2" fmla="*/ 0 h 6488624"/>
              <a:gd name="connsiteX3" fmla="*/ 4038599 w 4038599"/>
              <a:gd name="connsiteY3" fmla="*/ 0 h 6488624"/>
              <a:gd name="connsiteX4" fmla="*/ 4038599 w 4038599"/>
              <a:gd name="connsiteY4" fmla="*/ 6488624 h 6488624"/>
              <a:gd name="connsiteX5" fmla="*/ 3246790 w 4038599"/>
              <a:gd name="connsiteY5" fmla="*/ 6488624 h 6488624"/>
              <a:gd name="connsiteX6" fmla="*/ 3246790 w 4038599"/>
              <a:gd name="connsiteY6" fmla="*/ 6488562 h 6488624"/>
              <a:gd name="connsiteX7" fmla="*/ 3244312 w 4038599"/>
              <a:gd name="connsiteY7" fmla="*/ 6488624 h 6488624"/>
              <a:gd name="connsiteX8" fmla="*/ 0 w 4038599"/>
              <a:gd name="connsiteY8" fmla="*/ 3244312 h 6488624"/>
              <a:gd name="connsiteX9" fmla="*/ 3244312 w 4038599"/>
              <a:gd name="connsiteY9" fmla="*/ 0 h 648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8599" h="6488624">
                <a:moveTo>
                  <a:pt x="3244312" y="0"/>
                </a:moveTo>
                <a:lnTo>
                  <a:pt x="3246790" y="63"/>
                </a:lnTo>
                <a:lnTo>
                  <a:pt x="3246790" y="0"/>
                </a:lnTo>
                <a:lnTo>
                  <a:pt x="4038599" y="0"/>
                </a:lnTo>
                <a:lnTo>
                  <a:pt x="4038599" y="6488624"/>
                </a:lnTo>
                <a:lnTo>
                  <a:pt x="3246790" y="6488624"/>
                </a:lnTo>
                <a:lnTo>
                  <a:pt x="3246790" y="6488562"/>
                </a:lnTo>
                <a:lnTo>
                  <a:pt x="3244312" y="6488624"/>
                </a:lnTo>
                <a:cubicBezTo>
                  <a:pt x="1452528" y="6488624"/>
                  <a:pt x="0" y="5036097"/>
                  <a:pt x="0" y="3244312"/>
                </a:cubicBezTo>
                <a:cubicBezTo>
                  <a:pt x="0" y="1452528"/>
                  <a:pt x="1452528" y="0"/>
                  <a:pt x="3244312" y="0"/>
                </a:cubicBezTo>
                <a:close/>
              </a:path>
            </a:pathLst>
          </a:custGeom>
          <a:solidFill>
            <a:schemeClr val="bg2"/>
          </a:solidFill>
        </p:spPr>
        <p:txBody>
          <a:bodyPr wrap="square" anchor="ctr">
            <a:noAutofit/>
          </a:bodyPr>
          <a:lstStyle>
            <a:lvl1pPr algn="ctr">
              <a:defRPr/>
            </a:lvl1pPr>
          </a:lstStyle>
          <a:p>
            <a:endParaRPr lang="en-US"/>
          </a:p>
        </p:txBody>
      </p:sp>
      <p:sp>
        <p:nvSpPr>
          <p:cNvPr id="10" name="Content Placeholder 2">
            <a:extLst>
              <a:ext uri="{FF2B5EF4-FFF2-40B4-BE49-F238E27FC236}">
                <a16:creationId xmlns:a16="http://schemas.microsoft.com/office/drawing/2014/main" id="{A043027D-8DC8-4A14-96B7-3E8DA0C0FF28}"/>
              </a:ext>
            </a:extLst>
          </p:cNvPr>
          <p:cNvSpPr>
            <a:spLocks noGrp="1"/>
          </p:cNvSpPr>
          <p:nvPr>
            <p:ph sz="half" idx="1"/>
          </p:nvPr>
        </p:nvSpPr>
        <p:spPr>
          <a:xfrm>
            <a:off x="695325" y="1160464"/>
            <a:ext cx="6881393" cy="5076824"/>
          </a:xfrm>
        </p:spPr>
        <p:txBody>
          <a:bodyPr/>
          <a:lstStyle>
            <a:lvl1pPr>
              <a:buClrTx/>
              <a:defRPr lang="en-US" dirty="0"/>
            </a:lvl1pPr>
            <a:lvl2pPr>
              <a:buClrTx/>
              <a:defRPr lang="en-US" dirty="0"/>
            </a:lvl2pPr>
            <a:lvl3pPr>
              <a:buClrTx/>
              <a:defRPr lang="en-US" dirty="0"/>
            </a:lvl3pPr>
            <a:lvl4pPr>
              <a:buClrTx/>
              <a:defRPr lang="en-US" dirty="0"/>
            </a:lvl4pPr>
            <a:lvl5pPr>
              <a:buClrTx/>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rostokąt 12">
            <a:extLst>
              <a:ext uri="{FF2B5EF4-FFF2-40B4-BE49-F238E27FC236}">
                <a16:creationId xmlns:a16="http://schemas.microsoft.com/office/drawing/2014/main" id="{DE75FBDF-0677-49B0-BED3-8FE789B5D91F}"/>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itle 2">
            <a:extLst>
              <a:ext uri="{FF2B5EF4-FFF2-40B4-BE49-F238E27FC236}">
                <a16:creationId xmlns:a16="http://schemas.microsoft.com/office/drawing/2014/main" id="{3A669A67-5D47-474A-8512-94A0A2D1B1CE}"/>
              </a:ext>
            </a:extLst>
          </p:cNvPr>
          <p:cNvSpPr>
            <a:spLocks noGrp="1"/>
          </p:cNvSpPr>
          <p:nvPr>
            <p:ph type="title"/>
          </p:nvPr>
        </p:nvSpPr>
        <p:spPr>
          <a:xfrm>
            <a:off x="695325" y="136526"/>
            <a:ext cx="8357235" cy="854075"/>
          </a:xfrm>
        </p:spPr>
        <p:txBody>
          <a:bodyPr/>
          <a:lstStyle/>
          <a:p>
            <a:r>
              <a:rPr lang="en-US"/>
              <a:t>Click to edit Master title style</a:t>
            </a:r>
          </a:p>
        </p:txBody>
      </p:sp>
    </p:spTree>
    <p:extLst>
      <p:ext uri="{BB962C8B-B14F-4D97-AF65-F5344CB8AC3E}">
        <p14:creationId xmlns:p14="http://schemas.microsoft.com/office/powerpoint/2010/main" val="3084629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 Picture 7 logo dots">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a:xfrm>
            <a:off x="695325" y="6451284"/>
            <a:ext cx="1028700" cy="365125"/>
          </a:xfrm>
        </p:spPr>
        <p:txBody>
          <a:bodyPr/>
          <a:lstStyle/>
          <a:p>
            <a:fld id="{7C11DE62-B8B4-412F-803D-B8833B819C79}"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a:xfrm>
            <a:off x="3321051" y="6451284"/>
            <a:ext cx="5549900" cy="365125"/>
          </a:xfrm>
        </p:spPr>
        <p:txBody>
          <a:bodyPr/>
          <a:lstStyle/>
          <a:p>
            <a:endParaRPr lang="en-US"/>
          </a:p>
        </p:txBody>
      </p:sp>
      <p:sp>
        <p:nvSpPr>
          <p:cNvPr id="7" name="Slide Number Placeholder 6">
            <a:extLst>
              <a:ext uri="{FF2B5EF4-FFF2-40B4-BE49-F238E27FC236}">
                <a16:creationId xmlns:a16="http://schemas.microsoft.com/office/drawing/2014/main" id="{543FA55C-0CA7-43A2-A1EB-8C2A04828E2C}"/>
              </a:ext>
            </a:extLst>
          </p:cNvPr>
          <p:cNvSpPr>
            <a:spLocks noGrp="1"/>
          </p:cNvSpPr>
          <p:nvPr>
            <p:ph type="sldNum" sz="quarter" idx="12"/>
          </p:nvPr>
        </p:nvSpPr>
        <p:spPr/>
        <p:txBody>
          <a:bodyPr/>
          <a:lstStyle/>
          <a:p>
            <a:fld id="{FFA67747-A1D0-4850-AF9A-570B1A0E3F7F}" type="slidenum">
              <a:rPr lang="en-US" smtClean="0"/>
              <a:t>‹#›</a:t>
            </a:fld>
            <a:endParaRPr lang="en-US"/>
          </a:p>
        </p:txBody>
      </p:sp>
      <p:sp>
        <p:nvSpPr>
          <p:cNvPr id="8" name="Prostokąt 12">
            <a:extLst>
              <a:ext uri="{FF2B5EF4-FFF2-40B4-BE49-F238E27FC236}">
                <a16:creationId xmlns:a16="http://schemas.microsoft.com/office/drawing/2014/main" id="{2DA64B61-8F71-4A81-805C-718744F63393}"/>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7725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 Picture full">
    <p:spTree>
      <p:nvGrpSpPr>
        <p:cNvPr id="1" name=""/>
        <p:cNvGrpSpPr/>
        <p:nvPr/>
      </p:nvGrpSpPr>
      <p:grpSpPr>
        <a:xfrm>
          <a:off x="0" y="0"/>
          <a:ext cx="0" cy="0"/>
          <a:chOff x="0" y="0"/>
          <a:chExt cx="0" cy="0"/>
        </a:xfrm>
      </p:grpSpPr>
      <p:sp>
        <p:nvSpPr>
          <p:cNvPr id="9" name="Symbol zastępczy obrazu 8">
            <a:extLst>
              <a:ext uri="{FF2B5EF4-FFF2-40B4-BE49-F238E27FC236}">
                <a16:creationId xmlns:a16="http://schemas.microsoft.com/office/drawing/2014/main" id="{89B01C2E-6FE3-472D-B09D-E3CB9620D51C}"/>
              </a:ext>
            </a:extLst>
          </p:cNvPr>
          <p:cNvSpPr>
            <a:spLocks noGrp="1"/>
          </p:cNvSpPr>
          <p:nvPr>
            <p:ph type="pic" sz="quarter" idx="13"/>
          </p:nvPr>
        </p:nvSpPr>
        <p:spPr>
          <a:xfrm>
            <a:off x="0" y="2"/>
            <a:ext cx="12192000" cy="6857999"/>
          </a:xfrm>
          <a:solidFill>
            <a:schemeClr val="bg2"/>
          </a:solidFill>
        </p:spPr>
        <p:txBody>
          <a:bodyPr anchor="ctr"/>
          <a:lstStyle>
            <a:lvl1pPr marL="0" indent="0" algn="ctr">
              <a:buFontTx/>
              <a:buNone/>
              <a:defRPr/>
            </a:lvl1pPr>
          </a:lstStyle>
          <a:p>
            <a:endParaRPr lang="en-US"/>
          </a:p>
        </p:txBody>
      </p:sp>
      <p:sp>
        <p:nvSpPr>
          <p:cNvPr id="2" name="Title 1">
            <a:extLst>
              <a:ext uri="{FF2B5EF4-FFF2-40B4-BE49-F238E27FC236}">
                <a16:creationId xmlns:a16="http://schemas.microsoft.com/office/drawing/2014/main" id="{8F1278AF-FA92-4ACA-B57B-53A88BC567DB}"/>
              </a:ext>
            </a:extLst>
          </p:cNvPr>
          <p:cNvSpPr>
            <a:spLocks noGrp="1"/>
          </p:cNvSpPr>
          <p:nvPr>
            <p:ph type="title"/>
          </p:nvPr>
        </p:nvSpPr>
        <p:spPr>
          <a:xfrm>
            <a:off x="695325" y="4317999"/>
            <a:ext cx="10801351" cy="1101726"/>
          </a:xfrm>
        </p:spPr>
        <p:txBody>
          <a:bodyPr>
            <a:normAutofit/>
          </a:bodyPr>
          <a:lstStyle>
            <a:lvl1pPr algn="ctr">
              <a:defRPr sz="4800">
                <a:solidFill>
                  <a:schemeClr val="bg1"/>
                </a:solidFill>
              </a:defRPr>
            </a:lvl1pPr>
          </a:lstStyle>
          <a:p>
            <a:r>
              <a:rPr lang="en-US"/>
              <a:t>Click to edit Master title style</a:t>
            </a:r>
          </a:p>
        </p:txBody>
      </p:sp>
      <p:sp>
        <p:nvSpPr>
          <p:cNvPr id="5" name="Date Placeholder 4">
            <a:extLst>
              <a:ext uri="{FF2B5EF4-FFF2-40B4-BE49-F238E27FC236}">
                <a16:creationId xmlns:a16="http://schemas.microsoft.com/office/drawing/2014/main" id="{4039EDDC-3F91-4BD7-A1E6-721E0D268CB9}"/>
              </a:ext>
            </a:extLst>
          </p:cNvPr>
          <p:cNvSpPr>
            <a:spLocks noGrp="1"/>
          </p:cNvSpPr>
          <p:nvPr>
            <p:ph type="dt" sz="half" idx="10"/>
          </p:nvPr>
        </p:nvSpPr>
        <p:spPr>
          <a:xfrm>
            <a:off x="695325" y="6451284"/>
            <a:ext cx="1028700" cy="365125"/>
          </a:xfrm>
        </p:spPr>
        <p:txBody>
          <a:bodyPr/>
          <a:lstStyle/>
          <a:p>
            <a:fld id="{36BED90B-9252-4BF6-BEC4-4392CE4D0834}" type="datetime1">
              <a:rPr lang="en-US" smtClean="0"/>
              <a:t>12/5/2023</a:t>
            </a:fld>
            <a:endParaRPr lang="en-US"/>
          </a:p>
        </p:txBody>
      </p:sp>
      <p:sp>
        <p:nvSpPr>
          <p:cNvPr id="6" name="Footer Placeholder 5">
            <a:extLst>
              <a:ext uri="{FF2B5EF4-FFF2-40B4-BE49-F238E27FC236}">
                <a16:creationId xmlns:a16="http://schemas.microsoft.com/office/drawing/2014/main" id="{CF5BB42C-B36A-4B3C-9240-A14997846874}"/>
              </a:ext>
            </a:extLst>
          </p:cNvPr>
          <p:cNvSpPr>
            <a:spLocks noGrp="1"/>
          </p:cNvSpPr>
          <p:nvPr>
            <p:ph type="ftr" sz="quarter" idx="11"/>
          </p:nvPr>
        </p:nvSpPr>
        <p:spPr>
          <a:xfrm>
            <a:off x="1846581" y="6451284"/>
            <a:ext cx="4097019" cy="365125"/>
          </a:xfrm>
        </p:spPr>
        <p:txBody>
          <a:bodyPr/>
          <a:lstStyle/>
          <a:p>
            <a:endParaRPr lang="en-US"/>
          </a:p>
        </p:txBody>
      </p:sp>
    </p:spTree>
    <p:extLst>
      <p:ext uri="{BB962C8B-B14F-4D97-AF65-F5344CB8AC3E}">
        <p14:creationId xmlns:p14="http://schemas.microsoft.com/office/powerpoint/2010/main" val="1182935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3740B-1FE8-460A-BF8B-B2C0646E3A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1CD1B0-5B04-428F-A510-999F8F97F726}"/>
              </a:ext>
            </a:extLst>
          </p:cNvPr>
          <p:cNvSpPr>
            <a:spLocks noGrp="1"/>
          </p:cNvSpPr>
          <p:nvPr>
            <p:ph type="dt" sz="half" idx="10"/>
          </p:nvPr>
        </p:nvSpPr>
        <p:spPr>
          <a:xfrm>
            <a:off x="695326" y="6451284"/>
            <a:ext cx="1028700" cy="365125"/>
          </a:xfrm>
        </p:spPr>
        <p:txBody>
          <a:bodyPr/>
          <a:lstStyle/>
          <a:p>
            <a:fld id="{7320140E-FC47-48B7-870E-F4AE632F96B7}" type="datetime1">
              <a:rPr lang="en-US" smtClean="0"/>
              <a:t>12/5/2023</a:t>
            </a:fld>
            <a:endParaRPr lang="en-US"/>
          </a:p>
        </p:txBody>
      </p:sp>
      <p:sp>
        <p:nvSpPr>
          <p:cNvPr id="4" name="Footer Placeholder 3">
            <a:extLst>
              <a:ext uri="{FF2B5EF4-FFF2-40B4-BE49-F238E27FC236}">
                <a16:creationId xmlns:a16="http://schemas.microsoft.com/office/drawing/2014/main" id="{1845C52D-A18C-468D-9F9F-52CB01EBF265}"/>
              </a:ext>
            </a:extLst>
          </p:cNvPr>
          <p:cNvSpPr>
            <a:spLocks noGrp="1"/>
          </p:cNvSpPr>
          <p:nvPr>
            <p:ph type="ftr" sz="quarter" idx="11"/>
          </p:nvPr>
        </p:nvSpPr>
        <p:spPr>
          <a:xfrm>
            <a:off x="3321051" y="6451284"/>
            <a:ext cx="5549900" cy="365125"/>
          </a:xfrm>
        </p:spPr>
        <p:txBody>
          <a:bodyPr/>
          <a:lstStyle/>
          <a:p>
            <a:endParaRPr lang="en-US"/>
          </a:p>
        </p:txBody>
      </p:sp>
      <p:sp>
        <p:nvSpPr>
          <p:cNvPr id="5" name="Slide Number Placeholder 4">
            <a:extLst>
              <a:ext uri="{FF2B5EF4-FFF2-40B4-BE49-F238E27FC236}">
                <a16:creationId xmlns:a16="http://schemas.microsoft.com/office/drawing/2014/main" id="{949EE720-FB16-4D5A-A6F4-B4DA281D4EE9}"/>
              </a:ext>
            </a:extLst>
          </p:cNvPr>
          <p:cNvSpPr>
            <a:spLocks noGrp="1"/>
          </p:cNvSpPr>
          <p:nvPr>
            <p:ph type="sldNum" sz="quarter" idx="12"/>
          </p:nvPr>
        </p:nvSpPr>
        <p:spPr/>
        <p:txBody>
          <a:bodyPr/>
          <a:lstStyle/>
          <a:p>
            <a:fld id="{FFA67747-A1D0-4850-AF9A-570B1A0E3F7F}" type="slidenum">
              <a:rPr lang="en-US" smtClean="0"/>
              <a:t>‹#›</a:t>
            </a:fld>
            <a:endParaRPr lang="en-US"/>
          </a:p>
        </p:txBody>
      </p:sp>
      <p:sp>
        <p:nvSpPr>
          <p:cNvPr id="6" name="Prostokąt 12">
            <a:extLst>
              <a:ext uri="{FF2B5EF4-FFF2-40B4-BE49-F238E27FC236}">
                <a16:creationId xmlns:a16="http://schemas.microsoft.com/office/drawing/2014/main" id="{60CF989E-ECD8-4E8D-A17B-CA31FDB35C63}"/>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53866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1ACBF1-F253-435F-AB66-C72017BA7329}"/>
              </a:ext>
            </a:extLst>
          </p:cNvPr>
          <p:cNvSpPr>
            <a:spLocks noGrp="1"/>
          </p:cNvSpPr>
          <p:nvPr>
            <p:ph type="dt" sz="half" idx="10"/>
          </p:nvPr>
        </p:nvSpPr>
        <p:spPr/>
        <p:txBody>
          <a:bodyPr/>
          <a:lstStyle/>
          <a:p>
            <a:fld id="{3DD5F340-8DA4-464C-8E96-DCAF49A49210}" type="datetime1">
              <a:rPr lang="en-US" smtClean="0"/>
              <a:t>12/5/2023</a:t>
            </a:fld>
            <a:endParaRPr lang="en-US"/>
          </a:p>
        </p:txBody>
      </p:sp>
      <p:sp>
        <p:nvSpPr>
          <p:cNvPr id="3" name="Footer Placeholder 2">
            <a:extLst>
              <a:ext uri="{FF2B5EF4-FFF2-40B4-BE49-F238E27FC236}">
                <a16:creationId xmlns:a16="http://schemas.microsoft.com/office/drawing/2014/main" id="{0881B0DA-8C7F-4DBA-8FAD-D99D3B23A2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E6EE2A-39AC-46CB-9C30-2E0D1F9E3EBD}"/>
              </a:ext>
            </a:extLst>
          </p:cNvPr>
          <p:cNvSpPr>
            <a:spLocks noGrp="1"/>
          </p:cNvSpPr>
          <p:nvPr>
            <p:ph type="sldNum" sz="quarter" idx="12"/>
          </p:nvPr>
        </p:nvSpPr>
        <p:spPr/>
        <p:txBody>
          <a:bodyPr/>
          <a:lstStyle/>
          <a:p>
            <a:fld id="{FFA67747-A1D0-4850-AF9A-570B1A0E3F7F}" type="slidenum">
              <a:rPr lang="en-US" smtClean="0"/>
              <a:t>‹#›</a:t>
            </a:fld>
            <a:endParaRPr lang="en-US"/>
          </a:p>
        </p:txBody>
      </p:sp>
    </p:spTree>
    <p:extLst>
      <p:ext uri="{BB962C8B-B14F-4D97-AF65-F5344CB8AC3E}">
        <p14:creationId xmlns:p14="http://schemas.microsoft.com/office/powerpoint/2010/main" val="2244940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 and Content Slide</a:t>
            </a:r>
          </a:p>
        </p:txBody>
      </p:sp>
      <p:sp>
        <p:nvSpPr>
          <p:cNvPr id="9" name="Text Placeholder 8"/>
          <p:cNvSpPr>
            <a:spLocks noGrp="1"/>
          </p:cNvSpPr>
          <p:nvPr>
            <p:ph type="body" sz="quarter" idx="10"/>
          </p:nvPr>
        </p:nvSpPr>
        <p:spPr>
          <a:xfrm>
            <a:off x="609600" y="1371600"/>
            <a:ext cx="10972800"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4759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a:xfrm>
            <a:off x="501653" y="317500"/>
            <a:ext cx="10325082" cy="560324"/>
          </a:xfrm>
          <a:prstGeom prst="rect">
            <a:avLst/>
          </a:prstGeom>
        </p:spPr>
        <p:txBody>
          <a:bodyPr vert="horz" lIns="0" tIns="0" rIns="0" bIns="0" rtlCol="0" anchor="t" anchorCtr="0">
            <a:noAutofit/>
          </a:bodyPr>
          <a:lstStyle>
            <a:lvl1pPr algn="l">
              <a:defRPr sz="3200"/>
            </a:lvl1pPr>
          </a:lstStyle>
          <a:p>
            <a:r>
              <a:rPr lang="en-US" noProof="0"/>
              <a:t>Click to add title</a:t>
            </a:r>
          </a:p>
        </p:txBody>
      </p:sp>
      <p:sp>
        <p:nvSpPr>
          <p:cNvPr id="5" name="Text Placeholder 8"/>
          <p:cNvSpPr>
            <a:spLocks noGrp="1"/>
          </p:cNvSpPr>
          <p:nvPr>
            <p:ph type="body" sz="quarter" idx="13" hasCustomPrompt="1"/>
          </p:nvPr>
        </p:nvSpPr>
        <p:spPr>
          <a:xfrm>
            <a:off x="501650" y="941832"/>
            <a:ext cx="10325083" cy="604183"/>
          </a:xfrm>
          <a:prstGeom prst="rect">
            <a:avLst/>
          </a:prstGeom>
        </p:spPr>
        <p:txBody>
          <a:bodyPr lIns="0" tIns="0" rIns="0" bIns="0">
            <a:noAutofit/>
          </a:bodyPr>
          <a:lstStyle>
            <a:lvl1pPr marL="0" indent="0">
              <a:buNone/>
              <a:defRPr sz="1400" b="0">
                <a:solidFill>
                  <a:schemeClr val="tx1"/>
                </a:solidFill>
              </a:defRPr>
            </a:lvl1pPr>
          </a:lstStyle>
          <a:p>
            <a:pPr lvl="0"/>
            <a:r>
              <a:rPr lang="en-US" noProof="0"/>
              <a:t>Click to add subtitle</a:t>
            </a:r>
          </a:p>
        </p:txBody>
      </p:sp>
      <p:sp>
        <p:nvSpPr>
          <p:cNvPr id="22" name="Slide Number Placeholder 5">
            <a:extLst>
              <a:ext uri="{FF2B5EF4-FFF2-40B4-BE49-F238E27FC236}">
                <a16:creationId xmlns:a16="http://schemas.microsoft.com/office/drawing/2014/main" id="{F2C64F69-7E56-4A21-9F17-4AA005C29A08}"/>
              </a:ext>
            </a:extLst>
          </p:cNvPr>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rgbClr val="007CBA"/>
                </a:solidFill>
                <a:latin typeface="Helvetica" panose="020B0604020202020204" pitchFamily="34" charset="0"/>
                <a:cs typeface="Helvetica" panose="020B0604020202020204" pitchFamily="34" charset="0"/>
              </a:defRPr>
            </a:lvl1pPr>
          </a:lstStyle>
          <a:p>
            <a:pPr>
              <a:defRPr/>
            </a:pPr>
            <a:fld id="{CC2247A0-0566-4976-A476-FFE498ECC3D7}" type="slidenum">
              <a:rPr lang="en-US" smtClean="0"/>
              <a:pPr>
                <a:defRPr/>
              </a:pPr>
              <a:t>‹#›</a:t>
            </a:fld>
            <a:endParaRPr lang="en-US"/>
          </a:p>
        </p:txBody>
      </p:sp>
      <p:sp>
        <p:nvSpPr>
          <p:cNvPr id="6" name="Slide Number Placeholder 3"/>
          <p:cNvSpPr txBox="1">
            <a:spLocks/>
          </p:cNvSpPr>
          <p:nvPr userDrawn="1"/>
        </p:nvSpPr>
        <p:spPr>
          <a:xfrm>
            <a:off x="8737600" y="6356352"/>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rgbClr val="007CBA"/>
                </a:solidFill>
                <a:latin typeface="Helvetica" panose="020B0604020202020204" pitchFamily="34" charset="0"/>
                <a:ea typeface="ＭＳ Ｐゴシック" charset="-128"/>
                <a:cs typeface="Helvetica" panose="020B0604020202020204" pitchFamily="34" charset="0"/>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CC2247A0-0566-4976-A476-FFE498ECC3D7}" type="slidenum">
              <a:rPr lang="en-US" smtClean="0">
                <a:solidFill>
                  <a:schemeClr val="tx1"/>
                </a:solidFill>
              </a:rPr>
              <a:pPr>
                <a:defRPr/>
              </a:pPr>
              <a:t>‹#›</a:t>
            </a:fld>
            <a:endParaRPr lang="en-US">
              <a:solidFill>
                <a:schemeClr val="tx1"/>
              </a:solidFill>
            </a:endParaRPr>
          </a:p>
        </p:txBody>
      </p:sp>
    </p:spTree>
    <p:extLst>
      <p:ext uri="{BB962C8B-B14F-4D97-AF65-F5344CB8AC3E}">
        <p14:creationId xmlns:p14="http://schemas.microsoft.com/office/powerpoint/2010/main" val="84534556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6D510E-70C3-4CA0-8FB3-35B9F8FB71AB}"/>
              </a:ext>
            </a:extLst>
          </p:cNvPr>
          <p:cNvSpPr>
            <a:spLocks noGrp="1"/>
          </p:cNvSpPr>
          <p:nvPr>
            <p:ph type="title"/>
          </p:nvPr>
        </p:nvSpPr>
        <p:spPr>
          <a:xfrm>
            <a:off x="695326" y="136526"/>
            <a:ext cx="10801351" cy="85407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9C1AEAF0-3551-4CF0-83FD-BDBC6868DC97}"/>
              </a:ext>
            </a:extLst>
          </p:cNvPr>
          <p:cNvSpPr>
            <a:spLocks noGrp="1"/>
          </p:cNvSpPr>
          <p:nvPr>
            <p:ph type="body" idx="1"/>
          </p:nvPr>
        </p:nvSpPr>
        <p:spPr>
          <a:xfrm>
            <a:off x="695326" y="1169986"/>
            <a:ext cx="10801351" cy="506730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4F70B-CD42-42EF-9CFB-60D4515EE692}"/>
              </a:ext>
            </a:extLst>
          </p:cNvPr>
          <p:cNvSpPr>
            <a:spLocks noGrp="1"/>
          </p:cNvSpPr>
          <p:nvPr>
            <p:ph type="dt" sz="half" idx="2"/>
          </p:nvPr>
        </p:nvSpPr>
        <p:spPr>
          <a:xfrm>
            <a:off x="3416299" y="6451284"/>
            <a:ext cx="10287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EDCA7A-D2E1-4AAD-BA02-4C33BD542359}" type="datetime1">
              <a:rPr lang="en-US" smtClean="0"/>
              <a:t>12/5/2023</a:t>
            </a:fld>
            <a:endParaRPr lang="en-US"/>
          </a:p>
        </p:txBody>
      </p:sp>
      <p:sp>
        <p:nvSpPr>
          <p:cNvPr id="5" name="Footer Placeholder 4">
            <a:extLst>
              <a:ext uri="{FF2B5EF4-FFF2-40B4-BE49-F238E27FC236}">
                <a16:creationId xmlns:a16="http://schemas.microsoft.com/office/drawing/2014/main" id="{039E0618-E4EA-434F-9567-48D806CD21FF}"/>
              </a:ext>
            </a:extLst>
          </p:cNvPr>
          <p:cNvSpPr>
            <a:spLocks noGrp="1"/>
          </p:cNvSpPr>
          <p:nvPr>
            <p:ph type="ftr" sz="quarter" idx="3"/>
          </p:nvPr>
        </p:nvSpPr>
        <p:spPr>
          <a:xfrm>
            <a:off x="4635502" y="6451284"/>
            <a:ext cx="5549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1A6A855-F268-4B0B-8CFA-8F46E47BE14E}"/>
              </a:ext>
            </a:extLst>
          </p:cNvPr>
          <p:cNvSpPr>
            <a:spLocks noGrp="1"/>
          </p:cNvSpPr>
          <p:nvPr>
            <p:ph type="sldNum" sz="quarter" idx="4"/>
          </p:nvPr>
        </p:nvSpPr>
        <p:spPr>
          <a:xfrm>
            <a:off x="11496674" y="6418264"/>
            <a:ext cx="69532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FFA67747-A1D0-4850-AF9A-570B1A0E3F7F}" type="slidenum">
              <a:rPr lang="en-US" smtClean="0"/>
              <a:pPr/>
              <a:t>‹#›</a:t>
            </a:fld>
            <a:endParaRPr lang="en-US"/>
          </a:p>
        </p:txBody>
      </p:sp>
      <p:sp>
        <p:nvSpPr>
          <p:cNvPr id="7" name="Prostokąt 10">
            <a:extLst>
              <a:ext uri="{FF2B5EF4-FFF2-40B4-BE49-F238E27FC236}">
                <a16:creationId xmlns:a16="http://schemas.microsoft.com/office/drawing/2014/main" id="{E92C2E7A-9541-4080-9F7A-CF5ECA33B216}"/>
              </a:ext>
            </a:extLst>
          </p:cNvPr>
          <p:cNvSpPr/>
          <p:nvPr userDrawn="1"/>
        </p:nvSpPr>
        <p:spPr>
          <a:xfrm>
            <a:off x="695325" y="6783389"/>
            <a:ext cx="10801351" cy="7461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Prostokąt 11">
            <a:extLst>
              <a:ext uri="{FF2B5EF4-FFF2-40B4-BE49-F238E27FC236}">
                <a16:creationId xmlns:a16="http://schemas.microsoft.com/office/drawing/2014/main" id="{B4F88A70-42C6-4BA9-AB8B-1A949324D8D6}"/>
              </a:ext>
            </a:extLst>
          </p:cNvPr>
          <p:cNvSpPr/>
          <p:nvPr userDrawn="1"/>
        </p:nvSpPr>
        <p:spPr>
          <a:xfrm flipV="1">
            <a:off x="11496675" y="6786003"/>
            <a:ext cx="698500" cy="7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Prostokąt 12">
            <a:extLst>
              <a:ext uri="{FF2B5EF4-FFF2-40B4-BE49-F238E27FC236}">
                <a16:creationId xmlns:a16="http://schemas.microsoft.com/office/drawing/2014/main" id="{ABD1F55F-1D34-4B2D-BEF1-44298498F36A}"/>
              </a:ext>
            </a:extLst>
          </p:cNvPr>
          <p:cNvSpPr/>
          <p:nvPr userDrawn="1"/>
        </p:nvSpPr>
        <p:spPr>
          <a:xfrm flipV="1">
            <a:off x="1" y="2"/>
            <a:ext cx="698500" cy="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Grafika 4">
            <a:extLst>
              <a:ext uri="{FF2B5EF4-FFF2-40B4-BE49-F238E27FC236}">
                <a16:creationId xmlns:a16="http://schemas.microsoft.com/office/drawing/2014/main" id="{44B877E8-336D-4FDC-AA0B-F8FCC98739CE}"/>
              </a:ext>
            </a:extLst>
          </p:cNvPr>
          <p:cNvSpPr/>
          <p:nvPr userDrawn="1"/>
        </p:nvSpPr>
        <p:spPr>
          <a:xfrm>
            <a:off x="695325" y="6316949"/>
            <a:ext cx="586699" cy="389923"/>
          </a:xfrm>
          <a:custGeom>
            <a:avLst/>
            <a:gdLst>
              <a:gd name="connsiteX0" fmla="*/ 3715 w 1480470"/>
              <a:gd name="connsiteY0" fmla="*/ 983930 h 983929"/>
              <a:gd name="connsiteX1" fmla="*/ 70485 w 1480470"/>
              <a:gd name="connsiteY1" fmla="*/ 983930 h 983929"/>
              <a:gd name="connsiteX2" fmla="*/ 88011 w 1480470"/>
              <a:gd name="connsiteY2" fmla="*/ 949449 h 983929"/>
              <a:gd name="connsiteX3" fmla="*/ 209169 w 1480470"/>
              <a:gd name="connsiteY3" fmla="*/ 949449 h 983929"/>
              <a:gd name="connsiteX4" fmla="*/ 227743 w 1480470"/>
              <a:gd name="connsiteY4" fmla="*/ 983930 h 983929"/>
              <a:gd name="connsiteX5" fmla="*/ 294227 w 1480470"/>
              <a:gd name="connsiteY5" fmla="*/ 983930 h 983929"/>
              <a:gd name="connsiteX6" fmla="*/ 187166 w 1480470"/>
              <a:gd name="connsiteY6" fmla="*/ 788953 h 983929"/>
              <a:gd name="connsiteX7" fmla="*/ 109347 w 1480470"/>
              <a:gd name="connsiteY7" fmla="*/ 788953 h 983929"/>
              <a:gd name="connsiteX8" fmla="*/ 3715 w 1480470"/>
              <a:gd name="connsiteY8" fmla="*/ 983930 h 983929"/>
              <a:gd name="connsiteX9" fmla="*/ 148114 w 1480470"/>
              <a:gd name="connsiteY9" fmla="*/ 834197 h 983929"/>
              <a:gd name="connsiteX10" fmla="*/ 186880 w 1480470"/>
              <a:gd name="connsiteY10" fmla="*/ 907444 h 983929"/>
              <a:gd name="connsiteX11" fmla="*/ 110395 w 1480470"/>
              <a:gd name="connsiteY11" fmla="*/ 907444 h 983929"/>
              <a:gd name="connsiteX12" fmla="*/ 148114 w 1480470"/>
              <a:gd name="connsiteY12" fmla="*/ 834197 h 983929"/>
              <a:gd name="connsiteX13" fmla="*/ 421672 w 1480470"/>
              <a:gd name="connsiteY13" fmla="*/ 983930 h 983929"/>
              <a:gd name="connsiteX14" fmla="*/ 481489 w 1480470"/>
              <a:gd name="connsiteY14" fmla="*/ 983930 h 983929"/>
              <a:gd name="connsiteX15" fmla="*/ 481489 w 1480470"/>
              <a:gd name="connsiteY15" fmla="*/ 934876 h 983929"/>
              <a:gd name="connsiteX16" fmla="*/ 600265 w 1480470"/>
              <a:gd name="connsiteY16" fmla="*/ 934876 h 983929"/>
              <a:gd name="connsiteX17" fmla="*/ 655225 w 1480470"/>
              <a:gd name="connsiteY17" fmla="*/ 872392 h 983929"/>
              <a:gd name="connsiteX18" fmla="*/ 655225 w 1480470"/>
              <a:gd name="connsiteY18" fmla="*/ 855723 h 983929"/>
              <a:gd name="connsiteX19" fmla="*/ 584644 w 1480470"/>
              <a:gd name="connsiteY19" fmla="*/ 788953 h 983929"/>
              <a:gd name="connsiteX20" fmla="*/ 421672 w 1480470"/>
              <a:gd name="connsiteY20" fmla="*/ 788953 h 983929"/>
              <a:gd name="connsiteX21" fmla="*/ 421672 w 1480470"/>
              <a:gd name="connsiteY21" fmla="*/ 983930 h 983929"/>
              <a:gd name="connsiteX22" fmla="*/ 481393 w 1480470"/>
              <a:gd name="connsiteY22" fmla="*/ 837435 h 983929"/>
              <a:gd name="connsiteX23" fmla="*/ 569214 w 1480470"/>
              <a:gd name="connsiteY23" fmla="*/ 837435 h 983929"/>
              <a:gd name="connsiteX24" fmla="*/ 593693 w 1480470"/>
              <a:gd name="connsiteY24" fmla="*/ 858200 h 983929"/>
              <a:gd name="connsiteX25" fmla="*/ 593693 w 1480470"/>
              <a:gd name="connsiteY25" fmla="*/ 865725 h 983929"/>
              <a:gd name="connsiteX26" fmla="*/ 574262 w 1480470"/>
              <a:gd name="connsiteY26" fmla="*/ 886489 h 983929"/>
              <a:gd name="connsiteX27" fmla="*/ 481393 w 1480470"/>
              <a:gd name="connsiteY27" fmla="*/ 886489 h 983929"/>
              <a:gd name="connsiteX28" fmla="*/ 481393 w 1480470"/>
              <a:gd name="connsiteY28" fmla="*/ 837435 h 983929"/>
              <a:gd name="connsiteX29" fmla="*/ 793432 w 1480470"/>
              <a:gd name="connsiteY29" fmla="*/ 983930 h 983929"/>
              <a:gd name="connsiteX30" fmla="*/ 853249 w 1480470"/>
              <a:gd name="connsiteY30" fmla="*/ 983930 h 983929"/>
              <a:gd name="connsiteX31" fmla="*/ 853249 w 1480470"/>
              <a:gd name="connsiteY31" fmla="*/ 910111 h 983929"/>
              <a:gd name="connsiteX32" fmla="*/ 979265 w 1480470"/>
              <a:gd name="connsiteY32" fmla="*/ 910111 h 983929"/>
              <a:gd name="connsiteX33" fmla="*/ 979265 w 1480470"/>
              <a:gd name="connsiteY33" fmla="*/ 983930 h 983929"/>
              <a:gd name="connsiteX34" fmla="*/ 1039082 w 1480470"/>
              <a:gd name="connsiteY34" fmla="*/ 983930 h 983929"/>
              <a:gd name="connsiteX35" fmla="*/ 1039082 w 1480470"/>
              <a:gd name="connsiteY35" fmla="*/ 788953 h 983929"/>
              <a:gd name="connsiteX36" fmla="*/ 979265 w 1480470"/>
              <a:gd name="connsiteY36" fmla="*/ 788953 h 983929"/>
              <a:gd name="connsiteX37" fmla="*/ 979265 w 1480470"/>
              <a:gd name="connsiteY37" fmla="*/ 858486 h 983929"/>
              <a:gd name="connsiteX38" fmla="*/ 853249 w 1480470"/>
              <a:gd name="connsiteY38" fmla="*/ 858486 h 983929"/>
              <a:gd name="connsiteX39" fmla="*/ 853249 w 1480470"/>
              <a:gd name="connsiteY39" fmla="*/ 788953 h 983929"/>
              <a:gd name="connsiteX40" fmla="*/ 793432 w 1480470"/>
              <a:gd name="connsiteY40" fmla="*/ 788953 h 983929"/>
              <a:gd name="connsiteX41" fmla="*/ 793432 w 1480470"/>
              <a:gd name="connsiteY41" fmla="*/ 983930 h 983929"/>
              <a:gd name="connsiteX42" fmla="*/ 1185386 w 1480470"/>
              <a:gd name="connsiteY42" fmla="*/ 983930 h 983929"/>
              <a:gd name="connsiteX43" fmla="*/ 1379601 w 1480470"/>
              <a:gd name="connsiteY43" fmla="*/ 983930 h 983929"/>
              <a:gd name="connsiteX44" fmla="*/ 1379601 w 1480470"/>
              <a:gd name="connsiteY44" fmla="*/ 933828 h 983929"/>
              <a:gd name="connsiteX45" fmla="*/ 1245203 w 1480470"/>
              <a:gd name="connsiteY45" fmla="*/ 933828 h 983929"/>
              <a:gd name="connsiteX46" fmla="*/ 1245203 w 1480470"/>
              <a:gd name="connsiteY46" fmla="*/ 788953 h 983929"/>
              <a:gd name="connsiteX47" fmla="*/ 1185386 w 1480470"/>
              <a:gd name="connsiteY47" fmla="*/ 788953 h 983929"/>
              <a:gd name="connsiteX48" fmla="*/ 1185386 w 1480470"/>
              <a:gd name="connsiteY48" fmla="*/ 983930 h 983929"/>
              <a:gd name="connsiteX49" fmla="*/ 682752 w 1480470"/>
              <a:gd name="connsiteY49" fmla="*/ 354804 h 983929"/>
              <a:gd name="connsiteX50" fmla="*/ 776383 w 1480470"/>
              <a:gd name="connsiteY50" fmla="*/ 368329 h 983929"/>
              <a:gd name="connsiteX51" fmla="*/ 690658 w 1480470"/>
              <a:gd name="connsiteY51" fmla="*/ 277651 h 983929"/>
              <a:gd name="connsiteX52" fmla="*/ 597217 w 1480470"/>
              <a:gd name="connsiteY52" fmla="*/ 262030 h 983929"/>
              <a:gd name="connsiteX53" fmla="*/ 682752 w 1480470"/>
              <a:gd name="connsiteY53" fmla="*/ 354804 h 983929"/>
              <a:gd name="connsiteX54" fmla="*/ 434911 w 1480470"/>
              <a:gd name="connsiteY54" fmla="*/ 320990 h 983929"/>
              <a:gd name="connsiteX55" fmla="*/ 542258 w 1480470"/>
              <a:gd name="connsiteY55" fmla="*/ 336420 h 983929"/>
              <a:gd name="connsiteX56" fmla="*/ 457390 w 1480470"/>
              <a:gd name="connsiteY56" fmla="*/ 240408 h 983929"/>
              <a:gd name="connsiteX57" fmla="*/ 350710 w 1480470"/>
              <a:gd name="connsiteY57" fmla="*/ 222692 h 983929"/>
              <a:gd name="connsiteX58" fmla="*/ 434911 w 1480470"/>
              <a:gd name="connsiteY58" fmla="*/ 320990 h 983929"/>
              <a:gd name="connsiteX59" fmla="*/ 671798 w 1480470"/>
              <a:gd name="connsiteY59" fmla="*/ 461674 h 983929"/>
              <a:gd name="connsiteX60" fmla="*/ 772477 w 1480470"/>
              <a:gd name="connsiteY60" fmla="*/ 473104 h 983929"/>
              <a:gd name="connsiteX61" fmla="*/ 680942 w 1480470"/>
              <a:gd name="connsiteY61" fmla="*/ 373187 h 983929"/>
              <a:gd name="connsiteX62" fmla="*/ 580644 w 1480470"/>
              <a:gd name="connsiteY62" fmla="*/ 359280 h 983929"/>
              <a:gd name="connsiteX63" fmla="*/ 671798 w 1480470"/>
              <a:gd name="connsiteY63" fmla="*/ 461674 h 983929"/>
              <a:gd name="connsiteX64" fmla="*/ 148304 w 1480470"/>
              <a:gd name="connsiteY64" fmla="*/ 281842 h 983929"/>
              <a:gd name="connsiteX65" fmla="*/ 272605 w 1480470"/>
              <a:gd name="connsiteY65" fmla="*/ 299654 h 983929"/>
              <a:gd name="connsiteX66" fmla="*/ 189738 w 1480470"/>
              <a:gd name="connsiteY66" fmla="*/ 197736 h 983929"/>
              <a:gd name="connsiteX67" fmla="*/ 66770 w 1480470"/>
              <a:gd name="connsiteY67" fmla="*/ 177353 h 983929"/>
              <a:gd name="connsiteX68" fmla="*/ 148304 w 1480470"/>
              <a:gd name="connsiteY68" fmla="*/ 281842 h 983929"/>
              <a:gd name="connsiteX69" fmla="*/ 403479 w 1480470"/>
              <a:gd name="connsiteY69" fmla="*/ 433480 h 983929"/>
              <a:gd name="connsiteX70" fmla="*/ 520065 w 1480470"/>
              <a:gd name="connsiteY70" fmla="*/ 446625 h 983929"/>
              <a:gd name="connsiteX71" fmla="*/ 429577 w 1480470"/>
              <a:gd name="connsiteY71" fmla="*/ 340135 h 983929"/>
              <a:gd name="connsiteX72" fmla="*/ 313944 w 1480470"/>
              <a:gd name="connsiteY72" fmla="*/ 324133 h 983929"/>
              <a:gd name="connsiteX73" fmla="*/ 403479 w 1480470"/>
              <a:gd name="connsiteY73" fmla="*/ 433480 h 983929"/>
              <a:gd name="connsiteX74" fmla="*/ 658939 w 1480470"/>
              <a:gd name="connsiteY74" fmla="*/ 585404 h 983929"/>
              <a:gd name="connsiteX75" fmla="*/ 767619 w 1480470"/>
              <a:gd name="connsiteY75" fmla="*/ 593881 h 983929"/>
              <a:gd name="connsiteX76" fmla="*/ 669512 w 1480470"/>
              <a:gd name="connsiteY76" fmla="*/ 482820 h 983929"/>
              <a:gd name="connsiteX77" fmla="*/ 561213 w 1480470"/>
              <a:gd name="connsiteY77" fmla="*/ 471199 h 983929"/>
              <a:gd name="connsiteX78" fmla="*/ 658939 w 1480470"/>
              <a:gd name="connsiteY78" fmla="*/ 585404 h 983929"/>
              <a:gd name="connsiteX79" fmla="*/ 89725 w 1480470"/>
              <a:gd name="connsiteY79" fmla="*/ 400619 h 983929"/>
              <a:gd name="connsiteX80" fmla="*/ 226314 w 1480470"/>
              <a:gd name="connsiteY80" fmla="*/ 415954 h 983929"/>
              <a:gd name="connsiteX81" fmla="*/ 138398 w 1480470"/>
              <a:gd name="connsiteY81" fmla="*/ 302035 h 983929"/>
              <a:gd name="connsiteX82" fmla="*/ 3524 w 1480470"/>
              <a:gd name="connsiteY82" fmla="*/ 283461 h 983929"/>
              <a:gd name="connsiteX83" fmla="*/ 89725 w 1480470"/>
              <a:gd name="connsiteY83" fmla="*/ 400619 h 983929"/>
              <a:gd name="connsiteX84" fmla="*/ 366617 w 1480470"/>
              <a:gd name="connsiteY84" fmla="*/ 565306 h 983929"/>
              <a:gd name="connsiteX85" fmla="*/ 494062 w 1480470"/>
              <a:gd name="connsiteY85" fmla="*/ 575117 h 983929"/>
              <a:gd name="connsiteX86" fmla="*/ 397192 w 1480470"/>
              <a:gd name="connsiteY86" fmla="*/ 455864 h 983929"/>
              <a:gd name="connsiteX87" fmla="*/ 270891 w 1480470"/>
              <a:gd name="connsiteY87" fmla="*/ 442434 h 983929"/>
              <a:gd name="connsiteX88" fmla="*/ 366617 w 1480470"/>
              <a:gd name="connsiteY88" fmla="*/ 565306 h 983929"/>
              <a:gd name="connsiteX89" fmla="*/ 643985 w 1480470"/>
              <a:gd name="connsiteY89" fmla="*/ 730374 h 983929"/>
              <a:gd name="connsiteX90" fmla="*/ 762190 w 1480470"/>
              <a:gd name="connsiteY90" fmla="*/ 734661 h 983929"/>
              <a:gd name="connsiteX91" fmla="*/ 656368 w 1480470"/>
              <a:gd name="connsiteY91" fmla="*/ 610074 h 983929"/>
              <a:gd name="connsiteX92" fmla="*/ 538639 w 1480470"/>
              <a:gd name="connsiteY92" fmla="*/ 601787 h 983929"/>
              <a:gd name="connsiteX93" fmla="*/ 643985 w 1480470"/>
              <a:gd name="connsiteY93" fmla="*/ 730374 h 983929"/>
              <a:gd name="connsiteX94" fmla="*/ 251746 w 1480470"/>
              <a:gd name="connsiteY94" fmla="*/ 93438 h 983929"/>
              <a:gd name="connsiteX95" fmla="*/ 357092 w 1480470"/>
              <a:gd name="connsiteY95" fmla="*/ 113916 h 983929"/>
              <a:gd name="connsiteX96" fmla="*/ 282892 w 1480470"/>
              <a:gd name="connsiteY96" fmla="*/ 30096 h 983929"/>
              <a:gd name="connsiteX97" fmla="*/ 178403 w 1480470"/>
              <a:gd name="connsiteY97" fmla="*/ 7903 h 983929"/>
              <a:gd name="connsiteX98" fmla="*/ 251746 w 1480470"/>
              <a:gd name="connsiteY98" fmla="*/ 93438 h 983929"/>
              <a:gd name="connsiteX99" fmla="*/ 472249 w 1480470"/>
              <a:gd name="connsiteY99" fmla="*/ 224311 h 983929"/>
              <a:gd name="connsiteX100" fmla="*/ 571786 w 1480470"/>
              <a:gd name="connsiteY100" fmla="*/ 241361 h 983929"/>
              <a:gd name="connsiteX101" fmla="*/ 491871 w 1480470"/>
              <a:gd name="connsiteY101" fmla="*/ 154112 h 983929"/>
              <a:gd name="connsiteX102" fmla="*/ 392906 w 1480470"/>
              <a:gd name="connsiteY102" fmla="*/ 135252 h 983929"/>
              <a:gd name="connsiteX103" fmla="*/ 472249 w 1480470"/>
              <a:gd name="connsiteY103" fmla="*/ 224311 h 983929"/>
              <a:gd name="connsiteX104" fmla="*/ 208502 w 1480470"/>
              <a:gd name="connsiteY104" fmla="*/ 181068 h 983929"/>
              <a:gd name="connsiteX105" fmla="*/ 322612 w 1480470"/>
              <a:gd name="connsiteY105" fmla="*/ 200499 h 983929"/>
              <a:gd name="connsiteX106" fmla="*/ 244316 w 1480470"/>
              <a:gd name="connsiteY106" fmla="*/ 108487 h 983929"/>
              <a:gd name="connsiteX107" fmla="*/ 131350 w 1480470"/>
              <a:gd name="connsiteY107" fmla="*/ 86961 h 983929"/>
              <a:gd name="connsiteX108" fmla="*/ 208502 w 1480470"/>
              <a:gd name="connsiteY108" fmla="*/ 181068 h 983929"/>
              <a:gd name="connsiteX109" fmla="*/ 1384554 w 1480470"/>
              <a:gd name="connsiteY109" fmla="*/ 789334 h 983929"/>
              <a:gd name="connsiteX110" fmla="*/ 1424178 w 1480470"/>
              <a:gd name="connsiteY110" fmla="*/ 789334 h 983929"/>
              <a:gd name="connsiteX111" fmla="*/ 1424178 w 1480470"/>
              <a:gd name="connsiteY111" fmla="*/ 796764 h 983929"/>
              <a:gd name="connsiteX112" fmla="*/ 1408652 w 1480470"/>
              <a:gd name="connsiteY112" fmla="*/ 796764 h 983929"/>
              <a:gd name="connsiteX113" fmla="*/ 1408652 w 1480470"/>
              <a:gd name="connsiteY113" fmla="*/ 838293 h 983929"/>
              <a:gd name="connsiteX114" fmla="*/ 1400080 w 1480470"/>
              <a:gd name="connsiteY114" fmla="*/ 838293 h 983929"/>
              <a:gd name="connsiteX115" fmla="*/ 1400080 w 1480470"/>
              <a:gd name="connsiteY115" fmla="*/ 796764 h 983929"/>
              <a:gd name="connsiteX116" fmla="*/ 1384554 w 1480470"/>
              <a:gd name="connsiteY116" fmla="*/ 796764 h 983929"/>
              <a:gd name="connsiteX117" fmla="*/ 1384554 w 1480470"/>
              <a:gd name="connsiteY117" fmla="*/ 789334 h 983929"/>
              <a:gd name="connsiteX118" fmla="*/ 1429702 w 1480470"/>
              <a:gd name="connsiteY118" fmla="*/ 789334 h 983929"/>
              <a:gd name="connsiteX119" fmla="*/ 1441799 w 1480470"/>
              <a:gd name="connsiteY119" fmla="*/ 789334 h 983929"/>
              <a:gd name="connsiteX120" fmla="*/ 1455325 w 1480470"/>
              <a:gd name="connsiteY120" fmla="*/ 827625 h 983929"/>
              <a:gd name="connsiteX121" fmla="*/ 1455420 w 1480470"/>
              <a:gd name="connsiteY121" fmla="*/ 827625 h 983929"/>
              <a:gd name="connsiteX122" fmla="*/ 1468564 w 1480470"/>
              <a:gd name="connsiteY122" fmla="*/ 789334 h 983929"/>
              <a:gd name="connsiteX123" fmla="*/ 1480470 w 1480470"/>
              <a:gd name="connsiteY123" fmla="*/ 789334 h 983929"/>
              <a:gd name="connsiteX124" fmla="*/ 1480470 w 1480470"/>
              <a:gd name="connsiteY124" fmla="*/ 838293 h 983929"/>
              <a:gd name="connsiteX125" fmla="*/ 1472279 w 1480470"/>
              <a:gd name="connsiteY125" fmla="*/ 838293 h 983929"/>
              <a:gd name="connsiteX126" fmla="*/ 1472279 w 1480470"/>
              <a:gd name="connsiteY126" fmla="*/ 800478 h 983929"/>
              <a:gd name="connsiteX127" fmla="*/ 1472184 w 1480470"/>
              <a:gd name="connsiteY127" fmla="*/ 800478 h 983929"/>
              <a:gd name="connsiteX128" fmla="*/ 1458658 w 1480470"/>
              <a:gd name="connsiteY128" fmla="*/ 838293 h 983929"/>
              <a:gd name="connsiteX129" fmla="*/ 1451610 w 1480470"/>
              <a:gd name="connsiteY129" fmla="*/ 838293 h 983929"/>
              <a:gd name="connsiteX130" fmla="*/ 1437989 w 1480470"/>
              <a:gd name="connsiteY130" fmla="*/ 800478 h 983929"/>
              <a:gd name="connsiteX131" fmla="*/ 1437894 w 1480470"/>
              <a:gd name="connsiteY131" fmla="*/ 800478 h 983929"/>
              <a:gd name="connsiteX132" fmla="*/ 1437894 w 1480470"/>
              <a:gd name="connsiteY132" fmla="*/ 838293 h 983929"/>
              <a:gd name="connsiteX133" fmla="*/ 1429702 w 1480470"/>
              <a:gd name="connsiteY133" fmla="*/ 838293 h 983929"/>
              <a:gd name="connsiteX134" fmla="*/ 1429702 w 1480470"/>
              <a:gd name="connsiteY134" fmla="*/ 789334 h 98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80470" h="983929">
                <a:moveTo>
                  <a:pt x="3715" y="983930"/>
                </a:moveTo>
                <a:lnTo>
                  <a:pt x="70485" y="983930"/>
                </a:lnTo>
                <a:lnTo>
                  <a:pt x="88011" y="949449"/>
                </a:lnTo>
                <a:lnTo>
                  <a:pt x="209169" y="949449"/>
                </a:lnTo>
                <a:lnTo>
                  <a:pt x="227743" y="983930"/>
                </a:lnTo>
                <a:lnTo>
                  <a:pt x="294227" y="983930"/>
                </a:lnTo>
                <a:lnTo>
                  <a:pt x="187166" y="788953"/>
                </a:lnTo>
                <a:lnTo>
                  <a:pt x="109347" y="788953"/>
                </a:lnTo>
                <a:lnTo>
                  <a:pt x="3715" y="983930"/>
                </a:lnTo>
                <a:close/>
                <a:moveTo>
                  <a:pt x="148114" y="834197"/>
                </a:moveTo>
                <a:lnTo>
                  <a:pt x="186880" y="907444"/>
                </a:lnTo>
                <a:lnTo>
                  <a:pt x="110395" y="907444"/>
                </a:lnTo>
                <a:lnTo>
                  <a:pt x="148114" y="834197"/>
                </a:lnTo>
                <a:close/>
                <a:moveTo>
                  <a:pt x="421672" y="983930"/>
                </a:moveTo>
                <a:lnTo>
                  <a:pt x="481489" y="983930"/>
                </a:lnTo>
                <a:lnTo>
                  <a:pt x="481489" y="934876"/>
                </a:lnTo>
                <a:lnTo>
                  <a:pt x="600265" y="934876"/>
                </a:lnTo>
                <a:cubicBezTo>
                  <a:pt x="642556" y="934876"/>
                  <a:pt x="655225" y="901443"/>
                  <a:pt x="655225" y="872392"/>
                </a:cubicBezTo>
                <a:lnTo>
                  <a:pt x="655225" y="855723"/>
                </a:lnTo>
                <a:cubicBezTo>
                  <a:pt x="655225" y="817433"/>
                  <a:pt x="641509" y="788953"/>
                  <a:pt x="584644" y="788953"/>
                </a:cubicBezTo>
                <a:lnTo>
                  <a:pt x="421672" y="788953"/>
                </a:lnTo>
                <a:lnTo>
                  <a:pt x="421672" y="983930"/>
                </a:lnTo>
                <a:close/>
                <a:moveTo>
                  <a:pt x="481393" y="837435"/>
                </a:moveTo>
                <a:lnTo>
                  <a:pt x="569214" y="837435"/>
                </a:lnTo>
                <a:cubicBezTo>
                  <a:pt x="587216" y="837435"/>
                  <a:pt x="593693" y="844960"/>
                  <a:pt x="593693" y="858200"/>
                </a:cubicBezTo>
                <a:lnTo>
                  <a:pt x="593693" y="865725"/>
                </a:lnTo>
                <a:cubicBezTo>
                  <a:pt x="593693" y="877345"/>
                  <a:pt x="588264" y="886489"/>
                  <a:pt x="574262" y="886489"/>
                </a:cubicBezTo>
                <a:lnTo>
                  <a:pt x="481393" y="886489"/>
                </a:lnTo>
                <a:lnTo>
                  <a:pt x="481393" y="837435"/>
                </a:lnTo>
                <a:close/>
                <a:moveTo>
                  <a:pt x="793432" y="983930"/>
                </a:moveTo>
                <a:lnTo>
                  <a:pt x="853249" y="983930"/>
                </a:lnTo>
                <a:lnTo>
                  <a:pt x="853249" y="910111"/>
                </a:lnTo>
                <a:lnTo>
                  <a:pt x="979265" y="910111"/>
                </a:lnTo>
                <a:lnTo>
                  <a:pt x="979265" y="983930"/>
                </a:lnTo>
                <a:lnTo>
                  <a:pt x="1039082" y="983930"/>
                </a:lnTo>
                <a:lnTo>
                  <a:pt x="1039082" y="788953"/>
                </a:lnTo>
                <a:lnTo>
                  <a:pt x="979265" y="788953"/>
                </a:lnTo>
                <a:lnTo>
                  <a:pt x="979265" y="858486"/>
                </a:lnTo>
                <a:lnTo>
                  <a:pt x="853249" y="858486"/>
                </a:lnTo>
                <a:lnTo>
                  <a:pt x="853249" y="788953"/>
                </a:lnTo>
                <a:lnTo>
                  <a:pt x="793432" y="788953"/>
                </a:lnTo>
                <a:lnTo>
                  <a:pt x="793432" y="983930"/>
                </a:lnTo>
                <a:close/>
                <a:moveTo>
                  <a:pt x="1185386" y="983930"/>
                </a:moveTo>
                <a:lnTo>
                  <a:pt x="1379601" y="983930"/>
                </a:lnTo>
                <a:lnTo>
                  <a:pt x="1379601" y="933828"/>
                </a:lnTo>
                <a:lnTo>
                  <a:pt x="1245203" y="933828"/>
                </a:lnTo>
                <a:lnTo>
                  <a:pt x="1245203" y="788953"/>
                </a:lnTo>
                <a:lnTo>
                  <a:pt x="1185386" y="788953"/>
                </a:lnTo>
                <a:lnTo>
                  <a:pt x="1185386" y="983930"/>
                </a:lnTo>
                <a:close/>
                <a:moveTo>
                  <a:pt x="682752" y="354804"/>
                </a:moveTo>
                <a:cubicBezTo>
                  <a:pt x="733615" y="384998"/>
                  <a:pt x="775525" y="390808"/>
                  <a:pt x="776383" y="368329"/>
                </a:cubicBezTo>
                <a:cubicBezTo>
                  <a:pt x="777240" y="346517"/>
                  <a:pt x="738854" y="306226"/>
                  <a:pt x="690658" y="277651"/>
                </a:cubicBezTo>
                <a:cubicBezTo>
                  <a:pt x="642556" y="249076"/>
                  <a:pt x="600742" y="241837"/>
                  <a:pt x="597217" y="262030"/>
                </a:cubicBezTo>
                <a:cubicBezTo>
                  <a:pt x="593788" y="282795"/>
                  <a:pt x="631984" y="324609"/>
                  <a:pt x="682752" y="354804"/>
                </a:cubicBezTo>
                <a:close/>
                <a:moveTo>
                  <a:pt x="434911" y="320990"/>
                </a:moveTo>
                <a:cubicBezTo>
                  <a:pt x="489394" y="353375"/>
                  <a:pt x="537496" y="359947"/>
                  <a:pt x="542258" y="336420"/>
                </a:cubicBezTo>
                <a:cubicBezTo>
                  <a:pt x="546830" y="313655"/>
                  <a:pt x="508825" y="270984"/>
                  <a:pt x="457390" y="240408"/>
                </a:cubicBezTo>
                <a:cubicBezTo>
                  <a:pt x="406051" y="209928"/>
                  <a:pt x="358330" y="201642"/>
                  <a:pt x="350710" y="222692"/>
                </a:cubicBezTo>
                <a:cubicBezTo>
                  <a:pt x="342805" y="244314"/>
                  <a:pt x="380428" y="288605"/>
                  <a:pt x="434911" y="320990"/>
                </a:cubicBezTo>
                <a:close/>
                <a:moveTo>
                  <a:pt x="671798" y="461674"/>
                </a:moveTo>
                <a:cubicBezTo>
                  <a:pt x="726376" y="494059"/>
                  <a:pt x="771430" y="498822"/>
                  <a:pt x="772477" y="473104"/>
                </a:cubicBezTo>
                <a:cubicBezTo>
                  <a:pt x="773430" y="448149"/>
                  <a:pt x="732472" y="403667"/>
                  <a:pt x="680942" y="373187"/>
                </a:cubicBezTo>
                <a:cubicBezTo>
                  <a:pt x="629507" y="342612"/>
                  <a:pt x="584644" y="336135"/>
                  <a:pt x="580644" y="359280"/>
                </a:cubicBezTo>
                <a:cubicBezTo>
                  <a:pt x="576453" y="383093"/>
                  <a:pt x="617220" y="429289"/>
                  <a:pt x="671798" y="461674"/>
                </a:cubicBezTo>
                <a:close/>
                <a:moveTo>
                  <a:pt x="148304" y="281842"/>
                </a:moveTo>
                <a:cubicBezTo>
                  <a:pt x="206978" y="316704"/>
                  <a:pt x="262795" y="324324"/>
                  <a:pt x="272605" y="299654"/>
                </a:cubicBezTo>
                <a:cubicBezTo>
                  <a:pt x="282130" y="275841"/>
                  <a:pt x="244888" y="230502"/>
                  <a:pt x="189738" y="197736"/>
                </a:cubicBezTo>
                <a:cubicBezTo>
                  <a:pt x="134588" y="164970"/>
                  <a:pt x="79819" y="155541"/>
                  <a:pt x="66770" y="177353"/>
                </a:cubicBezTo>
                <a:cubicBezTo>
                  <a:pt x="53435" y="199927"/>
                  <a:pt x="89725" y="246981"/>
                  <a:pt x="148304" y="281842"/>
                </a:cubicBezTo>
                <a:close/>
                <a:moveTo>
                  <a:pt x="403479" y="433480"/>
                </a:moveTo>
                <a:cubicBezTo>
                  <a:pt x="462248" y="468437"/>
                  <a:pt x="514540" y="473961"/>
                  <a:pt x="520065" y="446625"/>
                </a:cubicBezTo>
                <a:cubicBezTo>
                  <a:pt x="525399" y="420240"/>
                  <a:pt x="484822" y="372996"/>
                  <a:pt x="429577" y="340135"/>
                </a:cubicBezTo>
                <a:cubicBezTo>
                  <a:pt x="374428" y="307369"/>
                  <a:pt x="322707" y="299844"/>
                  <a:pt x="313944" y="324133"/>
                </a:cubicBezTo>
                <a:cubicBezTo>
                  <a:pt x="304705" y="349279"/>
                  <a:pt x="344710" y="398619"/>
                  <a:pt x="403479" y="433480"/>
                </a:cubicBezTo>
                <a:close/>
                <a:moveTo>
                  <a:pt x="658939" y="585404"/>
                </a:moveTo>
                <a:cubicBezTo>
                  <a:pt x="717804" y="620361"/>
                  <a:pt x="766477" y="623790"/>
                  <a:pt x="767619" y="593881"/>
                </a:cubicBezTo>
                <a:cubicBezTo>
                  <a:pt x="768763" y="565020"/>
                  <a:pt x="724757" y="515681"/>
                  <a:pt x="669512" y="482820"/>
                </a:cubicBezTo>
                <a:cubicBezTo>
                  <a:pt x="614267" y="449958"/>
                  <a:pt x="565785" y="444434"/>
                  <a:pt x="561213" y="471199"/>
                </a:cubicBezTo>
                <a:cubicBezTo>
                  <a:pt x="556450" y="498917"/>
                  <a:pt x="600170" y="550447"/>
                  <a:pt x="658939" y="585404"/>
                </a:cubicBezTo>
                <a:close/>
                <a:moveTo>
                  <a:pt x="89725" y="400619"/>
                </a:moveTo>
                <a:cubicBezTo>
                  <a:pt x="153352" y="438528"/>
                  <a:pt x="214693" y="444910"/>
                  <a:pt x="226314" y="415954"/>
                </a:cubicBezTo>
                <a:cubicBezTo>
                  <a:pt x="237458" y="388046"/>
                  <a:pt x="197929" y="337468"/>
                  <a:pt x="138398" y="302035"/>
                </a:cubicBezTo>
                <a:cubicBezTo>
                  <a:pt x="78867" y="266697"/>
                  <a:pt x="18764" y="257934"/>
                  <a:pt x="3524" y="283461"/>
                </a:cubicBezTo>
                <a:cubicBezTo>
                  <a:pt x="-12192" y="309846"/>
                  <a:pt x="26098" y="362709"/>
                  <a:pt x="89725" y="400619"/>
                </a:cubicBezTo>
                <a:close/>
                <a:moveTo>
                  <a:pt x="366617" y="565306"/>
                </a:moveTo>
                <a:cubicBezTo>
                  <a:pt x="430435" y="603216"/>
                  <a:pt x="487585" y="607121"/>
                  <a:pt x="494062" y="575117"/>
                </a:cubicBezTo>
                <a:cubicBezTo>
                  <a:pt x="500253" y="544256"/>
                  <a:pt x="456819" y="491297"/>
                  <a:pt x="397192" y="455864"/>
                </a:cubicBezTo>
                <a:cubicBezTo>
                  <a:pt x="337566" y="420431"/>
                  <a:pt x="281178" y="413954"/>
                  <a:pt x="270891" y="442434"/>
                </a:cubicBezTo>
                <a:cubicBezTo>
                  <a:pt x="260223" y="471961"/>
                  <a:pt x="302895" y="527397"/>
                  <a:pt x="366617" y="565306"/>
                </a:cubicBezTo>
                <a:close/>
                <a:moveTo>
                  <a:pt x="643985" y="730374"/>
                </a:moveTo>
                <a:cubicBezTo>
                  <a:pt x="707898" y="768379"/>
                  <a:pt x="760857" y="769808"/>
                  <a:pt x="762190" y="734661"/>
                </a:cubicBezTo>
                <a:cubicBezTo>
                  <a:pt x="763524" y="700847"/>
                  <a:pt x="716089" y="645507"/>
                  <a:pt x="656368" y="610074"/>
                </a:cubicBezTo>
                <a:cubicBezTo>
                  <a:pt x="596646" y="574545"/>
                  <a:pt x="544068" y="570354"/>
                  <a:pt x="538639" y="601787"/>
                </a:cubicBezTo>
                <a:cubicBezTo>
                  <a:pt x="533114" y="634267"/>
                  <a:pt x="580168" y="692370"/>
                  <a:pt x="643985" y="730374"/>
                </a:cubicBezTo>
                <a:close/>
                <a:moveTo>
                  <a:pt x="251746" y="93438"/>
                </a:moveTo>
                <a:cubicBezTo>
                  <a:pt x="302419" y="123537"/>
                  <a:pt x="349758" y="132490"/>
                  <a:pt x="357092" y="113916"/>
                </a:cubicBezTo>
                <a:cubicBezTo>
                  <a:pt x="364236" y="95914"/>
                  <a:pt x="330994" y="58576"/>
                  <a:pt x="282892" y="30096"/>
                </a:cubicBezTo>
                <a:cubicBezTo>
                  <a:pt x="234886" y="1617"/>
                  <a:pt x="188214" y="-8575"/>
                  <a:pt x="178403" y="7903"/>
                </a:cubicBezTo>
                <a:cubicBezTo>
                  <a:pt x="168402" y="24858"/>
                  <a:pt x="201073" y="63339"/>
                  <a:pt x="251746" y="93438"/>
                </a:cubicBezTo>
                <a:close/>
                <a:moveTo>
                  <a:pt x="472249" y="224311"/>
                </a:moveTo>
                <a:cubicBezTo>
                  <a:pt x="523018" y="254410"/>
                  <a:pt x="567690" y="261840"/>
                  <a:pt x="571786" y="241361"/>
                </a:cubicBezTo>
                <a:cubicBezTo>
                  <a:pt x="575786" y="221454"/>
                  <a:pt x="539972" y="182687"/>
                  <a:pt x="491871" y="154112"/>
                </a:cubicBezTo>
                <a:cubicBezTo>
                  <a:pt x="443770" y="125537"/>
                  <a:pt x="399574" y="116869"/>
                  <a:pt x="392906" y="135252"/>
                </a:cubicBezTo>
                <a:cubicBezTo>
                  <a:pt x="386048" y="154017"/>
                  <a:pt x="421481" y="194212"/>
                  <a:pt x="472249" y="224311"/>
                </a:cubicBezTo>
                <a:close/>
                <a:moveTo>
                  <a:pt x="208502" y="181068"/>
                </a:moveTo>
                <a:cubicBezTo>
                  <a:pt x="262890" y="213357"/>
                  <a:pt x="314039" y="221835"/>
                  <a:pt x="322612" y="200499"/>
                </a:cubicBezTo>
                <a:cubicBezTo>
                  <a:pt x="330803" y="179925"/>
                  <a:pt x="295656" y="138967"/>
                  <a:pt x="244316" y="108487"/>
                </a:cubicBezTo>
                <a:cubicBezTo>
                  <a:pt x="192976" y="78007"/>
                  <a:pt x="142589" y="68101"/>
                  <a:pt x="131350" y="86961"/>
                </a:cubicBezTo>
                <a:cubicBezTo>
                  <a:pt x="119729" y="106392"/>
                  <a:pt x="154210" y="148778"/>
                  <a:pt x="208502" y="181068"/>
                </a:cubicBezTo>
                <a:close/>
                <a:moveTo>
                  <a:pt x="1384554" y="789334"/>
                </a:moveTo>
                <a:lnTo>
                  <a:pt x="1424178" y="789334"/>
                </a:lnTo>
                <a:lnTo>
                  <a:pt x="1424178" y="796764"/>
                </a:lnTo>
                <a:lnTo>
                  <a:pt x="1408652" y="796764"/>
                </a:lnTo>
                <a:lnTo>
                  <a:pt x="1408652" y="838293"/>
                </a:lnTo>
                <a:lnTo>
                  <a:pt x="1400080" y="838293"/>
                </a:lnTo>
                <a:lnTo>
                  <a:pt x="1400080" y="796764"/>
                </a:lnTo>
                <a:lnTo>
                  <a:pt x="1384554" y="796764"/>
                </a:lnTo>
                <a:lnTo>
                  <a:pt x="1384554" y="789334"/>
                </a:lnTo>
                <a:close/>
                <a:moveTo>
                  <a:pt x="1429702" y="789334"/>
                </a:moveTo>
                <a:lnTo>
                  <a:pt x="1441799" y="789334"/>
                </a:lnTo>
                <a:lnTo>
                  <a:pt x="1455325" y="827625"/>
                </a:lnTo>
                <a:lnTo>
                  <a:pt x="1455420" y="827625"/>
                </a:lnTo>
                <a:lnTo>
                  <a:pt x="1468564" y="789334"/>
                </a:lnTo>
                <a:lnTo>
                  <a:pt x="1480470" y="789334"/>
                </a:lnTo>
                <a:lnTo>
                  <a:pt x="1480470" y="838293"/>
                </a:lnTo>
                <a:lnTo>
                  <a:pt x="1472279" y="838293"/>
                </a:lnTo>
                <a:lnTo>
                  <a:pt x="1472279" y="800478"/>
                </a:lnTo>
                <a:lnTo>
                  <a:pt x="1472184" y="800478"/>
                </a:lnTo>
                <a:lnTo>
                  <a:pt x="1458658" y="838293"/>
                </a:lnTo>
                <a:lnTo>
                  <a:pt x="1451610" y="838293"/>
                </a:lnTo>
                <a:lnTo>
                  <a:pt x="1437989" y="800478"/>
                </a:lnTo>
                <a:lnTo>
                  <a:pt x="1437894" y="800478"/>
                </a:lnTo>
                <a:lnTo>
                  <a:pt x="1437894" y="838293"/>
                </a:lnTo>
                <a:lnTo>
                  <a:pt x="1429702" y="838293"/>
                </a:lnTo>
                <a:lnTo>
                  <a:pt x="1429702" y="789334"/>
                </a:lnTo>
                <a:close/>
              </a:path>
            </a:pathLst>
          </a:custGeom>
          <a:solidFill>
            <a:schemeClr val="accent1"/>
          </a:solidFill>
          <a:ln w="9525" cap="flat">
            <a:noFill/>
            <a:prstDash val="solid"/>
            <a:miter/>
          </a:ln>
        </p:spPr>
        <p:txBody>
          <a:bodyPr rtlCol="0" anchor="ctr"/>
          <a:lstStyle/>
          <a:p>
            <a:endParaRPr lang="en-US" sz="1800"/>
          </a:p>
        </p:txBody>
      </p:sp>
      <p:sp>
        <p:nvSpPr>
          <p:cNvPr id="17" name="pole tekstowe 3">
            <a:extLst>
              <a:ext uri="{FF2B5EF4-FFF2-40B4-BE49-F238E27FC236}">
                <a16:creationId xmlns:a16="http://schemas.microsoft.com/office/drawing/2014/main" id="{B5AB44D3-C443-4BD6-8E98-01EB31B87BC6}"/>
              </a:ext>
            </a:extLst>
          </p:cNvPr>
          <p:cNvSpPr txBox="1"/>
          <p:nvPr userDrawn="1"/>
        </p:nvSpPr>
        <p:spPr>
          <a:xfrm>
            <a:off x="1451293" y="6516406"/>
            <a:ext cx="2052639" cy="365125"/>
          </a:xfrm>
          <a:prstGeom prst="rect">
            <a:avLst/>
          </a:prstGeom>
          <a:noFill/>
        </p:spPr>
        <p:txBody>
          <a:bodyPr wrap="square" rtlCol="0">
            <a:noAutofit/>
          </a:bodyPr>
          <a:lstStyle/>
          <a:p>
            <a:pPr algn="l">
              <a:spcAft>
                <a:spcPts val="600"/>
              </a:spcAft>
              <a:buClr>
                <a:schemeClr val="accent1"/>
              </a:buClr>
            </a:pPr>
            <a:r>
              <a:rPr lang="en-US" sz="1200">
                <a:solidFill>
                  <a:schemeClr val="accent1"/>
                </a:solidFill>
                <a:effectLst/>
                <a:latin typeface="+mj-lt"/>
                <a:ea typeface="Calibri" panose="020F0502020204030204" pitchFamily="34" charset="0"/>
                <a:cs typeface="Times New Roman" panose="02020603050405020304" pitchFamily="18" charset="0"/>
              </a:rPr>
              <a:t>Analysis. Answers. Action </a:t>
            </a:r>
            <a:endParaRPr lang="en-US" sz="1400">
              <a:solidFill>
                <a:schemeClr val="accent1"/>
              </a:solidFill>
              <a:latin typeface="+mj-lt"/>
            </a:endParaRPr>
          </a:p>
        </p:txBody>
      </p:sp>
      <p:sp>
        <p:nvSpPr>
          <p:cNvPr id="18" name="pole tekstowe 4">
            <a:extLst>
              <a:ext uri="{FF2B5EF4-FFF2-40B4-BE49-F238E27FC236}">
                <a16:creationId xmlns:a16="http://schemas.microsoft.com/office/drawing/2014/main" id="{70105FE1-BE1F-47D9-9A0B-E03C45A1C51F}"/>
              </a:ext>
            </a:extLst>
          </p:cNvPr>
          <p:cNvSpPr txBox="1"/>
          <p:nvPr userDrawn="1"/>
        </p:nvSpPr>
        <p:spPr>
          <a:xfrm>
            <a:off x="9988549" y="6506590"/>
            <a:ext cx="1447800" cy="277812"/>
          </a:xfrm>
          <a:prstGeom prst="rect">
            <a:avLst/>
          </a:prstGeom>
          <a:noFill/>
        </p:spPr>
        <p:txBody>
          <a:bodyPr wrap="square" rIns="0" rtlCol="0" anchor="b">
            <a:noAutofit/>
          </a:bodyPr>
          <a:lstStyle/>
          <a:p>
            <a:pPr algn="r">
              <a:spcAft>
                <a:spcPts val="600"/>
              </a:spcAft>
              <a:buClr>
                <a:schemeClr val="accent1"/>
              </a:buClr>
            </a:pPr>
            <a:r>
              <a:rPr lang="en-US" sz="1300">
                <a:solidFill>
                  <a:schemeClr val="accent2"/>
                </a:solidFill>
                <a:latin typeface="+mj-lt"/>
              </a:rPr>
              <a:t>www.aphl.org</a:t>
            </a:r>
          </a:p>
        </p:txBody>
      </p:sp>
    </p:spTree>
    <p:extLst>
      <p:ext uri="{BB962C8B-B14F-4D97-AF65-F5344CB8AC3E}">
        <p14:creationId xmlns:p14="http://schemas.microsoft.com/office/powerpoint/2010/main" val="4047372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lvl1pPr algn="l" defTabSz="914377" rtl="0" eaLnBrk="1" latinLnBrk="0" hangingPunct="1">
        <a:lnSpc>
          <a:spcPct val="90000"/>
        </a:lnSpc>
        <a:spcBef>
          <a:spcPct val="0"/>
        </a:spcBef>
        <a:buNone/>
        <a:defRPr sz="3600" kern="1200">
          <a:solidFill>
            <a:schemeClr val="accent1">
              <a:lumMod val="75000"/>
            </a:schemeClr>
          </a:solidFill>
          <a:latin typeface="+mj-lt"/>
          <a:ea typeface="+mj-ea"/>
          <a:cs typeface="+mj-cs"/>
        </a:defRPr>
      </a:lvl1pPr>
    </p:titleStyle>
    <p:bodyStyle>
      <a:lvl1pPr marL="228594" indent="-228594" algn="l" defTabSz="914377" rtl="0" eaLnBrk="1" latinLnBrk="0" hangingPunct="1">
        <a:lnSpc>
          <a:spcPct val="110000"/>
        </a:lnSpc>
        <a:spcBef>
          <a:spcPts val="1000"/>
        </a:spcBef>
        <a:spcAft>
          <a:spcPts val="600"/>
        </a:spcAft>
        <a:buClr>
          <a:schemeClr val="accent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533387" indent="-228594" algn="l" defTabSz="914377" rtl="0" eaLnBrk="1" latinLnBrk="0" hangingPunct="1">
        <a:lnSpc>
          <a:spcPct val="110000"/>
        </a:lnSpc>
        <a:spcBef>
          <a:spcPts val="500"/>
        </a:spcBef>
        <a:spcAft>
          <a:spcPts val="600"/>
        </a:spcAft>
        <a:buClr>
          <a:schemeClr val="accent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901677" indent="-228594" algn="l" defTabSz="914377" rtl="0" eaLnBrk="1" latinLnBrk="0" hangingPunct="1">
        <a:lnSpc>
          <a:spcPct val="110000"/>
        </a:lnSpc>
        <a:spcBef>
          <a:spcPts val="500"/>
        </a:spcBef>
        <a:spcAft>
          <a:spcPts val="600"/>
        </a:spcAft>
        <a:buClr>
          <a:schemeClr val="accent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257269" indent="-228594" algn="l" defTabSz="914377" rtl="0" eaLnBrk="1" latinLnBrk="0" hangingPunct="1">
        <a:lnSpc>
          <a:spcPct val="110000"/>
        </a:lnSpc>
        <a:spcBef>
          <a:spcPts val="50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612860" indent="-228594" algn="l" defTabSz="914377" rtl="0" eaLnBrk="1" latinLnBrk="0" hangingPunct="1">
        <a:lnSpc>
          <a:spcPct val="110000"/>
        </a:lnSpc>
        <a:spcBef>
          <a:spcPts val="500"/>
        </a:spcBef>
        <a:spcAft>
          <a:spcPts val="600"/>
        </a:spcAft>
        <a:buClr>
          <a:schemeClr val="accent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29">
          <p15:clr>
            <a:srgbClr val="F26B43"/>
          </p15:clr>
        </p15:guide>
        <p15:guide id="2" pos="439">
          <p15:clr>
            <a:srgbClr val="F26B43"/>
          </p15:clr>
        </p15:guide>
        <p15:guide id="3" pos="7243">
          <p15:clr>
            <a:srgbClr val="F26B43"/>
          </p15:clr>
        </p15:guide>
        <p15:guide id="4" orient="horz" pos="73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hyperlink" Target="https://aphlinformatics.atlassian.net/wiki/spaces/SC/pages/1938718838/Communications+and+Branding+Working+Group" TargetMode="External"/><Relationship Id="rId3" Type="http://schemas.openxmlformats.org/officeDocument/2006/relationships/hyperlink" Target="https://aphlinformatics.atlassian.net/wiki/spaces/SC/pages/1938620497/Standards+Updates+and+Vocabulary+Working+Group" TargetMode="External"/><Relationship Id="rId7" Type="http://schemas.openxmlformats.org/officeDocument/2006/relationships/hyperlink" Target="https://aphlinformatics.atlassian.net/wiki/spaces/SC/pages/1938718763/Laboratory+Interoperability+Data+Repository+LIDR+Working+Group"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12.jpeg"/><Relationship Id="rId11" Type="http://schemas.openxmlformats.org/officeDocument/2006/relationships/image" Target="../media/image14.svg"/><Relationship Id="rId5" Type="http://schemas.openxmlformats.org/officeDocument/2006/relationships/image" Target="../media/image11.png"/><Relationship Id="rId10" Type="http://schemas.openxmlformats.org/officeDocument/2006/relationships/image" Target="../media/image13.png"/><Relationship Id="rId4" Type="http://schemas.openxmlformats.org/officeDocument/2006/relationships/hyperlink" Target="https://aphlinformatics.atlassian.net/wiki/spaces/SC/pages/1938784418/Real+World+Evidence+Working+Group" TargetMode="Externa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aphlinformatics.atlassian.net/wiki/spaces/SC/pages/1938718763/Laboratory+Interoperability+Data+Repository+LIDR+Working+Group" TargetMode="External"/><Relationship Id="rId1" Type="http://schemas.openxmlformats.org/officeDocument/2006/relationships/slideLayout" Target="../slideLayouts/slideLayout18.xml"/><Relationship Id="rId4" Type="http://schemas.openxmlformats.org/officeDocument/2006/relationships/hyperlink" Target="https://docs.google.com/spreadsheets/d/1LJ93VdGBVDEJ49kqUV-Yro0O3qZAs-1PB-hE8KI0vPQ/edit#gid=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dc.gov/csels/dls/livd-codes.html" TargetMode="External"/><Relationship Id="rId1" Type="http://schemas.openxmlformats.org/officeDocument/2006/relationships/slideLayout" Target="../slideLayouts/slideLayout18.xml"/><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SHIELD Updates</a:t>
            </a:r>
          </a:p>
        </p:txBody>
      </p:sp>
      <p:sp>
        <p:nvSpPr>
          <p:cNvPr id="3" name="Subtitle 2"/>
          <p:cNvSpPr>
            <a:spLocks noGrp="1"/>
          </p:cNvSpPr>
          <p:nvPr>
            <p:ph type="subTitle" idx="1"/>
          </p:nvPr>
        </p:nvSpPr>
        <p:spPr>
          <a:xfrm>
            <a:off x="2124075" y="4843783"/>
            <a:ext cx="7943850" cy="1310015"/>
          </a:xfrm>
        </p:spPr>
        <p:txBody>
          <a:bodyPr>
            <a:normAutofit/>
          </a:bodyPr>
          <a:lstStyle/>
          <a:p>
            <a:r>
              <a:rPr lang="en-US" dirty="0"/>
              <a:t>December 5, 2023</a:t>
            </a:r>
          </a:p>
          <a:p>
            <a:endParaRPr lang="en-US" sz="1200" dirty="0"/>
          </a:p>
          <a:p>
            <a:r>
              <a:rPr lang="en-US" dirty="0"/>
              <a:t>Riki Merrick, Lead Specialist, Terminologist</a:t>
            </a:r>
          </a:p>
        </p:txBody>
      </p:sp>
    </p:spTree>
    <p:extLst>
      <p:ext uri="{BB962C8B-B14F-4D97-AF65-F5344CB8AC3E}">
        <p14:creationId xmlns:p14="http://schemas.microsoft.com/office/powerpoint/2010/main" val="1530300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numeru slajdu 6">
            <a:extLst>
              <a:ext uri="{FF2B5EF4-FFF2-40B4-BE49-F238E27FC236}">
                <a16:creationId xmlns:a16="http://schemas.microsoft.com/office/drawing/2014/main" id="{E1920E94-94D2-4962-9954-2039CCB22B95}"/>
              </a:ext>
            </a:extLst>
          </p:cNvPr>
          <p:cNvSpPr>
            <a:spLocks noGrp="1"/>
          </p:cNvSpPr>
          <p:nvPr>
            <p:ph type="sldNum" sz="quarter" idx="12"/>
          </p:nvPr>
        </p:nvSpPr>
        <p:spPr>
          <a:xfrm>
            <a:off x="11496674" y="6418263"/>
            <a:ext cx="695327"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6993-9AFF-4AC7-ACCC-D65FD29AC55D}" type="slidenum">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Arial"/>
              <a:ea typeface="+mn-ea"/>
              <a:cs typeface="+mn-cs"/>
            </a:endParaRPr>
          </a:p>
        </p:txBody>
      </p:sp>
      <p:sp>
        <p:nvSpPr>
          <p:cNvPr id="55" name="Circle: Hollow 51">
            <a:extLst>
              <a:ext uri="{FF2B5EF4-FFF2-40B4-BE49-F238E27FC236}">
                <a16:creationId xmlns:a16="http://schemas.microsoft.com/office/drawing/2014/main" id="{DFFF1D1A-95EF-44FD-9159-3CC7A8052F93}"/>
              </a:ext>
            </a:extLst>
          </p:cNvPr>
          <p:cNvSpPr/>
          <p:nvPr/>
        </p:nvSpPr>
        <p:spPr>
          <a:xfrm>
            <a:off x="-2859281" y="-660245"/>
            <a:ext cx="8696201" cy="8178490"/>
          </a:xfrm>
          <a:prstGeom prst="donut">
            <a:avLst>
              <a:gd name="adj" fmla="val 4572"/>
            </a:avLst>
          </a:prstGeom>
          <a:solidFill>
            <a:schemeClr val="bg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4843" tIns="244843" rIns="244843" bIns="244843" numCol="1" spcCol="1270" anchor="ctr" anchorCtr="0">
            <a:noAutofit/>
          </a:bodyPr>
          <a:lstStyle/>
          <a:p>
            <a:pPr marL="0" marR="0" lvl="0" indent="0" algn="ctr" defTabSz="2177996" rtl="0" eaLnBrk="1" fontAlgn="auto" latinLnBrk="0" hangingPunct="1">
              <a:lnSpc>
                <a:spcPct val="90000"/>
              </a:lnSpc>
              <a:spcBef>
                <a:spcPct val="0"/>
              </a:spcBef>
              <a:spcAft>
                <a:spcPct val="35000"/>
              </a:spcAft>
              <a:buClrTx/>
              <a:buSzTx/>
              <a:buFontTx/>
              <a:buNone/>
              <a:tabLst/>
              <a:defRPr/>
            </a:pPr>
            <a:endParaRPr kumimoji="0" lang="en-US" sz="4900" b="0" i="0" u="none" strike="noStrike" kern="1200" cap="none" spc="0" normalizeH="0" baseline="0" noProof="0">
              <a:ln>
                <a:noFill/>
              </a:ln>
              <a:solidFill>
                <a:prstClr val="white"/>
              </a:solidFill>
              <a:effectLst/>
              <a:uLnTx/>
              <a:uFillTx/>
              <a:latin typeface="Segoe UI"/>
              <a:ea typeface="+mn-ea"/>
              <a:cs typeface="+mn-cs"/>
            </a:endParaRPr>
          </a:p>
        </p:txBody>
      </p:sp>
      <p:sp>
        <p:nvSpPr>
          <p:cNvPr id="56" name="Prostokąt 34">
            <a:extLst>
              <a:ext uri="{FF2B5EF4-FFF2-40B4-BE49-F238E27FC236}">
                <a16:creationId xmlns:a16="http://schemas.microsoft.com/office/drawing/2014/main" id="{357DAB20-7DED-4FDF-A735-99EA006E09AD}"/>
              </a:ext>
            </a:extLst>
          </p:cNvPr>
          <p:cNvSpPr/>
          <p:nvPr/>
        </p:nvSpPr>
        <p:spPr>
          <a:xfrm>
            <a:off x="5603446" y="1704576"/>
            <a:ext cx="5750865" cy="784847"/>
          </a:xfrm>
          <a:prstGeom prst="bracketPair">
            <a:avLst>
              <a:gd name="adj" fmla="val 0"/>
            </a:avLst>
          </a:prstGeom>
          <a:solidFill>
            <a:schemeClr val="bg2"/>
          </a:solidFill>
          <a:ln w="38100" cap="flat">
            <a:solidFill>
              <a:schemeClr val="accent1"/>
            </a:solidFill>
            <a:prstDash val="solid"/>
            <a:miter lim="800000"/>
            <a:headEnd/>
            <a:tailEnd/>
          </a:ln>
        </p:spPr>
        <p:txBody>
          <a:bodyPr vert="horz" wrap="square" lIns="91440" tIns="45720" rIns="91440" bIns="45720" numCol="1" anchor="ctr"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Segoe UI"/>
                <a:ea typeface="+mn-ea"/>
                <a:cs typeface="+mn-cs"/>
              </a:rPr>
              <a:t>    SHIELD Background</a:t>
            </a:r>
          </a:p>
        </p:txBody>
      </p:sp>
      <p:sp>
        <p:nvSpPr>
          <p:cNvPr id="57" name="pole tekstowe 53">
            <a:extLst>
              <a:ext uri="{FF2B5EF4-FFF2-40B4-BE49-F238E27FC236}">
                <a16:creationId xmlns:a16="http://schemas.microsoft.com/office/drawing/2014/main" id="{13D028E9-BA4F-4F12-8F51-5CE18E03FC77}"/>
              </a:ext>
            </a:extLst>
          </p:cNvPr>
          <p:cNvSpPr txBox="1"/>
          <p:nvPr/>
        </p:nvSpPr>
        <p:spPr>
          <a:xfrm>
            <a:off x="2416711" y="2767464"/>
            <a:ext cx="2373731" cy="707886"/>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85000"/>
                    <a:lumOff val="15000"/>
                  </a:prstClr>
                </a:solidFill>
                <a:effectLst/>
                <a:uLnTx/>
                <a:uFillTx/>
                <a:latin typeface="Segoe UI"/>
                <a:ea typeface="+mn-ea"/>
                <a:cs typeface="+mn-cs"/>
              </a:rPr>
              <a:t>Agenda</a:t>
            </a:r>
          </a:p>
        </p:txBody>
      </p:sp>
      <p:sp>
        <p:nvSpPr>
          <p:cNvPr id="58" name="Prostokąt 34">
            <a:extLst>
              <a:ext uri="{FF2B5EF4-FFF2-40B4-BE49-F238E27FC236}">
                <a16:creationId xmlns:a16="http://schemas.microsoft.com/office/drawing/2014/main" id="{1C50D6A2-ABBD-4310-91F1-6338381FC01C}"/>
              </a:ext>
            </a:extLst>
          </p:cNvPr>
          <p:cNvSpPr/>
          <p:nvPr/>
        </p:nvSpPr>
        <p:spPr>
          <a:xfrm>
            <a:off x="5657557" y="3736832"/>
            <a:ext cx="5750865" cy="784847"/>
          </a:xfrm>
          <a:prstGeom prst="bracketPair">
            <a:avLst>
              <a:gd name="adj" fmla="val 0"/>
            </a:avLst>
          </a:prstGeom>
          <a:solidFill>
            <a:schemeClr val="bg2"/>
          </a:solidFill>
          <a:ln w="38100" cap="flat">
            <a:solidFill>
              <a:schemeClr val="accent2"/>
            </a:solidFill>
            <a:prstDash val="solid"/>
            <a:miter lim="800000"/>
            <a:headEnd/>
            <a:tailEnd/>
          </a:ln>
        </p:spPr>
        <p:txBody>
          <a:bodyPr vert="horz" wrap="square" lIns="91440" tIns="45720" rIns="91440" bIns="45720" numCol="1" anchor="ctr" anchorCtr="0" compatLnSpc="1">
            <a:prstTxWarp prst="textNoShape">
              <a:avLst/>
            </a:prstTxWarp>
          </a:bodyPr>
          <a:lstStyle/>
          <a:p>
            <a:pPr marL="0" marR="0" lvl="0" indent="0" algn="l" defTabSz="914377" rtl="0" eaLnBrk="1" fontAlgn="auto" latinLnBrk="0" hangingPunct="1">
              <a:lnSpc>
                <a:spcPct val="100000"/>
              </a:lnSpc>
              <a:spcBef>
                <a:spcPts val="30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Segoe UI"/>
                <a:ea typeface="+mn-ea"/>
                <a:cs typeface="+mn-cs"/>
              </a:rPr>
              <a:t>    Crowdsourcing Disease LIVD Content</a:t>
            </a:r>
          </a:p>
        </p:txBody>
      </p:sp>
      <p:sp>
        <p:nvSpPr>
          <p:cNvPr id="60" name="Prostokąt 34">
            <a:extLst>
              <a:ext uri="{FF2B5EF4-FFF2-40B4-BE49-F238E27FC236}">
                <a16:creationId xmlns:a16="http://schemas.microsoft.com/office/drawing/2014/main" id="{34D63DA6-FAD8-4ABD-ABC4-738BFFE2971F}"/>
              </a:ext>
            </a:extLst>
          </p:cNvPr>
          <p:cNvSpPr/>
          <p:nvPr/>
        </p:nvSpPr>
        <p:spPr>
          <a:xfrm>
            <a:off x="5150795" y="4798324"/>
            <a:ext cx="5750865" cy="784847"/>
          </a:xfrm>
          <a:prstGeom prst="bracketPair">
            <a:avLst>
              <a:gd name="adj" fmla="val 0"/>
            </a:avLst>
          </a:prstGeom>
          <a:solidFill>
            <a:schemeClr val="bg2"/>
          </a:solidFill>
          <a:ln w="38100" cap="flat">
            <a:solidFill>
              <a:schemeClr val="accent3"/>
            </a:solidFill>
            <a:prstDash val="solid"/>
            <a:miter lim="800000"/>
            <a:headEnd/>
            <a:tailEnd/>
          </a:ln>
        </p:spPr>
        <p:txBody>
          <a:bodyPr vert="horz" wrap="square" lIns="91440" tIns="45720" rIns="91440" bIns="45720" numCol="1" anchor="ctr" anchorCtr="0" compatLnSpc="1">
            <a:prstTxWarp prst="textNoShape">
              <a:avLst/>
            </a:prstTxWarp>
          </a:bodyPr>
          <a:lstStyle/>
          <a:p>
            <a:pPr marL="0" marR="0" lvl="0" indent="0" algn="l" defTabSz="914377" rtl="0" eaLnBrk="1" fontAlgn="auto" latinLnBrk="0" hangingPunct="1">
              <a:lnSpc>
                <a:spcPct val="100000"/>
              </a:lnSpc>
              <a:spcBef>
                <a:spcPts val="30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Segoe UI"/>
                <a:ea typeface="+mn-ea"/>
                <a:cs typeface="+mn-cs"/>
              </a:rPr>
              <a:t>     Questions &amp; Answers</a:t>
            </a:r>
          </a:p>
        </p:txBody>
      </p:sp>
      <p:sp>
        <p:nvSpPr>
          <p:cNvPr id="62" name="Owal 25">
            <a:extLst>
              <a:ext uri="{FF2B5EF4-FFF2-40B4-BE49-F238E27FC236}">
                <a16:creationId xmlns:a16="http://schemas.microsoft.com/office/drawing/2014/main" id="{722978D8-C357-415B-9122-36F4AB099BCA}"/>
              </a:ext>
            </a:extLst>
          </p:cNvPr>
          <p:cNvSpPr/>
          <p:nvPr/>
        </p:nvSpPr>
        <p:spPr>
          <a:xfrm>
            <a:off x="-365760" y="2097000"/>
            <a:ext cx="2628000" cy="266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marL="0" marR="0" lvl="0" indent="0" algn="ctr" defTabSz="914377"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3" name="Grafika 4">
            <a:extLst>
              <a:ext uri="{FF2B5EF4-FFF2-40B4-BE49-F238E27FC236}">
                <a16:creationId xmlns:a16="http://schemas.microsoft.com/office/drawing/2014/main" id="{5491EDCC-6103-4236-A590-CAEECBF88456}"/>
              </a:ext>
            </a:extLst>
          </p:cNvPr>
          <p:cNvSpPr/>
          <p:nvPr/>
        </p:nvSpPr>
        <p:spPr>
          <a:xfrm>
            <a:off x="438625" y="2940735"/>
            <a:ext cx="1314623" cy="873707"/>
          </a:xfrm>
          <a:custGeom>
            <a:avLst/>
            <a:gdLst>
              <a:gd name="connsiteX0" fmla="*/ 3715 w 1480470"/>
              <a:gd name="connsiteY0" fmla="*/ 983930 h 983929"/>
              <a:gd name="connsiteX1" fmla="*/ 70485 w 1480470"/>
              <a:gd name="connsiteY1" fmla="*/ 983930 h 983929"/>
              <a:gd name="connsiteX2" fmla="*/ 88011 w 1480470"/>
              <a:gd name="connsiteY2" fmla="*/ 949449 h 983929"/>
              <a:gd name="connsiteX3" fmla="*/ 209169 w 1480470"/>
              <a:gd name="connsiteY3" fmla="*/ 949449 h 983929"/>
              <a:gd name="connsiteX4" fmla="*/ 227743 w 1480470"/>
              <a:gd name="connsiteY4" fmla="*/ 983930 h 983929"/>
              <a:gd name="connsiteX5" fmla="*/ 294227 w 1480470"/>
              <a:gd name="connsiteY5" fmla="*/ 983930 h 983929"/>
              <a:gd name="connsiteX6" fmla="*/ 187166 w 1480470"/>
              <a:gd name="connsiteY6" fmla="*/ 788953 h 983929"/>
              <a:gd name="connsiteX7" fmla="*/ 109347 w 1480470"/>
              <a:gd name="connsiteY7" fmla="*/ 788953 h 983929"/>
              <a:gd name="connsiteX8" fmla="*/ 3715 w 1480470"/>
              <a:gd name="connsiteY8" fmla="*/ 983930 h 983929"/>
              <a:gd name="connsiteX9" fmla="*/ 148114 w 1480470"/>
              <a:gd name="connsiteY9" fmla="*/ 834197 h 983929"/>
              <a:gd name="connsiteX10" fmla="*/ 186880 w 1480470"/>
              <a:gd name="connsiteY10" fmla="*/ 907444 h 983929"/>
              <a:gd name="connsiteX11" fmla="*/ 110395 w 1480470"/>
              <a:gd name="connsiteY11" fmla="*/ 907444 h 983929"/>
              <a:gd name="connsiteX12" fmla="*/ 148114 w 1480470"/>
              <a:gd name="connsiteY12" fmla="*/ 834197 h 983929"/>
              <a:gd name="connsiteX13" fmla="*/ 421672 w 1480470"/>
              <a:gd name="connsiteY13" fmla="*/ 983930 h 983929"/>
              <a:gd name="connsiteX14" fmla="*/ 481489 w 1480470"/>
              <a:gd name="connsiteY14" fmla="*/ 983930 h 983929"/>
              <a:gd name="connsiteX15" fmla="*/ 481489 w 1480470"/>
              <a:gd name="connsiteY15" fmla="*/ 934876 h 983929"/>
              <a:gd name="connsiteX16" fmla="*/ 600265 w 1480470"/>
              <a:gd name="connsiteY16" fmla="*/ 934876 h 983929"/>
              <a:gd name="connsiteX17" fmla="*/ 655225 w 1480470"/>
              <a:gd name="connsiteY17" fmla="*/ 872392 h 983929"/>
              <a:gd name="connsiteX18" fmla="*/ 655225 w 1480470"/>
              <a:gd name="connsiteY18" fmla="*/ 855723 h 983929"/>
              <a:gd name="connsiteX19" fmla="*/ 584644 w 1480470"/>
              <a:gd name="connsiteY19" fmla="*/ 788953 h 983929"/>
              <a:gd name="connsiteX20" fmla="*/ 421672 w 1480470"/>
              <a:gd name="connsiteY20" fmla="*/ 788953 h 983929"/>
              <a:gd name="connsiteX21" fmla="*/ 421672 w 1480470"/>
              <a:gd name="connsiteY21" fmla="*/ 983930 h 983929"/>
              <a:gd name="connsiteX22" fmla="*/ 481393 w 1480470"/>
              <a:gd name="connsiteY22" fmla="*/ 837435 h 983929"/>
              <a:gd name="connsiteX23" fmla="*/ 569214 w 1480470"/>
              <a:gd name="connsiteY23" fmla="*/ 837435 h 983929"/>
              <a:gd name="connsiteX24" fmla="*/ 593693 w 1480470"/>
              <a:gd name="connsiteY24" fmla="*/ 858200 h 983929"/>
              <a:gd name="connsiteX25" fmla="*/ 593693 w 1480470"/>
              <a:gd name="connsiteY25" fmla="*/ 865725 h 983929"/>
              <a:gd name="connsiteX26" fmla="*/ 574262 w 1480470"/>
              <a:gd name="connsiteY26" fmla="*/ 886489 h 983929"/>
              <a:gd name="connsiteX27" fmla="*/ 481393 w 1480470"/>
              <a:gd name="connsiteY27" fmla="*/ 886489 h 983929"/>
              <a:gd name="connsiteX28" fmla="*/ 481393 w 1480470"/>
              <a:gd name="connsiteY28" fmla="*/ 837435 h 983929"/>
              <a:gd name="connsiteX29" fmla="*/ 793432 w 1480470"/>
              <a:gd name="connsiteY29" fmla="*/ 983930 h 983929"/>
              <a:gd name="connsiteX30" fmla="*/ 853249 w 1480470"/>
              <a:gd name="connsiteY30" fmla="*/ 983930 h 983929"/>
              <a:gd name="connsiteX31" fmla="*/ 853249 w 1480470"/>
              <a:gd name="connsiteY31" fmla="*/ 910111 h 983929"/>
              <a:gd name="connsiteX32" fmla="*/ 979265 w 1480470"/>
              <a:gd name="connsiteY32" fmla="*/ 910111 h 983929"/>
              <a:gd name="connsiteX33" fmla="*/ 979265 w 1480470"/>
              <a:gd name="connsiteY33" fmla="*/ 983930 h 983929"/>
              <a:gd name="connsiteX34" fmla="*/ 1039082 w 1480470"/>
              <a:gd name="connsiteY34" fmla="*/ 983930 h 983929"/>
              <a:gd name="connsiteX35" fmla="*/ 1039082 w 1480470"/>
              <a:gd name="connsiteY35" fmla="*/ 788953 h 983929"/>
              <a:gd name="connsiteX36" fmla="*/ 979265 w 1480470"/>
              <a:gd name="connsiteY36" fmla="*/ 788953 h 983929"/>
              <a:gd name="connsiteX37" fmla="*/ 979265 w 1480470"/>
              <a:gd name="connsiteY37" fmla="*/ 858486 h 983929"/>
              <a:gd name="connsiteX38" fmla="*/ 853249 w 1480470"/>
              <a:gd name="connsiteY38" fmla="*/ 858486 h 983929"/>
              <a:gd name="connsiteX39" fmla="*/ 853249 w 1480470"/>
              <a:gd name="connsiteY39" fmla="*/ 788953 h 983929"/>
              <a:gd name="connsiteX40" fmla="*/ 793432 w 1480470"/>
              <a:gd name="connsiteY40" fmla="*/ 788953 h 983929"/>
              <a:gd name="connsiteX41" fmla="*/ 793432 w 1480470"/>
              <a:gd name="connsiteY41" fmla="*/ 983930 h 983929"/>
              <a:gd name="connsiteX42" fmla="*/ 1185386 w 1480470"/>
              <a:gd name="connsiteY42" fmla="*/ 983930 h 983929"/>
              <a:gd name="connsiteX43" fmla="*/ 1379601 w 1480470"/>
              <a:gd name="connsiteY43" fmla="*/ 983930 h 983929"/>
              <a:gd name="connsiteX44" fmla="*/ 1379601 w 1480470"/>
              <a:gd name="connsiteY44" fmla="*/ 933828 h 983929"/>
              <a:gd name="connsiteX45" fmla="*/ 1245203 w 1480470"/>
              <a:gd name="connsiteY45" fmla="*/ 933828 h 983929"/>
              <a:gd name="connsiteX46" fmla="*/ 1245203 w 1480470"/>
              <a:gd name="connsiteY46" fmla="*/ 788953 h 983929"/>
              <a:gd name="connsiteX47" fmla="*/ 1185386 w 1480470"/>
              <a:gd name="connsiteY47" fmla="*/ 788953 h 983929"/>
              <a:gd name="connsiteX48" fmla="*/ 1185386 w 1480470"/>
              <a:gd name="connsiteY48" fmla="*/ 983930 h 983929"/>
              <a:gd name="connsiteX49" fmla="*/ 682752 w 1480470"/>
              <a:gd name="connsiteY49" fmla="*/ 354804 h 983929"/>
              <a:gd name="connsiteX50" fmla="*/ 776383 w 1480470"/>
              <a:gd name="connsiteY50" fmla="*/ 368329 h 983929"/>
              <a:gd name="connsiteX51" fmla="*/ 690658 w 1480470"/>
              <a:gd name="connsiteY51" fmla="*/ 277651 h 983929"/>
              <a:gd name="connsiteX52" fmla="*/ 597217 w 1480470"/>
              <a:gd name="connsiteY52" fmla="*/ 262030 h 983929"/>
              <a:gd name="connsiteX53" fmla="*/ 682752 w 1480470"/>
              <a:gd name="connsiteY53" fmla="*/ 354804 h 983929"/>
              <a:gd name="connsiteX54" fmla="*/ 434911 w 1480470"/>
              <a:gd name="connsiteY54" fmla="*/ 320990 h 983929"/>
              <a:gd name="connsiteX55" fmla="*/ 542258 w 1480470"/>
              <a:gd name="connsiteY55" fmla="*/ 336420 h 983929"/>
              <a:gd name="connsiteX56" fmla="*/ 457390 w 1480470"/>
              <a:gd name="connsiteY56" fmla="*/ 240408 h 983929"/>
              <a:gd name="connsiteX57" fmla="*/ 350710 w 1480470"/>
              <a:gd name="connsiteY57" fmla="*/ 222692 h 983929"/>
              <a:gd name="connsiteX58" fmla="*/ 434911 w 1480470"/>
              <a:gd name="connsiteY58" fmla="*/ 320990 h 983929"/>
              <a:gd name="connsiteX59" fmla="*/ 671798 w 1480470"/>
              <a:gd name="connsiteY59" fmla="*/ 461674 h 983929"/>
              <a:gd name="connsiteX60" fmla="*/ 772477 w 1480470"/>
              <a:gd name="connsiteY60" fmla="*/ 473104 h 983929"/>
              <a:gd name="connsiteX61" fmla="*/ 680942 w 1480470"/>
              <a:gd name="connsiteY61" fmla="*/ 373187 h 983929"/>
              <a:gd name="connsiteX62" fmla="*/ 580644 w 1480470"/>
              <a:gd name="connsiteY62" fmla="*/ 359280 h 983929"/>
              <a:gd name="connsiteX63" fmla="*/ 671798 w 1480470"/>
              <a:gd name="connsiteY63" fmla="*/ 461674 h 983929"/>
              <a:gd name="connsiteX64" fmla="*/ 148304 w 1480470"/>
              <a:gd name="connsiteY64" fmla="*/ 281842 h 983929"/>
              <a:gd name="connsiteX65" fmla="*/ 272605 w 1480470"/>
              <a:gd name="connsiteY65" fmla="*/ 299654 h 983929"/>
              <a:gd name="connsiteX66" fmla="*/ 189738 w 1480470"/>
              <a:gd name="connsiteY66" fmla="*/ 197736 h 983929"/>
              <a:gd name="connsiteX67" fmla="*/ 66770 w 1480470"/>
              <a:gd name="connsiteY67" fmla="*/ 177353 h 983929"/>
              <a:gd name="connsiteX68" fmla="*/ 148304 w 1480470"/>
              <a:gd name="connsiteY68" fmla="*/ 281842 h 983929"/>
              <a:gd name="connsiteX69" fmla="*/ 403479 w 1480470"/>
              <a:gd name="connsiteY69" fmla="*/ 433480 h 983929"/>
              <a:gd name="connsiteX70" fmla="*/ 520065 w 1480470"/>
              <a:gd name="connsiteY70" fmla="*/ 446625 h 983929"/>
              <a:gd name="connsiteX71" fmla="*/ 429577 w 1480470"/>
              <a:gd name="connsiteY71" fmla="*/ 340135 h 983929"/>
              <a:gd name="connsiteX72" fmla="*/ 313944 w 1480470"/>
              <a:gd name="connsiteY72" fmla="*/ 324133 h 983929"/>
              <a:gd name="connsiteX73" fmla="*/ 403479 w 1480470"/>
              <a:gd name="connsiteY73" fmla="*/ 433480 h 983929"/>
              <a:gd name="connsiteX74" fmla="*/ 658939 w 1480470"/>
              <a:gd name="connsiteY74" fmla="*/ 585404 h 983929"/>
              <a:gd name="connsiteX75" fmla="*/ 767619 w 1480470"/>
              <a:gd name="connsiteY75" fmla="*/ 593881 h 983929"/>
              <a:gd name="connsiteX76" fmla="*/ 669512 w 1480470"/>
              <a:gd name="connsiteY76" fmla="*/ 482820 h 983929"/>
              <a:gd name="connsiteX77" fmla="*/ 561213 w 1480470"/>
              <a:gd name="connsiteY77" fmla="*/ 471199 h 983929"/>
              <a:gd name="connsiteX78" fmla="*/ 658939 w 1480470"/>
              <a:gd name="connsiteY78" fmla="*/ 585404 h 983929"/>
              <a:gd name="connsiteX79" fmla="*/ 89725 w 1480470"/>
              <a:gd name="connsiteY79" fmla="*/ 400619 h 983929"/>
              <a:gd name="connsiteX80" fmla="*/ 226314 w 1480470"/>
              <a:gd name="connsiteY80" fmla="*/ 415954 h 983929"/>
              <a:gd name="connsiteX81" fmla="*/ 138398 w 1480470"/>
              <a:gd name="connsiteY81" fmla="*/ 302035 h 983929"/>
              <a:gd name="connsiteX82" fmla="*/ 3524 w 1480470"/>
              <a:gd name="connsiteY82" fmla="*/ 283461 h 983929"/>
              <a:gd name="connsiteX83" fmla="*/ 89725 w 1480470"/>
              <a:gd name="connsiteY83" fmla="*/ 400619 h 983929"/>
              <a:gd name="connsiteX84" fmla="*/ 366617 w 1480470"/>
              <a:gd name="connsiteY84" fmla="*/ 565306 h 983929"/>
              <a:gd name="connsiteX85" fmla="*/ 494062 w 1480470"/>
              <a:gd name="connsiteY85" fmla="*/ 575117 h 983929"/>
              <a:gd name="connsiteX86" fmla="*/ 397192 w 1480470"/>
              <a:gd name="connsiteY86" fmla="*/ 455864 h 983929"/>
              <a:gd name="connsiteX87" fmla="*/ 270891 w 1480470"/>
              <a:gd name="connsiteY87" fmla="*/ 442434 h 983929"/>
              <a:gd name="connsiteX88" fmla="*/ 366617 w 1480470"/>
              <a:gd name="connsiteY88" fmla="*/ 565306 h 983929"/>
              <a:gd name="connsiteX89" fmla="*/ 643985 w 1480470"/>
              <a:gd name="connsiteY89" fmla="*/ 730374 h 983929"/>
              <a:gd name="connsiteX90" fmla="*/ 762190 w 1480470"/>
              <a:gd name="connsiteY90" fmla="*/ 734661 h 983929"/>
              <a:gd name="connsiteX91" fmla="*/ 656368 w 1480470"/>
              <a:gd name="connsiteY91" fmla="*/ 610074 h 983929"/>
              <a:gd name="connsiteX92" fmla="*/ 538639 w 1480470"/>
              <a:gd name="connsiteY92" fmla="*/ 601787 h 983929"/>
              <a:gd name="connsiteX93" fmla="*/ 643985 w 1480470"/>
              <a:gd name="connsiteY93" fmla="*/ 730374 h 983929"/>
              <a:gd name="connsiteX94" fmla="*/ 251746 w 1480470"/>
              <a:gd name="connsiteY94" fmla="*/ 93438 h 983929"/>
              <a:gd name="connsiteX95" fmla="*/ 357092 w 1480470"/>
              <a:gd name="connsiteY95" fmla="*/ 113916 h 983929"/>
              <a:gd name="connsiteX96" fmla="*/ 282892 w 1480470"/>
              <a:gd name="connsiteY96" fmla="*/ 30096 h 983929"/>
              <a:gd name="connsiteX97" fmla="*/ 178403 w 1480470"/>
              <a:gd name="connsiteY97" fmla="*/ 7903 h 983929"/>
              <a:gd name="connsiteX98" fmla="*/ 251746 w 1480470"/>
              <a:gd name="connsiteY98" fmla="*/ 93438 h 983929"/>
              <a:gd name="connsiteX99" fmla="*/ 472249 w 1480470"/>
              <a:gd name="connsiteY99" fmla="*/ 224311 h 983929"/>
              <a:gd name="connsiteX100" fmla="*/ 571786 w 1480470"/>
              <a:gd name="connsiteY100" fmla="*/ 241361 h 983929"/>
              <a:gd name="connsiteX101" fmla="*/ 491871 w 1480470"/>
              <a:gd name="connsiteY101" fmla="*/ 154112 h 983929"/>
              <a:gd name="connsiteX102" fmla="*/ 392906 w 1480470"/>
              <a:gd name="connsiteY102" fmla="*/ 135252 h 983929"/>
              <a:gd name="connsiteX103" fmla="*/ 472249 w 1480470"/>
              <a:gd name="connsiteY103" fmla="*/ 224311 h 983929"/>
              <a:gd name="connsiteX104" fmla="*/ 208502 w 1480470"/>
              <a:gd name="connsiteY104" fmla="*/ 181068 h 983929"/>
              <a:gd name="connsiteX105" fmla="*/ 322612 w 1480470"/>
              <a:gd name="connsiteY105" fmla="*/ 200499 h 983929"/>
              <a:gd name="connsiteX106" fmla="*/ 244316 w 1480470"/>
              <a:gd name="connsiteY106" fmla="*/ 108487 h 983929"/>
              <a:gd name="connsiteX107" fmla="*/ 131350 w 1480470"/>
              <a:gd name="connsiteY107" fmla="*/ 86961 h 983929"/>
              <a:gd name="connsiteX108" fmla="*/ 208502 w 1480470"/>
              <a:gd name="connsiteY108" fmla="*/ 181068 h 983929"/>
              <a:gd name="connsiteX109" fmla="*/ 1384554 w 1480470"/>
              <a:gd name="connsiteY109" fmla="*/ 789334 h 983929"/>
              <a:gd name="connsiteX110" fmla="*/ 1424178 w 1480470"/>
              <a:gd name="connsiteY110" fmla="*/ 789334 h 983929"/>
              <a:gd name="connsiteX111" fmla="*/ 1424178 w 1480470"/>
              <a:gd name="connsiteY111" fmla="*/ 796764 h 983929"/>
              <a:gd name="connsiteX112" fmla="*/ 1408652 w 1480470"/>
              <a:gd name="connsiteY112" fmla="*/ 796764 h 983929"/>
              <a:gd name="connsiteX113" fmla="*/ 1408652 w 1480470"/>
              <a:gd name="connsiteY113" fmla="*/ 838293 h 983929"/>
              <a:gd name="connsiteX114" fmla="*/ 1400080 w 1480470"/>
              <a:gd name="connsiteY114" fmla="*/ 838293 h 983929"/>
              <a:gd name="connsiteX115" fmla="*/ 1400080 w 1480470"/>
              <a:gd name="connsiteY115" fmla="*/ 796764 h 983929"/>
              <a:gd name="connsiteX116" fmla="*/ 1384554 w 1480470"/>
              <a:gd name="connsiteY116" fmla="*/ 796764 h 983929"/>
              <a:gd name="connsiteX117" fmla="*/ 1384554 w 1480470"/>
              <a:gd name="connsiteY117" fmla="*/ 789334 h 983929"/>
              <a:gd name="connsiteX118" fmla="*/ 1429702 w 1480470"/>
              <a:gd name="connsiteY118" fmla="*/ 789334 h 983929"/>
              <a:gd name="connsiteX119" fmla="*/ 1441799 w 1480470"/>
              <a:gd name="connsiteY119" fmla="*/ 789334 h 983929"/>
              <a:gd name="connsiteX120" fmla="*/ 1455325 w 1480470"/>
              <a:gd name="connsiteY120" fmla="*/ 827625 h 983929"/>
              <a:gd name="connsiteX121" fmla="*/ 1455420 w 1480470"/>
              <a:gd name="connsiteY121" fmla="*/ 827625 h 983929"/>
              <a:gd name="connsiteX122" fmla="*/ 1468564 w 1480470"/>
              <a:gd name="connsiteY122" fmla="*/ 789334 h 983929"/>
              <a:gd name="connsiteX123" fmla="*/ 1480470 w 1480470"/>
              <a:gd name="connsiteY123" fmla="*/ 789334 h 983929"/>
              <a:gd name="connsiteX124" fmla="*/ 1480470 w 1480470"/>
              <a:gd name="connsiteY124" fmla="*/ 838293 h 983929"/>
              <a:gd name="connsiteX125" fmla="*/ 1472279 w 1480470"/>
              <a:gd name="connsiteY125" fmla="*/ 838293 h 983929"/>
              <a:gd name="connsiteX126" fmla="*/ 1472279 w 1480470"/>
              <a:gd name="connsiteY126" fmla="*/ 800478 h 983929"/>
              <a:gd name="connsiteX127" fmla="*/ 1472184 w 1480470"/>
              <a:gd name="connsiteY127" fmla="*/ 800478 h 983929"/>
              <a:gd name="connsiteX128" fmla="*/ 1458658 w 1480470"/>
              <a:gd name="connsiteY128" fmla="*/ 838293 h 983929"/>
              <a:gd name="connsiteX129" fmla="*/ 1451610 w 1480470"/>
              <a:gd name="connsiteY129" fmla="*/ 838293 h 983929"/>
              <a:gd name="connsiteX130" fmla="*/ 1437989 w 1480470"/>
              <a:gd name="connsiteY130" fmla="*/ 800478 h 983929"/>
              <a:gd name="connsiteX131" fmla="*/ 1437894 w 1480470"/>
              <a:gd name="connsiteY131" fmla="*/ 800478 h 983929"/>
              <a:gd name="connsiteX132" fmla="*/ 1437894 w 1480470"/>
              <a:gd name="connsiteY132" fmla="*/ 838293 h 983929"/>
              <a:gd name="connsiteX133" fmla="*/ 1429702 w 1480470"/>
              <a:gd name="connsiteY133" fmla="*/ 838293 h 983929"/>
              <a:gd name="connsiteX134" fmla="*/ 1429702 w 1480470"/>
              <a:gd name="connsiteY134" fmla="*/ 789334 h 98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80470" h="983929">
                <a:moveTo>
                  <a:pt x="3715" y="983930"/>
                </a:moveTo>
                <a:lnTo>
                  <a:pt x="70485" y="983930"/>
                </a:lnTo>
                <a:lnTo>
                  <a:pt x="88011" y="949449"/>
                </a:lnTo>
                <a:lnTo>
                  <a:pt x="209169" y="949449"/>
                </a:lnTo>
                <a:lnTo>
                  <a:pt x="227743" y="983930"/>
                </a:lnTo>
                <a:lnTo>
                  <a:pt x="294227" y="983930"/>
                </a:lnTo>
                <a:lnTo>
                  <a:pt x="187166" y="788953"/>
                </a:lnTo>
                <a:lnTo>
                  <a:pt x="109347" y="788953"/>
                </a:lnTo>
                <a:lnTo>
                  <a:pt x="3715" y="983930"/>
                </a:lnTo>
                <a:close/>
                <a:moveTo>
                  <a:pt x="148114" y="834197"/>
                </a:moveTo>
                <a:lnTo>
                  <a:pt x="186880" y="907444"/>
                </a:lnTo>
                <a:lnTo>
                  <a:pt x="110395" y="907444"/>
                </a:lnTo>
                <a:lnTo>
                  <a:pt x="148114" y="834197"/>
                </a:lnTo>
                <a:close/>
                <a:moveTo>
                  <a:pt x="421672" y="983930"/>
                </a:moveTo>
                <a:lnTo>
                  <a:pt x="481489" y="983930"/>
                </a:lnTo>
                <a:lnTo>
                  <a:pt x="481489" y="934876"/>
                </a:lnTo>
                <a:lnTo>
                  <a:pt x="600265" y="934876"/>
                </a:lnTo>
                <a:cubicBezTo>
                  <a:pt x="642556" y="934876"/>
                  <a:pt x="655225" y="901443"/>
                  <a:pt x="655225" y="872392"/>
                </a:cubicBezTo>
                <a:lnTo>
                  <a:pt x="655225" y="855723"/>
                </a:lnTo>
                <a:cubicBezTo>
                  <a:pt x="655225" y="817433"/>
                  <a:pt x="641509" y="788953"/>
                  <a:pt x="584644" y="788953"/>
                </a:cubicBezTo>
                <a:lnTo>
                  <a:pt x="421672" y="788953"/>
                </a:lnTo>
                <a:lnTo>
                  <a:pt x="421672" y="983930"/>
                </a:lnTo>
                <a:close/>
                <a:moveTo>
                  <a:pt x="481393" y="837435"/>
                </a:moveTo>
                <a:lnTo>
                  <a:pt x="569214" y="837435"/>
                </a:lnTo>
                <a:cubicBezTo>
                  <a:pt x="587216" y="837435"/>
                  <a:pt x="593693" y="844960"/>
                  <a:pt x="593693" y="858200"/>
                </a:cubicBezTo>
                <a:lnTo>
                  <a:pt x="593693" y="865725"/>
                </a:lnTo>
                <a:cubicBezTo>
                  <a:pt x="593693" y="877345"/>
                  <a:pt x="588264" y="886489"/>
                  <a:pt x="574262" y="886489"/>
                </a:cubicBezTo>
                <a:lnTo>
                  <a:pt x="481393" y="886489"/>
                </a:lnTo>
                <a:lnTo>
                  <a:pt x="481393" y="837435"/>
                </a:lnTo>
                <a:close/>
                <a:moveTo>
                  <a:pt x="793432" y="983930"/>
                </a:moveTo>
                <a:lnTo>
                  <a:pt x="853249" y="983930"/>
                </a:lnTo>
                <a:lnTo>
                  <a:pt x="853249" y="910111"/>
                </a:lnTo>
                <a:lnTo>
                  <a:pt x="979265" y="910111"/>
                </a:lnTo>
                <a:lnTo>
                  <a:pt x="979265" y="983930"/>
                </a:lnTo>
                <a:lnTo>
                  <a:pt x="1039082" y="983930"/>
                </a:lnTo>
                <a:lnTo>
                  <a:pt x="1039082" y="788953"/>
                </a:lnTo>
                <a:lnTo>
                  <a:pt x="979265" y="788953"/>
                </a:lnTo>
                <a:lnTo>
                  <a:pt x="979265" y="858486"/>
                </a:lnTo>
                <a:lnTo>
                  <a:pt x="853249" y="858486"/>
                </a:lnTo>
                <a:lnTo>
                  <a:pt x="853249" y="788953"/>
                </a:lnTo>
                <a:lnTo>
                  <a:pt x="793432" y="788953"/>
                </a:lnTo>
                <a:lnTo>
                  <a:pt x="793432" y="983930"/>
                </a:lnTo>
                <a:close/>
                <a:moveTo>
                  <a:pt x="1185386" y="983930"/>
                </a:moveTo>
                <a:lnTo>
                  <a:pt x="1379601" y="983930"/>
                </a:lnTo>
                <a:lnTo>
                  <a:pt x="1379601" y="933828"/>
                </a:lnTo>
                <a:lnTo>
                  <a:pt x="1245203" y="933828"/>
                </a:lnTo>
                <a:lnTo>
                  <a:pt x="1245203" y="788953"/>
                </a:lnTo>
                <a:lnTo>
                  <a:pt x="1185386" y="788953"/>
                </a:lnTo>
                <a:lnTo>
                  <a:pt x="1185386" y="983930"/>
                </a:lnTo>
                <a:close/>
                <a:moveTo>
                  <a:pt x="682752" y="354804"/>
                </a:moveTo>
                <a:cubicBezTo>
                  <a:pt x="733615" y="384998"/>
                  <a:pt x="775525" y="390808"/>
                  <a:pt x="776383" y="368329"/>
                </a:cubicBezTo>
                <a:cubicBezTo>
                  <a:pt x="777240" y="346517"/>
                  <a:pt x="738854" y="306226"/>
                  <a:pt x="690658" y="277651"/>
                </a:cubicBezTo>
                <a:cubicBezTo>
                  <a:pt x="642556" y="249076"/>
                  <a:pt x="600742" y="241837"/>
                  <a:pt x="597217" y="262030"/>
                </a:cubicBezTo>
                <a:cubicBezTo>
                  <a:pt x="593788" y="282795"/>
                  <a:pt x="631984" y="324609"/>
                  <a:pt x="682752" y="354804"/>
                </a:cubicBezTo>
                <a:close/>
                <a:moveTo>
                  <a:pt x="434911" y="320990"/>
                </a:moveTo>
                <a:cubicBezTo>
                  <a:pt x="489394" y="353375"/>
                  <a:pt x="537496" y="359947"/>
                  <a:pt x="542258" y="336420"/>
                </a:cubicBezTo>
                <a:cubicBezTo>
                  <a:pt x="546830" y="313655"/>
                  <a:pt x="508825" y="270984"/>
                  <a:pt x="457390" y="240408"/>
                </a:cubicBezTo>
                <a:cubicBezTo>
                  <a:pt x="406051" y="209928"/>
                  <a:pt x="358330" y="201642"/>
                  <a:pt x="350710" y="222692"/>
                </a:cubicBezTo>
                <a:cubicBezTo>
                  <a:pt x="342805" y="244314"/>
                  <a:pt x="380428" y="288605"/>
                  <a:pt x="434911" y="320990"/>
                </a:cubicBezTo>
                <a:close/>
                <a:moveTo>
                  <a:pt x="671798" y="461674"/>
                </a:moveTo>
                <a:cubicBezTo>
                  <a:pt x="726376" y="494059"/>
                  <a:pt x="771430" y="498822"/>
                  <a:pt x="772477" y="473104"/>
                </a:cubicBezTo>
                <a:cubicBezTo>
                  <a:pt x="773430" y="448149"/>
                  <a:pt x="732472" y="403667"/>
                  <a:pt x="680942" y="373187"/>
                </a:cubicBezTo>
                <a:cubicBezTo>
                  <a:pt x="629507" y="342612"/>
                  <a:pt x="584644" y="336135"/>
                  <a:pt x="580644" y="359280"/>
                </a:cubicBezTo>
                <a:cubicBezTo>
                  <a:pt x="576453" y="383093"/>
                  <a:pt x="617220" y="429289"/>
                  <a:pt x="671798" y="461674"/>
                </a:cubicBezTo>
                <a:close/>
                <a:moveTo>
                  <a:pt x="148304" y="281842"/>
                </a:moveTo>
                <a:cubicBezTo>
                  <a:pt x="206978" y="316704"/>
                  <a:pt x="262795" y="324324"/>
                  <a:pt x="272605" y="299654"/>
                </a:cubicBezTo>
                <a:cubicBezTo>
                  <a:pt x="282130" y="275841"/>
                  <a:pt x="244888" y="230502"/>
                  <a:pt x="189738" y="197736"/>
                </a:cubicBezTo>
                <a:cubicBezTo>
                  <a:pt x="134588" y="164970"/>
                  <a:pt x="79819" y="155541"/>
                  <a:pt x="66770" y="177353"/>
                </a:cubicBezTo>
                <a:cubicBezTo>
                  <a:pt x="53435" y="199927"/>
                  <a:pt x="89725" y="246981"/>
                  <a:pt x="148304" y="281842"/>
                </a:cubicBezTo>
                <a:close/>
                <a:moveTo>
                  <a:pt x="403479" y="433480"/>
                </a:moveTo>
                <a:cubicBezTo>
                  <a:pt x="462248" y="468437"/>
                  <a:pt x="514540" y="473961"/>
                  <a:pt x="520065" y="446625"/>
                </a:cubicBezTo>
                <a:cubicBezTo>
                  <a:pt x="525399" y="420240"/>
                  <a:pt x="484822" y="372996"/>
                  <a:pt x="429577" y="340135"/>
                </a:cubicBezTo>
                <a:cubicBezTo>
                  <a:pt x="374428" y="307369"/>
                  <a:pt x="322707" y="299844"/>
                  <a:pt x="313944" y="324133"/>
                </a:cubicBezTo>
                <a:cubicBezTo>
                  <a:pt x="304705" y="349279"/>
                  <a:pt x="344710" y="398619"/>
                  <a:pt x="403479" y="433480"/>
                </a:cubicBezTo>
                <a:close/>
                <a:moveTo>
                  <a:pt x="658939" y="585404"/>
                </a:moveTo>
                <a:cubicBezTo>
                  <a:pt x="717804" y="620361"/>
                  <a:pt x="766477" y="623790"/>
                  <a:pt x="767619" y="593881"/>
                </a:cubicBezTo>
                <a:cubicBezTo>
                  <a:pt x="768763" y="565020"/>
                  <a:pt x="724757" y="515681"/>
                  <a:pt x="669512" y="482820"/>
                </a:cubicBezTo>
                <a:cubicBezTo>
                  <a:pt x="614267" y="449958"/>
                  <a:pt x="565785" y="444434"/>
                  <a:pt x="561213" y="471199"/>
                </a:cubicBezTo>
                <a:cubicBezTo>
                  <a:pt x="556450" y="498917"/>
                  <a:pt x="600170" y="550447"/>
                  <a:pt x="658939" y="585404"/>
                </a:cubicBezTo>
                <a:close/>
                <a:moveTo>
                  <a:pt x="89725" y="400619"/>
                </a:moveTo>
                <a:cubicBezTo>
                  <a:pt x="153352" y="438528"/>
                  <a:pt x="214693" y="444910"/>
                  <a:pt x="226314" y="415954"/>
                </a:cubicBezTo>
                <a:cubicBezTo>
                  <a:pt x="237458" y="388046"/>
                  <a:pt x="197929" y="337468"/>
                  <a:pt x="138398" y="302035"/>
                </a:cubicBezTo>
                <a:cubicBezTo>
                  <a:pt x="78867" y="266697"/>
                  <a:pt x="18764" y="257934"/>
                  <a:pt x="3524" y="283461"/>
                </a:cubicBezTo>
                <a:cubicBezTo>
                  <a:pt x="-12192" y="309846"/>
                  <a:pt x="26098" y="362709"/>
                  <a:pt x="89725" y="400619"/>
                </a:cubicBezTo>
                <a:close/>
                <a:moveTo>
                  <a:pt x="366617" y="565306"/>
                </a:moveTo>
                <a:cubicBezTo>
                  <a:pt x="430435" y="603216"/>
                  <a:pt x="487585" y="607121"/>
                  <a:pt x="494062" y="575117"/>
                </a:cubicBezTo>
                <a:cubicBezTo>
                  <a:pt x="500253" y="544256"/>
                  <a:pt x="456819" y="491297"/>
                  <a:pt x="397192" y="455864"/>
                </a:cubicBezTo>
                <a:cubicBezTo>
                  <a:pt x="337566" y="420431"/>
                  <a:pt x="281178" y="413954"/>
                  <a:pt x="270891" y="442434"/>
                </a:cubicBezTo>
                <a:cubicBezTo>
                  <a:pt x="260223" y="471961"/>
                  <a:pt x="302895" y="527397"/>
                  <a:pt x="366617" y="565306"/>
                </a:cubicBezTo>
                <a:close/>
                <a:moveTo>
                  <a:pt x="643985" y="730374"/>
                </a:moveTo>
                <a:cubicBezTo>
                  <a:pt x="707898" y="768379"/>
                  <a:pt x="760857" y="769808"/>
                  <a:pt x="762190" y="734661"/>
                </a:cubicBezTo>
                <a:cubicBezTo>
                  <a:pt x="763524" y="700847"/>
                  <a:pt x="716089" y="645507"/>
                  <a:pt x="656368" y="610074"/>
                </a:cubicBezTo>
                <a:cubicBezTo>
                  <a:pt x="596646" y="574545"/>
                  <a:pt x="544068" y="570354"/>
                  <a:pt x="538639" y="601787"/>
                </a:cubicBezTo>
                <a:cubicBezTo>
                  <a:pt x="533114" y="634267"/>
                  <a:pt x="580168" y="692370"/>
                  <a:pt x="643985" y="730374"/>
                </a:cubicBezTo>
                <a:close/>
                <a:moveTo>
                  <a:pt x="251746" y="93438"/>
                </a:moveTo>
                <a:cubicBezTo>
                  <a:pt x="302419" y="123537"/>
                  <a:pt x="349758" y="132490"/>
                  <a:pt x="357092" y="113916"/>
                </a:cubicBezTo>
                <a:cubicBezTo>
                  <a:pt x="364236" y="95914"/>
                  <a:pt x="330994" y="58576"/>
                  <a:pt x="282892" y="30096"/>
                </a:cubicBezTo>
                <a:cubicBezTo>
                  <a:pt x="234886" y="1617"/>
                  <a:pt x="188214" y="-8575"/>
                  <a:pt x="178403" y="7903"/>
                </a:cubicBezTo>
                <a:cubicBezTo>
                  <a:pt x="168402" y="24858"/>
                  <a:pt x="201073" y="63339"/>
                  <a:pt x="251746" y="93438"/>
                </a:cubicBezTo>
                <a:close/>
                <a:moveTo>
                  <a:pt x="472249" y="224311"/>
                </a:moveTo>
                <a:cubicBezTo>
                  <a:pt x="523018" y="254410"/>
                  <a:pt x="567690" y="261840"/>
                  <a:pt x="571786" y="241361"/>
                </a:cubicBezTo>
                <a:cubicBezTo>
                  <a:pt x="575786" y="221454"/>
                  <a:pt x="539972" y="182687"/>
                  <a:pt x="491871" y="154112"/>
                </a:cubicBezTo>
                <a:cubicBezTo>
                  <a:pt x="443770" y="125537"/>
                  <a:pt x="399574" y="116869"/>
                  <a:pt x="392906" y="135252"/>
                </a:cubicBezTo>
                <a:cubicBezTo>
                  <a:pt x="386048" y="154017"/>
                  <a:pt x="421481" y="194212"/>
                  <a:pt x="472249" y="224311"/>
                </a:cubicBezTo>
                <a:close/>
                <a:moveTo>
                  <a:pt x="208502" y="181068"/>
                </a:moveTo>
                <a:cubicBezTo>
                  <a:pt x="262890" y="213357"/>
                  <a:pt x="314039" y="221835"/>
                  <a:pt x="322612" y="200499"/>
                </a:cubicBezTo>
                <a:cubicBezTo>
                  <a:pt x="330803" y="179925"/>
                  <a:pt x="295656" y="138967"/>
                  <a:pt x="244316" y="108487"/>
                </a:cubicBezTo>
                <a:cubicBezTo>
                  <a:pt x="192976" y="78007"/>
                  <a:pt x="142589" y="68101"/>
                  <a:pt x="131350" y="86961"/>
                </a:cubicBezTo>
                <a:cubicBezTo>
                  <a:pt x="119729" y="106392"/>
                  <a:pt x="154210" y="148778"/>
                  <a:pt x="208502" y="181068"/>
                </a:cubicBezTo>
                <a:close/>
                <a:moveTo>
                  <a:pt x="1384554" y="789334"/>
                </a:moveTo>
                <a:lnTo>
                  <a:pt x="1424178" y="789334"/>
                </a:lnTo>
                <a:lnTo>
                  <a:pt x="1424178" y="796764"/>
                </a:lnTo>
                <a:lnTo>
                  <a:pt x="1408652" y="796764"/>
                </a:lnTo>
                <a:lnTo>
                  <a:pt x="1408652" y="838293"/>
                </a:lnTo>
                <a:lnTo>
                  <a:pt x="1400080" y="838293"/>
                </a:lnTo>
                <a:lnTo>
                  <a:pt x="1400080" y="796764"/>
                </a:lnTo>
                <a:lnTo>
                  <a:pt x="1384554" y="796764"/>
                </a:lnTo>
                <a:lnTo>
                  <a:pt x="1384554" y="789334"/>
                </a:lnTo>
                <a:close/>
                <a:moveTo>
                  <a:pt x="1429702" y="789334"/>
                </a:moveTo>
                <a:lnTo>
                  <a:pt x="1441799" y="789334"/>
                </a:lnTo>
                <a:lnTo>
                  <a:pt x="1455325" y="827625"/>
                </a:lnTo>
                <a:lnTo>
                  <a:pt x="1455420" y="827625"/>
                </a:lnTo>
                <a:lnTo>
                  <a:pt x="1468564" y="789334"/>
                </a:lnTo>
                <a:lnTo>
                  <a:pt x="1480470" y="789334"/>
                </a:lnTo>
                <a:lnTo>
                  <a:pt x="1480470" y="838293"/>
                </a:lnTo>
                <a:lnTo>
                  <a:pt x="1472279" y="838293"/>
                </a:lnTo>
                <a:lnTo>
                  <a:pt x="1472279" y="800478"/>
                </a:lnTo>
                <a:lnTo>
                  <a:pt x="1472184" y="800478"/>
                </a:lnTo>
                <a:lnTo>
                  <a:pt x="1458658" y="838293"/>
                </a:lnTo>
                <a:lnTo>
                  <a:pt x="1451610" y="838293"/>
                </a:lnTo>
                <a:lnTo>
                  <a:pt x="1437989" y="800478"/>
                </a:lnTo>
                <a:lnTo>
                  <a:pt x="1437894" y="800478"/>
                </a:lnTo>
                <a:lnTo>
                  <a:pt x="1437894" y="838293"/>
                </a:lnTo>
                <a:lnTo>
                  <a:pt x="1429702" y="838293"/>
                </a:lnTo>
                <a:lnTo>
                  <a:pt x="1429702" y="789334"/>
                </a:lnTo>
                <a:close/>
              </a:path>
            </a:pathLst>
          </a:custGeom>
          <a:solidFill>
            <a:schemeClr val="bg1"/>
          </a:solidFill>
          <a:ln w="9525" cap="flat">
            <a:noFill/>
            <a:prstDash val="solid"/>
            <a:miter/>
          </a:ln>
        </p:spPr>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nvGrpSpPr>
          <p:cNvPr id="75" name="Group 15"/>
          <p:cNvGrpSpPr>
            <a:grpSpLocks noChangeAspect="1"/>
          </p:cNvGrpSpPr>
          <p:nvPr/>
        </p:nvGrpSpPr>
        <p:grpSpPr bwMode="auto">
          <a:xfrm>
            <a:off x="4744926" y="4783785"/>
            <a:ext cx="812800" cy="812800"/>
            <a:chOff x="3091" y="2957"/>
            <a:chExt cx="512" cy="512"/>
          </a:xfrm>
        </p:grpSpPr>
        <p:sp>
          <p:nvSpPr>
            <p:cNvPr id="76" name="AutoShape 14"/>
            <p:cNvSpPr>
              <a:spLocks noChangeAspect="1" noChangeArrowheads="1" noTextEdit="1"/>
            </p:cNvSpPr>
            <p:nvPr/>
          </p:nvSpPr>
          <p:spPr bwMode="auto">
            <a:xfrm>
              <a:off x="3091" y="2957"/>
              <a:ext cx="51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7" name="Oval 16"/>
            <p:cNvSpPr>
              <a:spLocks noChangeArrowheads="1"/>
            </p:cNvSpPr>
            <p:nvPr/>
          </p:nvSpPr>
          <p:spPr bwMode="auto">
            <a:xfrm>
              <a:off x="3103" y="2967"/>
              <a:ext cx="493" cy="492"/>
            </a:xfrm>
            <a:prstGeom prst="ellipse">
              <a:avLst/>
            </a:prstGeom>
            <a:solidFill>
              <a:srgbClr val="FFFFFF"/>
            </a:solidFill>
            <a:ln w="30163" cap="flat">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79" name="Line 18"/>
            <p:cNvSpPr>
              <a:spLocks noChangeShapeType="1"/>
            </p:cNvSpPr>
            <p:nvPr/>
          </p:nvSpPr>
          <p:spPr bwMode="auto">
            <a:xfrm>
              <a:off x="3334" y="3274"/>
              <a:ext cx="0"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81" name="Line 20"/>
            <p:cNvSpPr>
              <a:spLocks noChangeShapeType="1"/>
            </p:cNvSpPr>
            <p:nvPr/>
          </p:nvSpPr>
          <p:spPr bwMode="auto">
            <a:xfrm>
              <a:off x="3334" y="3274"/>
              <a:ext cx="0"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152" name="Group 44"/>
          <p:cNvGrpSpPr>
            <a:grpSpLocks noChangeAspect="1"/>
          </p:cNvGrpSpPr>
          <p:nvPr/>
        </p:nvGrpSpPr>
        <p:grpSpPr bwMode="auto">
          <a:xfrm>
            <a:off x="5145770" y="3711024"/>
            <a:ext cx="823912" cy="836612"/>
            <a:chOff x="3347" y="1555"/>
            <a:chExt cx="519" cy="527"/>
          </a:xfrm>
        </p:grpSpPr>
        <p:sp>
          <p:nvSpPr>
            <p:cNvPr id="153" name="AutoShape 43"/>
            <p:cNvSpPr>
              <a:spLocks noChangeAspect="1" noChangeArrowheads="1" noTextEdit="1"/>
            </p:cNvSpPr>
            <p:nvPr/>
          </p:nvSpPr>
          <p:spPr bwMode="auto">
            <a:xfrm>
              <a:off x="3347" y="1555"/>
              <a:ext cx="519"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54" name="Oval 45"/>
            <p:cNvSpPr>
              <a:spLocks noChangeArrowheads="1"/>
            </p:cNvSpPr>
            <p:nvPr/>
          </p:nvSpPr>
          <p:spPr bwMode="auto">
            <a:xfrm>
              <a:off x="3354" y="1567"/>
              <a:ext cx="500" cy="501"/>
            </a:xfrm>
            <a:prstGeom prst="ellipse">
              <a:avLst/>
            </a:prstGeom>
            <a:solidFill>
              <a:srgbClr val="FFFFFF"/>
            </a:solidFill>
            <a:ln w="30163"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7" name="Oval 58"/>
            <p:cNvSpPr>
              <a:spLocks noChangeArrowheads="1"/>
            </p:cNvSpPr>
            <p:nvPr/>
          </p:nvSpPr>
          <p:spPr bwMode="auto">
            <a:xfrm>
              <a:off x="3412" y="1822"/>
              <a:ext cx="21" cy="22"/>
            </a:xfrm>
            <a:prstGeom prst="ellipse">
              <a:avLst/>
            </a:prstGeom>
            <a:solidFill>
              <a:srgbClr val="FFFFFF"/>
            </a:solidFill>
            <a:ln w="1428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9" name="Oval 60"/>
            <p:cNvSpPr>
              <a:spLocks noChangeArrowheads="1"/>
            </p:cNvSpPr>
            <p:nvPr/>
          </p:nvSpPr>
          <p:spPr bwMode="auto">
            <a:xfrm>
              <a:off x="3765" y="1824"/>
              <a:ext cx="22" cy="22"/>
            </a:xfrm>
            <a:prstGeom prst="ellipse">
              <a:avLst/>
            </a:prstGeom>
            <a:solidFill>
              <a:srgbClr val="FFFFFF"/>
            </a:solidFill>
            <a:ln w="1428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6" name="Freeform 147" title="question mark icon">
            <a:extLst>
              <a:ext uri="{FF2B5EF4-FFF2-40B4-BE49-F238E27FC236}">
                <a16:creationId xmlns:a16="http://schemas.microsoft.com/office/drawing/2014/main" id="{CD69597F-D874-5000-A872-364E8D89C5CF}"/>
              </a:ext>
            </a:extLst>
          </p:cNvPr>
          <p:cNvSpPr>
            <a:spLocks noChangeAspect="1" noEditPoints="1"/>
          </p:cNvSpPr>
          <p:nvPr/>
        </p:nvSpPr>
        <p:spPr bwMode="auto">
          <a:xfrm>
            <a:off x="5057354" y="5007336"/>
            <a:ext cx="216013" cy="439740"/>
          </a:xfrm>
          <a:custGeom>
            <a:avLst/>
            <a:gdLst>
              <a:gd name="T0" fmla="*/ 74 w 120"/>
              <a:gd name="T1" fmla="*/ 155 h 245"/>
              <a:gd name="T2" fmla="*/ 30 w 120"/>
              <a:gd name="T3" fmla="*/ 155 h 245"/>
              <a:gd name="T4" fmla="*/ 30 w 120"/>
              <a:gd name="T5" fmla="*/ 146 h 245"/>
              <a:gd name="T6" fmla="*/ 49 w 120"/>
              <a:gd name="T7" fmla="*/ 94 h 245"/>
              <a:gd name="T8" fmla="*/ 68 w 120"/>
              <a:gd name="T9" fmla="*/ 59 h 245"/>
              <a:gd name="T10" fmla="*/ 44 w 120"/>
              <a:gd name="T11" fmla="*/ 40 h 245"/>
              <a:gd name="T12" fmla="*/ 11 w 120"/>
              <a:gd name="T13" fmla="*/ 49 h 245"/>
              <a:gd name="T14" fmla="*/ 0 w 120"/>
              <a:gd name="T15" fmla="*/ 13 h 245"/>
              <a:gd name="T16" fmla="*/ 56 w 120"/>
              <a:gd name="T17" fmla="*/ 0 h 245"/>
              <a:gd name="T18" fmla="*/ 120 w 120"/>
              <a:gd name="T19" fmla="*/ 51 h 245"/>
              <a:gd name="T20" fmla="*/ 91 w 120"/>
              <a:gd name="T21" fmla="*/ 107 h 245"/>
              <a:gd name="T22" fmla="*/ 80 w 120"/>
              <a:gd name="T23" fmla="*/ 123 h 245"/>
              <a:gd name="T24" fmla="*/ 51 w 120"/>
              <a:gd name="T25" fmla="*/ 245 h 245"/>
              <a:gd name="T26" fmla="*/ 81 w 120"/>
              <a:gd name="T27" fmla="*/ 215 h 245"/>
              <a:gd name="T28" fmla="*/ 51 w 120"/>
              <a:gd name="T29" fmla="*/ 185 h 245"/>
              <a:gd name="T30" fmla="*/ 21 w 120"/>
              <a:gd name="T31" fmla="*/ 215 h 245"/>
              <a:gd name="T32" fmla="*/ 51 w 120"/>
              <a:gd name="T33"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245">
                <a:moveTo>
                  <a:pt x="74" y="155"/>
                </a:moveTo>
                <a:cubicBezTo>
                  <a:pt x="30" y="155"/>
                  <a:pt x="30" y="155"/>
                  <a:pt x="30" y="155"/>
                </a:cubicBezTo>
                <a:cubicBezTo>
                  <a:pt x="30" y="146"/>
                  <a:pt x="30" y="146"/>
                  <a:pt x="30" y="146"/>
                </a:cubicBezTo>
                <a:cubicBezTo>
                  <a:pt x="29" y="129"/>
                  <a:pt x="34" y="112"/>
                  <a:pt x="49" y="94"/>
                </a:cubicBezTo>
                <a:cubicBezTo>
                  <a:pt x="60" y="82"/>
                  <a:pt x="68" y="71"/>
                  <a:pt x="68" y="59"/>
                </a:cubicBezTo>
                <a:cubicBezTo>
                  <a:pt x="68" y="48"/>
                  <a:pt x="61" y="40"/>
                  <a:pt x="44" y="40"/>
                </a:cubicBezTo>
                <a:cubicBezTo>
                  <a:pt x="33" y="40"/>
                  <a:pt x="20" y="43"/>
                  <a:pt x="11" y="49"/>
                </a:cubicBezTo>
                <a:cubicBezTo>
                  <a:pt x="0" y="13"/>
                  <a:pt x="0" y="13"/>
                  <a:pt x="0" y="13"/>
                </a:cubicBezTo>
                <a:cubicBezTo>
                  <a:pt x="12" y="6"/>
                  <a:pt x="32" y="0"/>
                  <a:pt x="56" y="0"/>
                </a:cubicBezTo>
                <a:cubicBezTo>
                  <a:pt x="99" y="0"/>
                  <a:pt x="120" y="24"/>
                  <a:pt x="120" y="51"/>
                </a:cubicBezTo>
                <a:cubicBezTo>
                  <a:pt x="120" y="77"/>
                  <a:pt x="104" y="93"/>
                  <a:pt x="91" y="107"/>
                </a:cubicBezTo>
                <a:cubicBezTo>
                  <a:pt x="86" y="113"/>
                  <a:pt x="82" y="118"/>
                  <a:pt x="80" y="123"/>
                </a:cubicBezTo>
                <a:moveTo>
                  <a:pt x="51" y="245"/>
                </a:moveTo>
                <a:cubicBezTo>
                  <a:pt x="69" y="245"/>
                  <a:pt x="81" y="232"/>
                  <a:pt x="81" y="215"/>
                </a:cubicBezTo>
                <a:cubicBezTo>
                  <a:pt x="80" y="197"/>
                  <a:pt x="69" y="185"/>
                  <a:pt x="51" y="185"/>
                </a:cubicBezTo>
                <a:cubicBezTo>
                  <a:pt x="34" y="185"/>
                  <a:pt x="21" y="197"/>
                  <a:pt x="21" y="215"/>
                </a:cubicBezTo>
                <a:cubicBezTo>
                  <a:pt x="21" y="232"/>
                  <a:pt x="33" y="245"/>
                  <a:pt x="51" y="245"/>
                </a:cubicBezTo>
                <a:close/>
              </a:path>
            </a:pathLst>
          </a:custGeom>
          <a:noFill/>
          <a:ln w="1905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nvGrpSpPr>
          <p:cNvPr id="3" name="Group 63">
            <a:extLst>
              <a:ext uri="{FF2B5EF4-FFF2-40B4-BE49-F238E27FC236}">
                <a16:creationId xmlns:a16="http://schemas.microsoft.com/office/drawing/2014/main" id="{C1CBEE59-F650-20C6-7DA3-33AAB59DB518}"/>
              </a:ext>
            </a:extLst>
          </p:cNvPr>
          <p:cNvGrpSpPr>
            <a:grpSpLocks noChangeAspect="1"/>
          </p:cNvGrpSpPr>
          <p:nvPr/>
        </p:nvGrpSpPr>
        <p:grpSpPr bwMode="auto">
          <a:xfrm>
            <a:off x="5073396" y="1674837"/>
            <a:ext cx="812800" cy="812800"/>
            <a:chOff x="3041" y="870"/>
            <a:chExt cx="512" cy="512"/>
          </a:xfrm>
        </p:grpSpPr>
        <p:sp>
          <p:nvSpPr>
            <p:cNvPr id="11" name="AutoShape 62">
              <a:extLst>
                <a:ext uri="{FF2B5EF4-FFF2-40B4-BE49-F238E27FC236}">
                  <a16:creationId xmlns:a16="http://schemas.microsoft.com/office/drawing/2014/main" id="{BEDF01CC-C5C7-7FA0-7BA2-3D8685D6259A}"/>
                </a:ext>
              </a:extLst>
            </p:cNvPr>
            <p:cNvSpPr>
              <a:spLocks noChangeAspect="1" noChangeArrowheads="1" noTextEdit="1"/>
            </p:cNvSpPr>
            <p:nvPr/>
          </p:nvSpPr>
          <p:spPr bwMode="auto">
            <a:xfrm>
              <a:off x="3041" y="870"/>
              <a:ext cx="51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Oval 64">
              <a:extLst>
                <a:ext uri="{FF2B5EF4-FFF2-40B4-BE49-F238E27FC236}">
                  <a16:creationId xmlns:a16="http://schemas.microsoft.com/office/drawing/2014/main" id="{C1450994-70DB-2C92-2B5C-4C2C51E0E95E}"/>
                </a:ext>
              </a:extLst>
            </p:cNvPr>
            <p:cNvSpPr>
              <a:spLocks noChangeArrowheads="1"/>
            </p:cNvSpPr>
            <p:nvPr/>
          </p:nvSpPr>
          <p:spPr bwMode="auto">
            <a:xfrm>
              <a:off x="3048" y="877"/>
              <a:ext cx="498" cy="495"/>
            </a:xfrm>
            <a:prstGeom prst="ellipse">
              <a:avLst/>
            </a:prstGeom>
            <a:solidFill>
              <a:srgbClr val="FFFFFF"/>
            </a:solidFill>
            <a:ln w="30163"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4" name="Prostokąt 34">
            <a:extLst>
              <a:ext uri="{FF2B5EF4-FFF2-40B4-BE49-F238E27FC236}">
                <a16:creationId xmlns:a16="http://schemas.microsoft.com/office/drawing/2014/main" id="{B0663DB7-2656-7AEE-E748-CAE8185E90D1}"/>
              </a:ext>
            </a:extLst>
          </p:cNvPr>
          <p:cNvSpPr/>
          <p:nvPr/>
        </p:nvSpPr>
        <p:spPr>
          <a:xfrm>
            <a:off x="5907800" y="2762412"/>
            <a:ext cx="5669957" cy="784847"/>
          </a:xfrm>
          <a:prstGeom prst="bracketPair">
            <a:avLst>
              <a:gd name="adj" fmla="val 0"/>
            </a:avLst>
          </a:prstGeom>
          <a:solidFill>
            <a:schemeClr val="bg2"/>
          </a:solidFill>
          <a:ln w="38100" cap="flat">
            <a:solidFill>
              <a:schemeClr val="accent5"/>
            </a:solidFill>
            <a:prstDash val="solid"/>
            <a:miter lim="800000"/>
            <a:headEnd/>
            <a:tailEnd/>
          </a:ln>
        </p:spPr>
        <p:txBody>
          <a:bodyPr vert="horz" wrap="square" lIns="91440" tIns="45720" rIns="91440" bIns="45720" numCol="1" anchor="ctr" anchorCtr="0" compatLnSpc="1">
            <a:prstTxWarp prst="textNoShape">
              <a:avLst/>
            </a:prstTxWarp>
          </a:bodyPr>
          <a:lstStyle/>
          <a:p>
            <a:pPr marL="0" marR="0" lvl="0" indent="0" algn="l" defTabSz="914377" rtl="0" eaLnBrk="1" fontAlgn="auto" latinLnBrk="0" hangingPunct="1">
              <a:lnSpc>
                <a:spcPct val="100000"/>
              </a:lnSpc>
              <a:spcBef>
                <a:spcPts val="300"/>
              </a:spcBef>
              <a:spcAft>
                <a:spcPts val="12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Segoe UI"/>
                <a:ea typeface="+mn-ea"/>
                <a:cs typeface="+mn-cs"/>
              </a:rPr>
              <a:t>   LIDR WG Work</a:t>
            </a:r>
          </a:p>
        </p:txBody>
      </p:sp>
      <p:grpSp>
        <p:nvGrpSpPr>
          <p:cNvPr id="5" name="Group 44">
            <a:extLst>
              <a:ext uri="{FF2B5EF4-FFF2-40B4-BE49-F238E27FC236}">
                <a16:creationId xmlns:a16="http://schemas.microsoft.com/office/drawing/2014/main" id="{7E9E4462-4240-C4B3-A586-5DE165FD3E33}"/>
              </a:ext>
            </a:extLst>
          </p:cNvPr>
          <p:cNvGrpSpPr>
            <a:grpSpLocks noChangeAspect="1"/>
          </p:cNvGrpSpPr>
          <p:nvPr/>
        </p:nvGrpSpPr>
        <p:grpSpPr bwMode="auto">
          <a:xfrm>
            <a:off x="5315105" y="2736604"/>
            <a:ext cx="823912" cy="836612"/>
            <a:chOff x="3347" y="1555"/>
            <a:chExt cx="519" cy="527"/>
          </a:xfrm>
        </p:grpSpPr>
        <p:sp>
          <p:nvSpPr>
            <p:cNvPr id="8" name="AutoShape 43">
              <a:extLst>
                <a:ext uri="{FF2B5EF4-FFF2-40B4-BE49-F238E27FC236}">
                  <a16:creationId xmlns:a16="http://schemas.microsoft.com/office/drawing/2014/main" id="{1ACED208-583B-C13F-424A-35A57F30522D}"/>
                </a:ext>
              </a:extLst>
            </p:cNvPr>
            <p:cNvSpPr>
              <a:spLocks noChangeAspect="1" noChangeArrowheads="1" noTextEdit="1"/>
            </p:cNvSpPr>
            <p:nvPr/>
          </p:nvSpPr>
          <p:spPr bwMode="auto">
            <a:xfrm>
              <a:off x="3347" y="1555"/>
              <a:ext cx="519"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Oval 45">
              <a:extLst>
                <a:ext uri="{FF2B5EF4-FFF2-40B4-BE49-F238E27FC236}">
                  <a16:creationId xmlns:a16="http://schemas.microsoft.com/office/drawing/2014/main" id="{E416EE6B-32DE-25E3-7F25-1D8D5EE8A66F}"/>
                </a:ext>
              </a:extLst>
            </p:cNvPr>
            <p:cNvSpPr>
              <a:spLocks noChangeArrowheads="1"/>
            </p:cNvSpPr>
            <p:nvPr/>
          </p:nvSpPr>
          <p:spPr bwMode="auto">
            <a:xfrm>
              <a:off x="3354" y="1567"/>
              <a:ext cx="500" cy="501"/>
            </a:xfrm>
            <a:prstGeom prst="ellipse">
              <a:avLst/>
            </a:prstGeom>
            <a:solidFill>
              <a:srgbClr val="FFFFFF"/>
            </a:solidFill>
            <a:ln w="30163"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0" name="Oval 58">
              <a:extLst>
                <a:ext uri="{FF2B5EF4-FFF2-40B4-BE49-F238E27FC236}">
                  <a16:creationId xmlns:a16="http://schemas.microsoft.com/office/drawing/2014/main" id="{747819A7-1558-A331-6C41-48D41F86DC0F}"/>
                </a:ext>
              </a:extLst>
            </p:cNvPr>
            <p:cNvSpPr>
              <a:spLocks noChangeArrowheads="1"/>
            </p:cNvSpPr>
            <p:nvPr/>
          </p:nvSpPr>
          <p:spPr bwMode="auto">
            <a:xfrm>
              <a:off x="3412" y="1822"/>
              <a:ext cx="21" cy="22"/>
            </a:xfrm>
            <a:prstGeom prst="ellipse">
              <a:avLst/>
            </a:prstGeom>
            <a:solidFill>
              <a:srgbClr val="FFFFFF"/>
            </a:solidFill>
            <a:ln w="1428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2" name="Oval 60">
              <a:extLst>
                <a:ext uri="{FF2B5EF4-FFF2-40B4-BE49-F238E27FC236}">
                  <a16:creationId xmlns:a16="http://schemas.microsoft.com/office/drawing/2014/main" id="{48A720C7-3FBE-7211-5156-86FB34A89288}"/>
                </a:ext>
              </a:extLst>
            </p:cNvPr>
            <p:cNvSpPr>
              <a:spLocks noChangeArrowheads="1"/>
            </p:cNvSpPr>
            <p:nvPr/>
          </p:nvSpPr>
          <p:spPr bwMode="auto">
            <a:xfrm>
              <a:off x="3765" y="1824"/>
              <a:ext cx="22" cy="22"/>
            </a:xfrm>
            <a:prstGeom prst="ellipse">
              <a:avLst/>
            </a:prstGeom>
            <a:solidFill>
              <a:srgbClr val="FFFFFF"/>
            </a:solidFill>
            <a:ln w="14288" cap="rnd">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pic>
        <p:nvPicPr>
          <p:cNvPr id="13" name="Picture 12">
            <a:extLst>
              <a:ext uri="{FF2B5EF4-FFF2-40B4-BE49-F238E27FC236}">
                <a16:creationId xmlns:a16="http://schemas.microsoft.com/office/drawing/2014/main" id="{D84AA292-572A-D010-913D-D45B22BC55FE}"/>
              </a:ext>
            </a:extLst>
          </p:cNvPr>
          <p:cNvPicPr>
            <a:picLocks noChangeAspect="1"/>
          </p:cNvPicPr>
          <p:nvPr/>
        </p:nvPicPr>
        <p:blipFill>
          <a:blip r:embed="rId3"/>
          <a:stretch>
            <a:fillRect/>
          </a:stretch>
        </p:blipFill>
        <p:spPr>
          <a:xfrm>
            <a:off x="5442054" y="2826692"/>
            <a:ext cx="548590" cy="628482"/>
          </a:xfrm>
          <a:prstGeom prst="rect">
            <a:avLst/>
          </a:prstGeom>
        </p:spPr>
      </p:pic>
      <p:grpSp>
        <p:nvGrpSpPr>
          <p:cNvPr id="16" name="Group 15">
            <a:extLst>
              <a:ext uri="{FF2B5EF4-FFF2-40B4-BE49-F238E27FC236}">
                <a16:creationId xmlns:a16="http://schemas.microsoft.com/office/drawing/2014/main" id="{1816982B-4654-30F0-2CE7-95DCD3C98C0B}"/>
              </a:ext>
            </a:extLst>
          </p:cNvPr>
          <p:cNvGrpSpPr/>
          <p:nvPr/>
        </p:nvGrpSpPr>
        <p:grpSpPr>
          <a:xfrm>
            <a:off x="5234185" y="1801199"/>
            <a:ext cx="521615" cy="521143"/>
            <a:chOff x="-6887113" y="-14532480"/>
            <a:chExt cx="8766254" cy="7741181"/>
          </a:xfrm>
        </p:grpSpPr>
        <p:pic>
          <p:nvPicPr>
            <p:cNvPr id="22" name="Picture 21" descr="Logo&#10;&#10;Description automatically generated">
              <a:extLst>
                <a:ext uri="{FF2B5EF4-FFF2-40B4-BE49-F238E27FC236}">
                  <a16:creationId xmlns:a16="http://schemas.microsoft.com/office/drawing/2014/main" id="{DAAB4040-402E-59B2-70B8-418E09415D5B}"/>
                </a:ext>
              </a:extLst>
            </p:cNvPr>
            <p:cNvPicPr>
              <a:picLocks noChangeAspect="1"/>
            </p:cNvPicPr>
            <p:nvPr/>
          </p:nvPicPr>
          <p:blipFill rotWithShape="1">
            <a:blip r:embed="rId4"/>
            <a:srcRect l="28690" t="40051" r="6283" b="37743"/>
            <a:stretch/>
          </p:blipFill>
          <p:spPr>
            <a:xfrm>
              <a:off x="-6887113" y="-9185997"/>
              <a:ext cx="8766254" cy="2394698"/>
            </a:xfrm>
            <a:prstGeom prst="rect">
              <a:avLst/>
            </a:prstGeom>
          </p:spPr>
        </p:pic>
        <p:pic>
          <p:nvPicPr>
            <p:cNvPr id="25" name="Picture 24" descr="A picture containing icon&#10;&#10;Description automatically generated">
              <a:extLst>
                <a:ext uri="{FF2B5EF4-FFF2-40B4-BE49-F238E27FC236}">
                  <a16:creationId xmlns:a16="http://schemas.microsoft.com/office/drawing/2014/main" id="{AA2D1146-C13F-0854-D491-CABD7E601BAC}"/>
                </a:ext>
              </a:extLst>
            </p:cNvPr>
            <p:cNvPicPr>
              <a:picLocks noChangeAspect="1"/>
            </p:cNvPicPr>
            <p:nvPr/>
          </p:nvPicPr>
          <p:blipFill rotWithShape="1">
            <a:blip r:embed="rId5"/>
            <a:srcRect l="16027" t="11765" r="20004" b="15246"/>
            <a:stretch/>
          </p:blipFill>
          <p:spPr>
            <a:xfrm>
              <a:off x="-4888956" y="-14532480"/>
              <a:ext cx="4891476" cy="4464965"/>
            </a:xfrm>
            <a:prstGeom prst="rect">
              <a:avLst/>
            </a:prstGeom>
          </p:spPr>
        </p:pic>
      </p:grpSp>
      <p:pic>
        <p:nvPicPr>
          <p:cNvPr id="27" name="Graphic 26" descr="Table with solid fill">
            <a:extLst>
              <a:ext uri="{FF2B5EF4-FFF2-40B4-BE49-F238E27FC236}">
                <a16:creationId xmlns:a16="http://schemas.microsoft.com/office/drawing/2014/main" id="{7F61F9E0-DA6E-D15C-AF1E-2FDBA847697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03823" y="3849861"/>
            <a:ext cx="543193" cy="543193"/>
          </a:xfrm>
          <a:prstGeom prst="rect">
            <a:avLst/>
          </a:prstGeom>
        </p:spPr>
      </p:pic>
    </p:spTree>
    <p:extLst>
      <p:ext uri="{BB962C8B-B14F-4D97-AF65-F5344CB8AC3E}">
        <p14:creationId xmlns:p14="http://schemas.microsoft.com/office/powerpoint/2010/main" val="264691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Picture 313" descr="A diagram of a shield&#10;&#10;Description automatically generated">
            <a:extLst>
              <a:ext uri="{FF2B5EF4-FFF2-40B4-BE49-F238E27FC236}">
                <a16:creationId xmlns:a16="http://schemas.microsoft.com/office/drawing/2014/main" id="{5A53A479-DDFD-4D53-3642-6FB2DEB29A90}"/>
              </a:ext>
            </a:extLst>
          </p:cNvPr>
          <p:cNvPicPr>
            <a:picLocks noChangeAspect="1"/>
          </p:cNvPicPr>
          <p:nvPr/>
        </p:nvPicPr>
        <p:blipFill>
          <a:blip r:embed="rId3"/>
          <a:stretch>
            <a:fillRect/>
          </a:stretch>
        </p:blipFill>
        <p:spPr>
          <a:xfrm>
            <a:off x="5183458" y="706368"/>
            <a:ext cx="6950080" cy="3620057"/>
          </a:xfrm>
          <a:prstGeom prst="rect">
            <a:avLst/>
          </a:prstGeom>
        </p:spPr>
      </p:pic>
      <p:grpSp>
        <p:nvGrpSpPr>
          <p:cNvPr id="9" name="Group 8">
            <a:extLst>
              <a:ext uri="{FF2B5EF4-FFF2-40B4-BE49-F238E27FC236}">
                <a16:creationId xmlns:a16="http://schemas.microsoft.com/office/drawing/2014/main" id="{10AB4A62-0240-D049-AFF3-78AFD6D492B8}"/>
              </a:ext>
            </a:extLst>
          </p:cNvPr>
          <p:cNvGrpSpPr/>
          <p:nvPr/>
        </p:nvGrpSpPr>
        <p:grpSpPr>
          <a:xfrm>
            <a:off x="464577" y="4427452"/>
            <a:ext cx="11510808" cy="1359169"/>
            <a:chOff x="314922" y="3049698"/>
            <a:chExt cx="6785184" cy="1359169"/>
          </a:xfrm>
        </p:grpSpPr>
        <p:sp>
          <p:nvSpPr>
            <p:cNvPr id="61" name="Freeform: Shape 9048">
              <a:extLst>
                <a:ext uri="{FF2B5EF4-FFF2-40B4-BE49-F238E27FC236}">
                  <a16:creationId xmlns:a16="http://schemas.microsoft.com/office/drawing/2014/main" id="{12EFA4E4-6393-4AF6-AC0D-E1580678CF3F}"/>
                </a:ext>
              </a:extLst>
            </p:cNvPr>
            <p:cNvSpPr/>
            <p:nvPr/>
          </p:nvSpPr>
          <p:spPr>
            <a:xfrm>
              <a:off x="577607" y="3686659"/>
              <a:ext cx="6126480" cy="211444"/>
            </a:xfrm>
            <a:prstGeom prst="homePlate">
              <a:avLst/>
            </a:prstGeom>
            <a:gradFill flip="none" rotWithShape="1">
              <a:gsLst>
                <a:gs pos="14000">
                  <a:schemeClr val="tx2"/>
                </a:gs>
                <a:gs pos="93000">
                  <a:schemeClr val="bg1">
                    <a:lumMod val="85000"/>
                  </a:schemeClr>
                </a:gs>
              </a:gsLst>
              <a:lin ang="0" scaled="1"/>
              <a:tileRect/>
            </a:gradFill>
            <a:ln cap="flat">
              <a:noFill/>
              <a:prstDash val="solid"/>
            </a:ln>
          </p:spPr>
          <p:txBody>
            <a:bodyPr vert="horz" wrap="none" lIns="90000" tIns="45000" rIns="90000" bIns="45000" anchor="ctr" anchorCtr="1" compatLnSpc="0"/>
            <a:lstStyle/>
            <a:p>
              <a:pPr marL="0" marR="0" lvl="0" indent="0" algn="l" defTabSz="914400" rtl="0" eaLnBrk="1" fontAlgn="base"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E2925"/>
                </a:solidFill>
                <a:effectLst/>
                <a:uLnTx/>
                <a:uFillTx/>
                <a:latin typeface="Arial" charset="0"/>
                <a:ea typeface="Verdana" panose="020B0604030504040204" pitchFamily="34" charset="0"/>
                <a:cs typeface="Verdana" panose="020B0604030504040204" pitchFamily="34" charset="0"/>
              </a:endParaRPr>
            </a:p>
          </p:txBody>
        </p:sp>
        <p:sp>
          <p:nvSpPr>
            <p:cNvPr id="81" name="Freeform: Shape 9048">
              <a:extLst>
                <a:ext uri="{FF2B5EF4-FFF2-40B4-BE49-F238E27FC236}">
                  <a16:creationId xmlns:a16="http://schemas.microsoft.com/office/drawing/2014/main" id="{504C9BBD-257D-4BDB-A927-FA4178E37F08}"/>
                </a:ext>
              </a:extLst>
            </p:cNvPr>
            <p:cNvSpPr/>
            <p:nvPr/>
          </p:nvSpPr>
          <p:spPr>
            <a:xfrm>
              <a:off x="577607" y="3977835"/>
              <a:ext cx="6126480" cy="211444"/>
            </a:xfrm>
            <a:prstGeom prst="homePlate">
              <a:avLst/>
            </a:prstGeom>
            <a:gradFill flip="none" rotWithShape="1">
              <a:gsLst>
                <a:gs pos="14000">
                  <a:schemeClr val="tx2"/>
                </a:gs>
                <a:gs pos="93000">
                  <a:schemeClr val="bg1">
                    <a:lumMod val="85000"/>
                  </a:schemeClr>
                </a:gs>
              </a:gsLst>
              <a:lin ang="0" scaled="1"/>
              <a:tileRect/>
            </a:gradFill>
            <a:ln cap="flat">
              <a:noFill/>
              <a:prstDash val="solid"/>
            </a:ln>
          </p:spPr>
          <p:txBody>
            <a:bodyPr vert="horz" wrap="none" lIns="90000" tIns="45000" rIns="90000" bIns="45000" anchor="ctr" anchorCtr="1" compatLnSpc="0"/>
            <a:lstStyle/>
            <a:p>
              <a:pPr marL="0" marR="0" lvl="0" indent="0" algn="l" defTabSz="914400" rtl="0" eaLnBrk="1" fontAlgn="base" latinLnBrk="0" hangingPunct="0">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E2925"/>
                </a:solidFill>
                <a:effectLst/>
                <a:uLnTx/>
                <a:uFillTx/>
                <a:latin typeface="Arial" charset="0"/>
                <a:ea typeface="Verdana" panose="020B0604030504040204" pitchFamily="34" charset="0"/>
                <a:cs typeface="Verdana" panose="020B0604030504040204" pitchFamily="34" charset="0"/>
              </a:endParaRPr>
            </a:p>
          </p:txBody>
        </p:sp>
        <p:sp>
          <p:nvSpPr>
            <p:cNvPr id="70" name="Isosceles Triangle 69">
              <a:extLst>
                <a:ext uri="{FF2B5EF4-FFF2-40B4-BE49-F238E27FC236}">
                  <a16:creationId xmlns:a16="http://schemas.microsoft.com/office/drawing/2014/main" id="{DC1E32E6-2D61-4D6C-A351-AB36813F958D}"/>
                </a:ext>
              </a:extLst>
            </p:cNvPr>
            <p:cNvSpPr/>
            <p:nvPr/>
          </p:nvSpPr>
          <p:spPr>
            <a:xfrm rot="5400000">
              <a:off x="6374355" y="3683116"/>
              <a:ext cx="928282" cy="52322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A542525A-1E43-B448-8FCA-272E33AE1923}"/>
                </a:ext>
              </a:extLst>
            </p:cNvPr>
            <p:cNvGrpSpPr/>
            <p:nvPr/>
          </p:nvGrpSpPr>
          <p:grpSpPr>
            <a:xfrm>
              <a:off x="314922" y="3049698"/>
              <a:ext cx="1745473" cy="537051"/>
              <a:chOff x="314922" y="3049698"/>
              <a:chExt cx="1745473" cy="537051"/>
            </a:xfrm>
          </p:grpSpPr>
          <p:sp>
            <p:nvSpPr>
              <p:cNvPr id="59" name="Text Placeholder 33">
                <a:extLst>
                  <a:ext uri="{FF2B5EF4-FFF2-40B4-BE49-F238E27FC236}">
                    <a16:creationId xmlns:a16="http://schemas.microsoft.com/office/drawing/2014/main" id="{21854374-5E26-43B4-999E-5F45B17569D7}"/>
                  </a:ext>
                </a:extLst>
              </p:cNvPr>
              <p:cNvSpPr txBox="1">
                <a:spLocks/>
              </p:cNvSpPr>
              <p:nvPr/>
            </p:nvSpPr>
            <p:spPr>
              <a:xfrm>
                <a:off x="489577" y="3340292"/>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2015</a:t>
                </a:r>
              </a:p>
            </p:txBody>
          </p:sp>
          <p:sp>
            <p:nvSpPr>
              <p:cNvPr id="47" name="TextBox 46">
                <a:extLst>
                  <a:ext uri="{FF2B5EF4-FFF2-40B4-BE49-F238E27FC236}">
                    <a16:creationId xmlns:a16="http://schemas.microsoft.com/office/drawing/2014/main" id="{577EC12D-0179-490C-8DD1-4E3A3CF4DD39}"/>
                  </a:ext>
                </a:extLst>
              </p:cNvPr>
              <p:cNvSpPr txBox="1"/>
              <p:nvPr/>
            </p:nvSpPr>
            <p:spPr>
              <a:xfrm>
                <a:off x="314922" y="3049698"/>
                <a:ext cx="1745473" cy="43088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Need for SHIELD is Identified</a:t>
                </a:r>
              </a:p>
            </p:txBody>
          </p:sp>
        </p:grpSp>
      </p:grpSp>
      <p:grpSp>
        <p:nvGrpSpPr>
          <p:cNvPr id="3" name="Group 2">
            <a:extLst>
              <a:ext uri="{FF2B5EF4-FFF2-40B4-BE49-F238E27FC236}">
                <a16:creationId xmlns:a16="http://schemas.microsoft.com/office/drawing/2014/main" id="{519AECEE-49C8-6644-8E48-65E9BC160F6E}"/>
              </a:ext>
            </a:extLst>
          </p:cNvPr>
          <p:cNvGrpSpPr/>
          <p:nvPr/>
        </p:nvGrpSpPr>
        <p:grpSpPr>
          <a:xfrm>
            <a:off x="1479385" y="5871151"/>
            <a:ext cx="3274857" cy="528595"/>
            <a:chOff x="1678807" y="4399232"/>
            <a:chExt cx="3423562" cy="422886"/>
          </a:xfrm>
        </p:grpSpPr>
        <p:sp>
          <p:nvSpPr>
            <p:cNvPr id="63" name="Text Placeholder 33">
              <a:extLst>
                <a:ext uri="{FF2B5EF4-FFF2-40B4-BE49-F238E27FC236}">
                  <a16:creationId xmlns:a16="http://schemas.microsoft.com/office/drawing/2014/main" id="{2C4D5025-7285-4895-A24C-BE850CF0C867}"/>
                </a:ext>
              </a:extLst>
            </p:cNvPr>
            <p:cNvSpPr txBox="1">
              <a:spLocks/>
            </p:cNvSpPr>
            <p:nvPr/>
          </p:nvSpPr>
          <p:spPr>
            <a:xfrm>
              <a:off x="2715879" y="4399232"/>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2016</a:t>
              </a:r>
            </a:p>
          </p:txBody>
        </p:sp>
        <p:sp>
          <p:nvSpPr>
            <p:cNvPr id="54" name="TextBox 53">
              <a:extLst>
                <a:ext uri="{FF2B5EF4-FFF2-40B4-BE49-F238E27FC236}">
                  <a16:creationId xmlns:a16="http://schemas.microsoft.com/office/drawing/2014/main" id="{FD9F5A28-EA86-4EAE-AFC0-36693CD11D06}"/>
                </a:ext>
              </a:extLst>
            </p:cNvPr>
            <p:cNvSpPr txBox="1"/>
            <p:nvPr/>
          </p:nvSpPr>
          <p:spPr>
            <a:xfrm>
              <a:off x="1678807" y="4612826"/>
              <a:ext cx="3423562" cy="209292"/>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SHIELD is Founded by Mike Waters</a:t>
              </a:r>
            </a:p>
          </p:txBody>
        </p:sp>
      </p:grpSp>
      <p:grpSp>
        <p:nvGrpSpPr>
          <p:cNvPr id="4" name="Group 3">
            <a:extLst>
              <a:ext uri="{FF2B5EF4-FFF2-40B4-BE49-F238E27FC236}">
                <a16:creationId xmlns:a16="http://schemas.microsoft.com/office/drawing/2014/main" id="{1A04C79A-7569-DA47-9DA3-44D882EFF4EB}"/>
              </a:ext>
            </a:extLst>
          </p:cNvPr>
          <p:cNvGrpSpPr/>
          <p:nvPr/>
        </p:nvGrpSpPr>
        <p:grpSpPr>
          <a:xfrm>
            <a:off x="3888530" y="4414781"/>
            <a:ext cx="2588925" cy="844199"/>
            <a:chOff x="2369177" y="3149264"/>
            <a:chExt cx="2423177" cy="771776"/>
          </a:xfrm>
        </p:grpSpPr>
        <p:sp>
          <p:nvSpPr>
            <p:cNvPr id="60" name="Text Placeholder 33">
              <a:extLst>
                <a:ext uri="{FF2B5EF4-FFF2-40B4-BE49-F238E27FC236}">
                  <a16:creationId xmlns:a16="http://schemas.microsoft.com/office/drawing/2014/main" id="{C2F3743F-53F4-4CCD-8103-AAD35C501ED9}"/>
                </a:ext>
              </a:extLst>
            </p:cNvPr>
            <p:cNvSpPr txBox="1">
              <a:spLocks/>
            </p:cNvSpPr>
            <p:nvPr/>
          </p:nvSpPr>
          <p:spPr>
            <a:xfrm>
              <a:off x="2693793" y="339139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2017</a:t>
              </a:r>
            </a:p>
          </p:txBody>
        </p:sp>
        <p:sp>
          <p:nvSpPr>
            <p:cNvPr id="67" name="Oval 66">
              <a:extLst>
                <a:ext uri="{FF2B5EF4-FFF2-40B4-BE49-F238E27FC236}">
                  <a16:creationId xmlns:a16="http://schemas.microsoft.com/office/drawing/2014/main" id="{2930832E-F8A5-4A18-907F-A5312029DB3F}"/>
                </a:ext>
              </a:extLst>
            </p:cNvPr>
            <p:cNvSpPr/>
            <p:nvPr/>
          </p:nvSpPr>
          <p:spPr>
            <a:xfrm>
              <a:off x="3357606" y="3646720"/>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9" name="TextBox 48">
              <a:extLst>
                <a:ext uri="{FF2B5EF4-FFF2-40B4-BE49-F238E27FC236}">
                  <a16:creationId xmlns:a16="http://schemas.microsoft.com/office/drawing/2014/main" id="{2A128286-D048-4BC0-B09C-9FC1A6978AB3}"/>
                </a:ext>
              </a:extLst>
            </p:cNvPr>
            <p:cNvSpPr txBox="1"/>
            <p:nvPr/>
          </p:nvSpPr>
          <p:spPr>
            <a:xfrm>
              <a:off x="2369177" y="3149264"/>
              <a:ext cx="2423177" cy="239167"/>
            </a:xfrm>
            <a:prstGeom prst="rect">
              <a:avLst/>
            </a:prstGeom>
            <a:noFill/>
          </p:spPr>
          <p:txBody>
            <a:bodyPr wrap="square" rtlCol="0">
              <a:spAutoFit/>
            </a:bodyPr>
            <a:lstStyle/>
            <a:p>
              <a:pPr algn="ct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SHIELD Committees Form</a:t>
              </a:r>
            </a:p>
          </p:txBody>
        </p:sp>
      </p:grpSp>
      <p:grpSp>
        <p:nvGrpSpPr>
          <p:cNvPr id="5" name="Group 4">
            <a:extLst>
              <a:ext uri="{FF2B5EF4-FFF2-40B4-BE49-F238E27FC236}">
                <a16:creationId xmlns:a16="http://schemas.microsoft.com/office/drawing/2014/main" id="{5F5B7C46-109A-E64F-975C-86E8C9C4DA24}"/>
              </a:ext>
            </a:extLst>
          </p:cNvPr>
          <p:cNvGrpSpPr/>
          <p:nvPr/>
        </p:nvGrpSpPr>
        <p:grpSpPr>
          <a:xfrm>
            <a:off x="4945893" y="5769598"/>
            <a:ext cx="3171380" cy="602959"/>
            <a:chOff x="3293675" y="4396473"/>
            <a:chExt cx="3262474" cy="507023"/>
          </a:xfrm>
        </p:grpSpPr>
        <p:sp>
          <p:nvSpPr>
            <p:cNvPr id="57" name="Text Placeholder 33">
              <a:extLst>
                <a:ext uri="{FF2B5EF4-FFF2-40B4-BE49-F238E27FC236}">
                  <a16:creationId xmlns:a16="http://schemas.microsoft.com/office/drawing/2014/main" id="{735BA6F5-58FC-2A4F-B008-85E3AF67CCD7}"/>
                </a:ext>
              </a:extLst>
            </p:cNvPr>
            <p:cNvSpPr txBox="1">
              <a:spLocks/>
            </p:cNvSpPr>
            <p:nvPr/>
          </p:nvSpPr>
          <p:spPr>
            <a:xfrm>
              <a:off x="4053203" y="439647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2019</a:t>
              </a:r>
            </a:p>
          </p:txBody>
        </p:sp>
        <p:sp>
          <p:nvSpPr>
            <p:cNvPr id="58" name="TextBox 57">
              <a:extLst>
                <a:ext uri="{FF2B5EF4-FFF2-40B4-BE49-F238E27FC236}">
                  <a16:creationId xmlns:a16="http://schemas.microsoft.com/office/drawing/2014/main" id="{DB9F0396-988C-474A-A5B8-7E2C49DEA9F7}"/>
                </a:ext>
              </a:extLst>
            </p:cNvPr>
            <p:cNvSpPr txBox="1"/>
            <p:nvPr/>
          </p:nvSpPr>
          <p:spPr>
            <a:xfrm>
              <a:off x="3293675" y="4683511"/>
              <a:ext cx="3262474" cy="21998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SHIELD Begins Pilot Site Evaluation</a:t>
              </a:r>
            </a:p>
          </p:txBody>
        </p:sp>
      </p:grpSp>
      <p:grpSp>
        <p:nvGrpSpPr>
          <p:cNvPr id="7" name="Group 6">
            <a:extLst>
              <a:ext uri="{FF2B5EF4-FFF2-40B4-BE49-F238E27FC236}">
                <a16:creationId xmlns:a16="http://schemas.microsoft.com/office/drawing/2014/main" id="{F0229B8A-B330-B648-AA84-80E5E24F9180}"/>
              </a:ext>
            </a:extLst>
          </p:cNvPr>
          <p:cNvGrpSpPr/>
          <p:nvPr/>
        </p:nvGrpSpPr>
        <p:grpSpPr>
          <a:xfrm>
            <a:off x="6933372" y="4388404"/>
            <a:ext cx="1863010" cy="924465"/>
            <a:chOff x="5558157" y="3068634"/>
            <a:chExt cx="1841245" cy="848780"/>
          </a:xfrm>
        </p:grpSpPr>
        <p:sp>
          <p:nvSpPr>
            <p:cNvPr id="65" name="Text Placeholder 33">
              <a:extLst>
                <a:ext uri="{FF2B5EF4-FFF2-40B4-BE49-F238E27FC236}">
                  <a16:creationId xmlns:a16="http://schemas.microsoft.com/office/drawing/2014/main" id="{789B085B-2C73-4304-83BA-8ADD99941566}"/>
                </a:ext>
              </a:extLst>
            </p:cNvPr>
            <p:cNvSpPr txBox="1">
              <a:spLocks/>
            </p:cNvSpPr>
            <p:nvPr/>
          </p:nvSpPr>
          <p:spPr>
            <a:xfrm>
              <a:off x="5664058" y="3296424"/>
              <a:ext cx="1735344" cy="233100"/>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2020</a:t>
              </a:r>
            </a:p>
          </p:txBody>
        </p:sp>
        <p:sp>
          <p:nvSpPr>
            <p:cNvPr id="68" name="Oval 67">
              <a:extLst>
                <a:ext uri="{FF2B5EF4-FFF2-40B4-BE49-F238E27FC236}">
                  <a16:creationId xmlns:a16="http://schemas.microsoft.com/office/drawing/2014/main" id="{618F4161-5D3C-47B6-9DB2-75E8BE2A60EB}"/>
                </a:ext>
              </a:extLst>
            </p:cNvPr>
            <p:cNvSpPr/>
            <p:nvPr/>
          </p:nvSpPr>
          <p:spPr>
            <a:xfrm>
              <a:off x="6346555" y="3643094"/>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A0FD8828-E96B-44F2-A38D-F0281F164A23}"/>
                </a:ext>
              </a:extLst>
            </p:cNvPr>
            <p:cNvSpPr txBox="1"/>
            <p:nvPr/>
          </p:nvSpPr>
          <p:spPr>
            <a:xfrm>
              <a:off x="5558157" y="3068634"/>
              <a:ext cx="1841245" cy="2616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The Pandemic Hits</a:t>
              </a:r>
            </a:p>
          </p:txBody>
        </p:sp>
      </p:grpSp>
      <p:grpSp>
        <p:nvGrpSpPr>
          <p:cNvPr id="45" name="Group 44">
            <a:extLst>
              <a:ext uri="{FF2B5EF4-FFF2-40B4-BE49-F238E27FC236}">
                <a16:creationId xmlns:a16="http://schemas.microsoft.com/office/drawing/2014/main" id="{BBE90675-7737-4446-8520-3C70AE81AB76}"/>
              </a:ext>
            </a:extLst>
          </p:cNvPr>
          <p:cNvGrpSpPr/>
          <p:nvPr/>
        </p:nvGrpSpPr>
        <p:grpSpPr>
          <a:xfrm>
            <a:off x="7890435" y="5833848"/>
            <a:ext cx="2406598" cy="681622"/>
            <a:chOff x="3826364" y="4396473"/>
            <a:chExt cx="2406598" cy="538552"/>
          </a:xfrm>
        </p:grpSpPr>
        <p:sp>
          <p:nvSpPr>
            <p:cNvPr id="52" name="Text Placeholder 33">
              <a:extLst>
                <a:ext uri="{FF2B5EF4-FFF2-40B4-BE49-F238E27FC236}">
                  <a16:creationId xmlns:a16="http://schemas.microsoft.com/office/drawing/2014/main" id="{DD3124F8-1CE7-7145-9A4D-41D56CE7F110}"/>
                </a:ext>
              </a:extLst>
            </p:cNvPr>
            <p:cNvSpPr txBox="1">
              <a:spLocks/>
            </p:cNvSpPr>
            <p:nvPr/>
          </p:nvSpPr>
          <p:spPr>
            <a:xfrm>
              <a:off x="4053202" y="4396473"/>
              <a:ext cx="1525404" cy="246457"/>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2021</a:t>
              </a:r>
            </a:p>
          </p:txBody>
        </p:sp>
        <p:sp>
          <p:nvSpPr>
            <p:cNvPr id="56" name="TextBox 55">
              <a:extLst>
                <a:ext uri="{FF2B5EF4-FFF2-40B4-BE49-F238E27FC236}">
                  <a16:creationId xmlns:a16="http://schemas.microsoft.com/office/drawing/2014/main" id="{AC78AF0B-408B-5E49-8358-D7117A19BAB1}"/>
                </a:ext>
              </a:extLst>
            </p:cNvPr>
            <p:cNvSpPr txBox="1"/>
            <p:nvPr/>
          </p:nvSpPr>
          <p:spPr>
            <a:xfrm>
              <a:off x="3826364" y="4594580"/>
              <a:ext cx="2406598" cy="34044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Strat. Planning &amp; Assessment Begins</a:t>
              </a:r>
            </a:p>
          </p:txBody>
        </p:sp>
      </p:grpSp>
      <p:grpSp>
        <p:nvGrpSpPr>
          <p:cNvPr id="41" name="Group 40">
            <a:extLst>
              <a:ext uri="{FF2B5EF4-FFF2-40B4-BE49-F238E27FC236}">
                <a16:creationId xmlns:a16="http://schemas.microsoft.com/office/drawing/2014/main" id="{DB9FB60B-3A59-3B47-929B-3AEE106753D6}"/>
              </a:ext>
            </a:extLst>
          </p:cNvPr>
          <p:cNvGrpSpPr/>
          <p:nvPr/>
        </p:nvGrpSpPr>
        <p:grpSpPr>
          <a:xfrm>
            <a:off x="464577" y="97982"/>
            <a:ext cx="1457213" cy="1250372"/>
            <a:chOff x="-6887113" y="-14532480"/>
            <a:chExt cx="8766254" cy="7741181"/>
          </a:xfrm>
        </p:grpSpPr>
        <p:pic>
          <p:nvPicPr>
            <p:cNvPr id="51" name="Picture 50" descr="Logo&#10;&#10;Description automatically generated">
              <a:extLst>
                <a:ext uri="{FF2B5EF4-FFF2-40B4-BE49-F238E27FC236}">
                  <a16:creationId xmlns:a16="http://schemas.microsoft.com/office/drawing/2014/main" id="{F34695EC-F669-D548-A0B8-3FD1EC6CDDB2}"/>
                </a:ext>
              </a:extLst>
            </p:cNvPr>
            <p:cNvPicPr>
              <a:picLocks noChangeAspect="1"/>
            </p:cNvPicPr>
            <p:nvPr/>
          </p:nvPicPr>
          <p:blipFill rotWithShape="1">
            <a:blip r:embed="rId4"/>
            <a:srcRect l="28690" t="40051" r="6283" b="37743"/>
            <a:stretch/>
          </p:blipFill>
          <p:spPr>
            <a:xfrm>
              <a:off x="-6887113" y="-9185997"/>
              <a:ext cx="8766254" cy="2394698"/>
            </a:xfrm>
            <a:prstGeom prst="rect">
              <a:avLst/>
            </a:prstGeom>
          </p:spPr>
        </p:pic>
        <p:pic>
          <p:nvPicPr>
            <p:cNvPr id="55" name="Picture 54" descr="A picture containing icon&#10;&#10;Description automatically generated">
              <a:extLst>
                <a:ext uri="{FF2B5EF4-FFF2-40B4-BE49-F238E27FC236}">
                  <a16:creationId xmlns:a16="http://schemas.microsoft.com/office/drawing/2014/main" id="{38136FE4-4A06-EF41-8410-F06D7998E1FC}"/>
                </a:ext>
              </a:extLst>
            </p:cNvPr>
            <p:cNvPicPr>
              <a:picLocks noChangeAspect="1"/>
            </p:cNvPicPr>
            <p:nvPr/>
          </p:nvPicPr>
          <p:blipFill rotWithShape="1">
            <a:blip r:embed="rId5"/>
            <a:srcRect l="16027" t="11765" r="20004" b="15246"/>
            <a:stretch/>
          </p:blipFill>
          <p:spPr>
            <a:xfrm>
              <a:off x="-4888956" y="-14532480"/>
              <a:ext cx="4891476" cy="4464965"/>
            </a:xfrm>
            <a:prstGeom prst="rect">
              <a:avLst/>
            </a:prstGeom>
          </p:spPr>
        </p:pic>
      </p:grpSp>
      <p:grpSp>
        <p:nvGrpSpPr>
          <p:cNvPr id="12" name="Group 11">
            <a:extLst>
              <a:ext uri="{FF2B5EF4-FFF2-40B4-BE49-F238E27FC236}">
                <a16:creationId xmlns:a16="http://schemas.microsoft.com/office/drawing/2014/main" id="{90599F5D-8341-7F55-102C-BECBE608D1B3}"/>
              </a:ext>
            </a:extLst>
          </p:cNvPr>
          <p:cNvGrpSpPr/>
          <p:nvPr/>
        </p:nvGrpSpPr>
        <p:grpSpPr>
          <a:xfrm>
            <a:off x="9569271" y="4434245"/>
            <a:ext cx="2229427" cy="854515"/>
            <a:chOff x="2537239" y="3040337"/>
            <a:chExt cx="1848115" cy="880703"/>
          </a:xfrm>
        </p:grpSpPr>
        <p:sp>
          <p:nvSpPr>
            <p:cNvPr id="14" name="Text Placeholder 33">
              <a:extLst>
                <a:ext uri="{FF2B5EF4-FFF2-40B4-BE49-F238E27FC236}">
                  <a16:creationId xmlns:a16="http://schemas.microsoft.com/office/drawing/2014/main" id="{F7D4B7AF-1EF4-10E3-2CB0-9D8795383E6B}"/>
                </a:ext>
              </a:extLst>
            </p:cNvPr>
            <p:cNvSpPr txBox="1">
              <a:spLocks/>
            </p:cNvSpPr>
            <p:nvPr/>
          </p:nvSpPr>
          <p:spPr>
            <a:xfrm>
              <a:off x="2684863" y="3334967"/>
              <a:ext cx="1525404" cy="238958"/>
            </a:xfrm>
            <a:prstGeom prst="rect">
              <a:avLst/>
            </a:prstGeom>
          </p:spPr>
          <p:txBody>
            <a:bodyPr wrap="square"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base" latinLnBrk="0" hangingPunct="1">
                <a:lnSpc>
                  <a:spcPct val="100000"/>
                </a:lnSpc>
                <a:spcBef>
                  <a:spcPts val="750"/>
                </a:spcBef>
                <a:spcAft>
                  <a:spcPct val="0"/>
                </a:spcAft>
                <a:buClrTx/>
                <a:buSzTx/>
                <a:buFont typeface="Arial" panose="020B0604020202020204" pitchFamily="34" charset="0"/>
                <a:buNone/>
                <a:tabLst/>
                <a:defRPr/>
              </a:pPr>
              <a:r>
                <a:rPr kumimoji="0" lang="en-AU" sz="1600" b="1" i="1" u="none" strike="noStrike" kern="1200" cap="none" spc="0" normalizeH="0" baseline="0" noProof="0">
                  <a:ln>
                    <a:noFill/>
                  </a:ln>
                  <a:solidFill>
                    <a:srgbClr val="2E2925"/>
                  </a:solidFill>
                  <a:effectLst/>
                  <a:uLnTx/>
                  <a:uFillTx/>
                  <a:latin typeface="Arial Black" panose="020B0A04020102020204"/>
                  <a:ea typeface="Verdana" panose="020B0604030504040204" pitchFamily="34" charset="0"/>
                  <a:cs typeface="Verdana" panose="020B0604030504040204" pitchFamily="34" charset="0"/>
                </a:rPr>
                <a:t>2023</a:t>
              </a:r>
            </a:p>
          </p:txBody>
        </p:sp>
        <p:sp>
          <p:nvSpPr>
            <p:cNvPr id="15" name="Oval 14">
              <a:extLst>
                <a:ext uri="{FF2B5EF4-FFF2-40B4-BE49-F238E27FC236}">
                  <a16:creationId xmlns:a16="http://schemas.microsoft.com/office/drawing/2014/main" id="{4C4B0BCF-57E2-D28D-5663-C947FC89F462}"/>
                </a:ext>
              </a:extLst>
            </p:cNvPr>
            <p:cNvSpPr/>
            <p:nvPr/>
          </p:nvSpPr>
          <p:spPr>
            <a:xfrm>
              <a:off x="3357606" y="3646720"/>
              <a:ext cx="276447" cy="274320"/>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8C27B2DC-BB0F-CEA0-3EE1-195EE8846E80}"/>
                </a:ext>
              </a:extLst>
            </p:cNvPr>
            <p:cNvSpPr txBox="1"/>
            <p:nvPr/>
          </p:nvSpPr>
          <p:spPr>
            <a:xfrm>
              <a:off x="2537239" y="3040337"/>
              <a:ext cx="1848115" cy="269628"/>
            </a:xfrm>
            <a:prstGeom prst="rect">
              <a:avLst/>
            </a:prstGeom>
            <a:noFill/>
          </p:spPr>
          <p:txBody>
            <a:bodyPr wrap="square" rtlCol="0">
              <a:spAutoFit/>
            </a:bodyPr>
            <a:lstStyle/>
            <a:p>
              <a:pPr algn="ctr"/>
              <a:r>
                <a:rPr kumimoji="0" lang="en-US" sz="1100" b="1" i="0" u="none" strike="noStrike" kern="1200" cap="none" spc="0" normalizeH="0" baseline="0" noProof="0">
                  <a:ln>
                    <a:noFill/>
                  </a:ln>
                  <a:solidFill>
                    <a:srgbClr val="2E2925"/>
                  </a:solidFill>
                  <a:effectLst/>
                  <a:uLnTx/>
                  <a:uFillTx/>
                  <a:latin typeface="Arial Black" panose="020B0604020202020204" pitchFamily="34" charset="0"/>
                  <a:ea typeface="Verdana" panose="020B0604030504040204" pitchFamily="34" charset="0"/>
                  <a:cs typeface="Arial Black" panose="020B0604020202020204" pitchFamily="34" charset="0"/>
                </a:rPr>
                <a:t>SHIELD Workgroups Form</a:t>
              </a:r>
            </a:p>
          </p:txBody>
        </p:sp>
      </p:grpSp>
      <p:sp>
        <p:nvSpPr>
          <p:cNvPr id="18" name="TextBox 17">
            <a:extLst>
              <a:ext uri="{FF2B5EF4-FFF2-40B4-BE49-F238E27FC236}">
                <a16:creationId xmlns:a16="http://schemas.microsoft.com/office/drawing/2014/main" id="{6685EDB9-96A2-56F0-BFB2-8BAD4733AE8E}"/>
              </a:ext>
            </a:extLst>
          </p:cNvPr>
          <p:cNvSpPr txBox="1"/>
          <p:nvPr/>
        </p:nvSpPr>
        <p:spPr>
          <a:xfrm>
            <a:off x="10371499" y="6113809"/>
            <a:ext cx="873519" cy="400110"/>
          </a:xfrm>
          <a:prstGeom prst="rect">
            <a:avLst/>
          </a:prstGeom>
          <a:noFill/>
        </p:spPr>
        <p:txBody>
          <a:bodyPr wrap="square" rtlCol="0">
            <a:spAutoFit/>
          </a:bodyPr>
          <a:lstStyle/>
          <a:p>
            <a:r>
              <a:rPr lang="en-US" sz="1000" b="1"/>
              <a:t>Roadmap published</a:t>
            </a:r>
          </a:p>
        </p:txBody>
      </p:sp>
      <p:pic>
        <p:nvPicPr>
          <p:cNvPr id="20" name="Graphic 19" descr="Checklist with solid fill">
            <a:extLst>
              <a:ext uri="{FF2B5EF4-FFF2-40B4-BE49-F238E27FC236}">
                <a16:creationId xmlns:a16="http://schemas.microsoft.com/office/drawing/2014/main" id="{44202306-4DA4-8155-EE2B-EB339F4C9F5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08720" y="5502833"/>
            <a:ext cx="701236" cy="701236"/>
          </a:xfrm>
          <a:prstGeom prst="rect">
            <a:avLst/>
          </a:prstGeom>
        </p:spPr>
      </p:pic>
      <p:sp>
        <p:nvSpPr>
          <p:cNvPr id="19" name="TextBox 18">
            <a:extLst>
              <a:ext uri="{FF2B5EF4-FFF2-40B4-BE49-F238E27FC236}">
                <a16:creationId xmlns:a16="http://schemas.microsoft.com/office/drawing/2014/main" id="{29BEC670-62FF-49A5-4A73-A769EBCDEB7E}"/>
              </a:ext>
            </a:extLst>
          </p:cNvPr>
          <p:cNvSpPr txBox="1"/>
          <p:nvPr/>
        </p:nvSpPr>
        <p:spPr>
          <a:xfrm>
            <a:off x="464577" y="1638117"/>
            <a:ext cx="3967938" cy="2185214"/>
          </a:xfrm>
          <a:prstGeom prst="rect">
            <a:avLst/>
          </a:prstGeom>
          <a:noFill/>
        </p:spPr>
        <p:txBody>
          <a:bodyPr wrap="square" rtlCol="0">
            <a:spAutoFit/>
          </a:bodyPr>
          <a:lstStyle/>
          <a:p>
            <a:r>
              <a:rPr lang="en-US" sz="2400" b="1" i="0" u="sng">
                <a:solidFill>
                  <a:srgbClr val="172B4D"/>
                </a:solidFill>
                <a:effectLst/>
                <a:latin typeface="-apple-system"/>
              </a:rPr>
              <a:t>Mission: </a:t>
            </a:r>
          </a:p>
          <a:p>
            <a:r>
              <a:rPr lang="en-US" sz="2800" b="0" i="0">
                <a:solidFill>
                  <a:srgbClr val="172B4D"/>
                </a:solidFill>
                <a:effectLst/>
                <a:latin typeface="-apple-system"/>
              </a:rPr>
              <a:t>“</a:t>
            </a:r>
            <a:r>
              <a:rPr lang="en-US" sz="2800" b="1" i="0">
                <a:solidFill>
                  <a:srgbClr val="172B4D"/>
                </a:solidFill>
                <a:effectLst/>
                <a:latin typeface="-apple-system"/>
              </a:rPr>
              <a:t>Describe the SAME test the SAME way ANYWHERE in the Healthcare ecosystem”.</a:t>
            </a:r>
            <a:endParaRPr lang="en-US" sz="2800"/>
          </a:p>
        </p:txBody>
      </p:sp>
      <p:sp>
        <p:nvSpPr>
          <p:cNvPr id="10" name="Title 1">
            <a:extLst>
              <a:ext uri="{FF2B5EF4-FFF2-40B4-BE49-F238E27FC236}">
                <a16:creationId xmlns:a16="http://schemas.microsoft.com/office/drawing/2014/main" id="{AB07D001-BA62-8412-89F6-BF14747D48CC}"/>
              </a:ext>
            </a:extLst>
          </p:cNvPr>
          <p:cNvSpPr txBox="1">
            <a:spLocks/>
          </p:cNvSpPr>
          <p:nvPr/>
        </p:nvSpPr>
        <p:spPr>
          <a:xfrm>
            <a:off x="2082832" y="112310"/>
            <a:ext cx="6020922" cy="1057070"/>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2800" b="1">
                <a:solidFill>
                  <a:schemeClr val="tx2"/>
                </a:solidFill>
                <a:latin typeface="Arial Black" panose="020B0604020202020204" pitchFamily="34" charset="0"/>
                <a:cs typeface="Arial Black" panose="020B0604020202020204" pitchFamily="34" charset="0"/>
              </a:rPr>
              <a:t>Systemic Harmonization and Interoperability Enhancement for Laboratory Data</a:t>
            </a:r>
            <a:endParaRPr lang="en-US" sz="2800">
              <a:solidFill>
                <a:schemeClr val="tx2"/>
              </a:solidFill>
            </a:endParaRPr>
          </a:p>
        </p:txBody>
      </p:sp>
      <p:sp>
        <p:nvSpPr>
          <p:cNvPr id="308" name="Oval 307">
            <a:extLst>
              <a:ext uri="{FF2B5EF4-FFF2-40B4-BE49-F238E27FC236}">
                <a16:creationId xmlns:a16="http://schemas.microsoft.com/office/drawing/2014/main" id="{751B06E6-10DD-60C1-6C99-FC5419040738}"/>
              </a:ext>
            </a:extLst>
          </p:cNvPr>
          <p:cNvSpPr/>
          <p:nvPr/>
        </p:nvSpPr>
        <p:spPr>
          <a:xfrm>
            <a:off x="8740118" y="5337836"/>
            <a:ext cx="279715" cy="298781"/>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09" name="Oval 308">
            <a:extLst>
              <a:ext uri="{FF2B5EF4-FFF2-40B4-BE49-F238E27FC236}">
                <a16:creationId xmlns:a16="http://schemas.microsoft.com/office/drawing/2014/main" id="{31CA67FA-3B5F-0DF1-E082-C4F0A38327F4}"/>
              </a:ext>
            </a:extLst>
          </p:cNvPr>
          <p:cNvSpPr/>
          <p:nvPr/>
        </p:nvSpPr>
        <p:spPr>
          <a:xfrm>
            <a:off x="6261979" y="5352467"/>
            <a:ext cx="295356" cy="300062"/>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10" name="Oval 309">
            <a:extLst>
              <a:ext uri="{FF2B5EF4-FFF2-40B4-BE49-F238E27FC236}">
                <a16:creationId xmlns:a16="http://schemas.microsoft.com/office/drawing/2014/main" id="{AA2A2070-93C9-1176-4F4B-E566F05C1AB4}"/>
              </a:ext>
            </a:extLst>
          </p:cNvPr>
          <p:cNvSpPr/>
          <p:nvPr/>
        </p:nvSpPr>
        <p:spPr>
          <a:xfrm>
            <a:off x="3053307" y="5371436"/>
            <a:ext cx="295356" cy="300062"/>
          </a:xfrm>
          <a:prstGeom prst="ellipse">
            <a:avLst/>
          </a:prstGeom>
          <a:solidFill>
            <a:schemeClr val="accent1"/>
          </a:solid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18556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08" grpId="0" animBg="1"/>
      <p:bldP spid="309" grpId="0" animBg="1"/>
      <p:bldP spid="3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CFCD079-29AA-C311-502F-25DCFDC42824}"/>
              </a:ext>
            </a:extLst>
          </p:cNvPr>
          <p:cNvGrpSpPr/>
          <p:nvPr/>
        </p:nvGrpSpPr>
        <p:grpSpPr>
          <a:xfrm>
            <a:off x="408028" y="967032"/>
            <a:ext cx="6060184" cy="1266940"/>
            <a:chOff x="482876" y="1990672"/>
            <a:chExt cx="6927398" cy="1266940"/>
          </a:xfrm>
        </p:grpSpPr>
        <p:sp>
          <p:nvSpPr>
            <p:cNvPr id="99" name="Freeform 5">
              <a:extLst>
                <a:ext uri="{FF2B5EF4-FFF2-40B4-BE49-F238E27FC236}">
                  <a16:creationId xmlns:a16="http://schemas.microsoft.com/office/drawing/2014/main" id="{6508363A-9F5B-9641-BC21-0C5A8AF876ED}"/>
                </a:ext>
              </a:extLst>
            </p:cNvPr>
            <p:cNvSpPr>
              <a:spLocks/>
            </p:cNvSpPr>
            <p:nvPr/>
          </p:nvSpPr>
          <p:spPr bwMode="auto">
            <a:xfrm rot="5400000">
              <a:off x="524016" y="1949532"/>
              <a:ext cx="1224640" cy="1306920"/>
            </a:xfrm>
            <a:custGeom>
              <a:avLst/>
              <a:gdLst>
                <a:gd name="T0" fmla="*/ 591 w 1181"/>
                <a:gd name="T1" fmla="*/ 1180 h 1180"/>
                <a:gd name="T2" fmla="*/ 0 w 1181"/>
                <a:gd name="T3" fmla="*/ 590 h 1180"/>
                <a:gd name="T4" fmla="*/ 591 w 1181"/>
                <a:gd name="T5" fmla="*/ 0 h 1180"/>
                <a:gd name="T6" fmla="*/ 1181 w 1181"/>
                <a:gd name="T7" fmla="*/ 590 h 1180"/>
                <a:gd name="T8" fmla="*/ 591 w 1181"/>
                <a:gd name="T9" fmla="*/ 1180 h 1180"/>
              </a:gdLst>
              <a:ahLst/>
              <a:cxnLst>
                <a:cxn ang="0">
                  <a:pos x="T0" y="T1"/>
                </a:cxn>
                <a:cxn ang="0">
                  <a:pos x="T2" y="T3"/>
                </a:cxn>
                <a:cxn ang="0">
                  <a:pos x="T4" y="T5"/>
                </a:cxn>
                <a:cxn ang="0">
                  <a:pos x="T6" y="T7"/>
                </a:cxn>
                <a:cxn ang="0">
                  <a:pos x="T8" y="T9"/>
                </a:cxn>
              </a:cxnLst>
              <a:rect l="0" t="0" r="r" b="b"/>
              <a:pathLst>
                <a:path w="1181" h="1180">
                  <a:moveTo>
                    <a:pt x="591" y="1180"/>
                  </a:moveTo>
                  <a:lnTo>
                    <a:pt x="0" y="590"/>
                  </a:lnTo>
                  <a:lnTo>
                    <a:pt x="591" y="0"/>
                  </a:lnTo>
                  <a:lnTo>
                    <a:pt x="1181" y="590"/>
                  </a:lnTo>
                  <a:lnTo>
                    <a:pt x="591" y="1180"/>
                  </a:lnTo>
                  <a:close/>
                </a:path>
              </a:pathLst>
            </a:custGeom>
            <a:solidFill>
              <a:schemeClr val="accent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4" name="TextBox 103">
              <a:extLst>
                <a:ext uri="{FF2B5EF4-FFF2-40B4-BE49-F238E27FC236}">
                  <a16:creationId xmlns:a16="http://schemas.microsoft.com/office/drawing/2014/main" id="{D43092B0-DE8E-B74A-B715-1A04238CE2B3}"/>
                </a:ext>
              </a:extLst>
            </p:cNvPr>
            <p:cNvSpPr txBox="1"/>
            <p:nvPr/>
          </p:nvSpPr>
          <p:spPr>
            <a:xfrm>
              <a:off x="1948968" y="2005623"/>
              <a:ext cx="406669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a:solidFill>
                    <a:schemeClr val="accent1"/>
                  </a:solidFill>
                  <a:latin typeface="Arial Black" panose="020B0604020202020204" pitchFamily="34" charset="0"/>
                  <a:ea typeface="+mn-ea"/>
                  <a:cs typeface="Arial Black" panose="020B0604020202020204" pitchFamily="34" charset="0"/>
                </a:rPr>
                <a:t>Knowledge Management</a:t>
              </a:r>
              <a:endParaRPr kumimoji="0" lang="en-US" sz="1400" b="1" u="none" strike="noStrike" kern="0" cap="none" spc="0" normalizeH="0" baseline="0" noProof="0">
                <a:ln>
                  <a:noFill/>
                </a:ln>
                <a:solidFill>
                  <a:schemeClr val="accent1"/>
                </a:solidFill>
                <a:effectLst/>
                <a:uLnTx/>
                <a:uFillTx/>
                <a:latin typeface="Arial Black" panose="020B0604020202020204" pitchFamily="34" charset="0"/>
                <a:ea typeface="+mn-ea"/>
                <a:cs typeface="Arial Black" panose="020B0604020202020204" pitchFamily="34" charset="0"/>
              </a:endParaRPr>
            </a:p>
          </p:txBody>
        </p:sp>
        <p:sp>
          <p:nvSpPr>
            <p:cNvPr id="108" name="TextBox 107">
              <a:extLst>
                <a:ext uri="{FF2B5EF4-FFF2-40B4-BE49-F238E27FC236}">
                  <a16:creationId xmlns:a16="http://schemas.microsoft.com/office/drawing/2014/main" id="{DE754BEE-615A-8A45-83DD-CD2BC51914E9}"/>
                </a:ext>
              </a:extLst>
            </p:cNvPr>
            <p:cNvSpPr txBox="1"/>
            <p:nvPr/>
          </p:nvSpPr>
          <p:spPr>
            <a:xfrm>
              <a:off x="1948967" y="2294008"/>
              <a:ext cx="5419461" cy="400110"/>
            </a:xfrm>
            <a:prstGeom prst="rect">
              <a:avLst/>
            </a:prstGeom>
            <a:noFill/>
          </p:spPr>
          <p:txBody>
            <a:bodyPr wrap="square" rtlCol="0">
              <a:spAutoFit/>
            </a:bodyPr>
            <a:lstStyle/>
            <a:p>
              <a:pPr lvl="0" fontAlgn="auto">
                <a:spcBef>
                  <a:spcPts val="0"/>
                </a:spcBef>
                <a:spcAft>
                  <a:spcPts val="0"/>
                </a:spcAft>
                <a:defRPr/>
              </a:pPr>
              <a:r>
                <a:rPr lang="en-US" sz="1000"/>
                <a:t>Promoting an integrated approach to identifying, capturing, evaluating, retrieving, and sharing laboratory data and ensuring that data is understandable, reproducible, and useful</a:t>
              </a:r>
              <a:endParaRPr kumimoji="0" lang="en-US" sz="900" u="none" strike="noStrike" kern="0" cap="none" spc="0" normalizeH="0" baseline="0" noProof="0">
                <a:ln>
                  <a:noFill/>
                </a:ln>
                <a:solidFill>
                  <a:schemeClr val="accent5"/>
                </a:solidFill>
                <a:effectLst/>
                <a:uLnTx/>
                <a:uFillTx/>
                <a:ea typeface="+mn-ea"/>
                <a:cs typeface="+mn-cs"/>
              </a:endParaRPr>
            </a:p>
          </p:txBody>
        </p:sp>
        <p:grpSp>
          <p:nvGrpSpPr>
            <p:cNvPr id="133" name="Graphic 4">
              <a:extLst>
                <a:ext uri="{FF2B5EF4-FFF2-40B4-BE49-F238E27FC236}">
                  <a16:creationId xmlns:a16="http://schemas.microsoft.com/office/drawing/2014/main" id="{5F48919F-3002-C543-AF5B-8256C1B550C0}"/>
                </a:ext>
              </a:extLst>
            </p:cNvPr>
            <p:cNvGrpSpPr/>
            <p:nvPr/>
          </p:nvGrpSpPr>
          <p:grpSpPr>
            <a:xfrm>
              <a:off x="969664" y="2383022"/>
              <a:ext cx="327320" cy="359230"/>
              <a:chOff x="1589177" y="981381"/>
              <a:chExt cx="214062" cy="234931"/>
            </a:xfrm>
            <a:solidFill>
              <a:schemeClr val="accent3"/>
            </a:solidFill>
          </p:grpSpPr>
          <p:sp>
            <p:nvSpPr>
              <p:cNvPr id="135" name="Graphic 4">
                <a:extLst>
                  <a:ext uri="{FF2B5EF4-FFF2-40B4-BE49-F238E27FC236}">
                    <a16:creationId xmlns:a16="http://schemas.microsoft.com/office/drawing/2014/main" id="{2B815403-334E-664B-B771-ACC0EE2448C8}"/>
                  </a:ext>
                </a:extLst>
              </p:cNvPr>
              <p:cNvSpPr/>
              <p:nvPr/>
            </p:nvSpPr>
            <p:spPr>
              <a:xfrm>
                <a:off x="1589177" y="981381"/>
                <a:ext cx="214062" cy="234931"/>
              </a:xfrm>
              <a:custGeom>
                <a:avLst/>
                <a:gdLst>
                  <a:gd name="connsiteX0" fmla="*/ 198727 w 214062"/>
                  <a:gd name="connsiteY0" fmla="*/ 28089 h 234930"/>
                  <a:gd name="connsiteX1" fmla="*/ 163582 w 214062"/>
                  <a:gd name="connsiteY1" fmla="*/ 28089 h 234930"/>
                  <a:gd name="connsiteX2" fmla="*/ 163582 w 214062"/>
                  <a:gd name="connsiteY2" fmla="*/ 6384 h 234930"/>
                  <a:gd name="connsiteX3" fmla="*/ 157192 w 214062"/>
                  <a:gd name="connsiteY3" fmla="*/ 0 h 234930"/>
                  <a:gd name="connsiteX4" fmla="*/ 54953 w 214062"/>
                  <a:gd name="connsiteY4" fmla="*/ 0 h 234930"/>
                  <a:gd name="connsiteX5" fmla="*/ 48563 w 214062"/>
                  <a:gd name="connsiteY5" fmla="*/ 6384 h 234930"/>
                  <a:gd name="connsiteX6" fmla="*/ 48563 w 214062"/>
                  <a:gd name="connsiteY6" fmla="*/ 62563 h 234930"/>
                  <a:gd name="connsiteX7" fmla="*/ 54953 w 214062"/>
                  <a:gd name="connsiteY7" fmla="*/ 68947 h 234930"/>
                  <a:gd name="connsiteX8" fmla="*/ 99683 w 214062"/>
                  <a:gd name="connsiteY8" fmla="*/ 68947 h 234930"/>
                  <a:gd name="connsiteX9" fmla="*/ 99683 w 214062"/>
                  <a:gd name="connsiteY9" fmla="*/ 82992 h 234930"/>
                  <a:gd name="connsiteX10" fmla="*/ 54953 w 214062"/>
                  <a:gd name="connsiteY10" fmla="*/ 82992 h 234930"/>
                  <a:gd name="connsiteX11" fmla="*/ 48563 w 214062"/>
                  <a:gd name="connsiteY11" fmla="*/ 89376 h 234930"/>
                  <a:gd name="connsiteX12" fmla="*/ 48563 w 214062"/>
                  <a:gd name="connsiteY12" fmla="*/ 145555 h 234930"/>
                  <a:gd name="connsiteX13" fmla="*/ 54953 w 214062"/>
                  <a:gd name="connsiteY13" fmla="*/ 151939 h 234930"/>
                  <a:gd name="connsiteX14" fmla="*/ 99683 w 214062"/>
                  <a:gd name="connsiteY14" fmla="*/ 151939 h 234930"/>
                  <a:gd name="connsiteX15" fmla="*/ 99683 w 214062"/>
                  <a:gd name="connsiteY15" fmla="*/ 165984 h 234930"/>
                  <a:gd name="connsiteX16" fmla="*/ 54953 w 214062"/>
                  <a:gd name="connsiteY16" fmla="*/ 165984 h 234930"/>
                  <a:gd name="connsiteX17" fmla="*/ 48563 w 214062"/>
                  <a:gd name="connsiteY17" fmla="*/ 172368 h 234930"/>
                  <a:gd name="connsiteX18" fmla="*/ 48563 w 214062"/>
                  <a:gd name="connsiteY18" fmla="*/ 194073 h 234930"/>
                  <a:gd name="connsiteX19" fmla="*/ 14697 w 214062"/>
                  <a:gd name="connsiteY19" fmla="*/ 194073 h 234930"/>
                  <a:gd name="connsiteX20" fmla="*/ 12780 w 214062"/>
                  <a:gd name="connsiteY20" fmla="*/ 192158 h 234930"/>
                  <a:gd name="connsiteX21" fmla="*/ 12780 w 214062"/>
                  <a:gd name="connsiteY21" fmla="*/ 42134 h 234930"/>
                  <a:gd name="connsiteX22" fmla="*/ 14697 w 214062"/>
                  <a:gd name="connsiteY22" fmla="*/ 40219 h 234930"/>
                  <a:gd name="connsiteX23" fmla="*/ 24282 w 214062"/>
                  <a:gd name="connsiteY23" fmla="*/ 40219 h 234930"/>
                  <a:gd name="connsiteX24" fmla="*/ 22365 w 214062"/>
                  <a:gd name="connsiteY24" fmla="*/ 42134 h 234930"/>
                  <a:gd name="connsiteX25" fmla="*/ 22365 w 214062"/>
                  <a:gd name="connsiteY25" fmla="*/ 51072 h 234930"/>
                  <a:gd name="connsiteX26" fmla="*/ 31311 w 214062"/>
                  <a:gd name="connsiteY26" fmla="*/ 51072 h 234930"/>
                  <a:gd name="connsiteX27" fmla="*/ 31311 w 214062"/>
                  <a:gd name="connsiteY27" fmla="*/ 51072 h 234930"/>
                  <a:gd name="connsiteX28" fmla="*/ 44091 w 214062"/>
                  <a:gd name="connsiteY28" fmla="*/ 38304 h 234930"/>
                  <a:gd name="connsiteX29" fmla="*/ 44091 w 214062"/>
                  <a:gd name="connsiteY29" fmla="*/ 29366 h 234930"/>
                  <a:gd name="connsiteX30" fmla="*/ 44091 w 214062"/>
                  <a:gd name="connsiteY30" fmla="*/ 29366 h 234930"/>
                  <a:gd name="connsiteX31" fmla="*/ 31311 w 214062"/>
                  <a:gd name="connsiteY31" fmla="*/ 16598 h 234930"/>
                  <a:gd name="connsiteX32" fmla="*/ 22365 w 214062"/>
                  <a:gd name="connsiteY32" fmla="*/ 16598 h 234930"/>
                  <a:gd name="connsiteX33" fmla="*/ 22365 w 214062"/>
                  <a:gd name="connsiteY33" fmla="*/ 16598 h 234930"/>
                  <a:gd name="connsiteX34" fmla="*/ 22365 w 214062"/>
                  <a:gd name="connsiteY34" fmla="*/ 25536 h 234930"/>
                  <a:gd name="connsiteX35" fmla="*/ 24282 w 214062"/>
                  <a:gd name="connsiteY35" fmla="*/ 27451 h 234930"/>
                  <a:gd name="connsiteX36" fmla="*/ 14697 w 214062"/>
                  <a:gd name="connsiteY36" fmla="*/ 27451 h 234930"/>
                  <a:gd name="connsiteX37" fmla="*/ 0 w 214062"/>
                  <a:gd name="connsiteY37" fmla="*/ 42134 h 234930"/>
                  <a:gd name="connsiteX38" fmla="*/ 0 w 214062"/>
                  <a:gd name="connsiteY38" fmla="*/ 192158 h 234930"/>
                  <a:gd name="connsiteX39" fmla="*/ 14697 w 214062"/>
                  <a:gd name="connsiteY39" fmla="*/ 206841 h 234930"/>
                  <a:gd name="connsiteX40" fmla="*/ 49202 w 214062"/>
                  <a:gd name="connsiteY40" fmla="*/ 206841 h 234930"/>
                  <a:gd name="connsiteX41" fmla="*/ 49202 w 214062"/>
                  <a:gd name="connsiteY41" fmla="*/ 228546 h 234930"/>
                  <a:gd name="connsiteX42" fmla="*/ 55592 w 214062"/>
                  <a:gd name="connsiteY42" fmla="*/ 234930 h 234930"/>
                  <a:gd name="connsiteX43" fmla="*/ 157831 w 214062"/>
                  <a:gd name="connsiteY43" fmla="*/ 234930 h 234930"/>
                  <a:gd name="connsiteX44" fmla="*/ 164221 w 214062"/>
                  <a:gd name="connsiteY44" fmla="*/ 228546 h 234930"/>
                  <a:gd name="connsiteX45" fmla="*/ 164221 w 214062"/>
                  <a:gd name="connsiteY45" fmla="*/ 172368 h 234930"/>
                  <a:gd name="connsiteX46" fmla="*/ 157831 w 214062"/>
                  <a:gd name="connsiteY46" fmla="*/ 165984 h 234930"/>
                  <a:gd name="connsiteX47" fmla="*/ 113102 w 214062"/>
                  <a:gd name="connsiteY47" fmla="*/ 165984 h 234930"/>
                  <a:gd name="connsiteX48" fmla="*/ 113102 w 214062"/>
                  <a:gd name="connsiteY48" fmla="*/ 151939 h 234930"/>
                  <a:gd name="connsiteX49" fmla="*/ 157831 w 214062"/>
                  <a:gd name="connsiteY49" fmla="*/ 151939 h 234930"/>
                  <a:gd name="connsiteX50" fmla="*/ 164221 w 214062"/>
                  <a:gd name="connsiteY50" fmla="*/ 145555 h 234930"/>
                  <a:gd name="connsiteX51" fmla="*/ 164221 w 214062"/>
                  <a:gd name="connsiteY51" fmla="*/ 89376 h 234930"/>
                  <a:gd name="connsiteX52" fmla="*/ 157831 w 214062"/>
                  <a:gd name="connsiteY52" fmla="*/ 82992 h 234930"/>
                  <a:gd name="connsiteX53" fmla="*/ 113102 w 214062"/>
                  <a:gd name="connsiteY53" fmla="*/ 82992 h 234930"/>
                  <a:gd name="connsiteX54" fmla="*/ 113102 w 214062"/>
                  <a:gd name="connsiteY54" fmla="*/ 68947 h 234930"/>
                  <a:gd name="connsiteX55" fmla="*/ 157831 w 214062"/>
                  <a:gd name="connsiteY55" fmla="*/ 68947 h 234930"/>
                  <a:gd name="connsiteX56" fmla="*/ 164221 w 214062"/>
                  <a:gd name="connsiteY56" fmla="*/ 62563 h 234930"/>
                  <a:gd name="connsiteX57" fmla="*/ 164221 w 214062"/>
                  <a:gd name="connsiteY57" fmla="*/ 40857 h 234930"/>
                  <a:gd name="connsiteX58" fmla="*/ 199366 w 214062"/>
                  <a:gd name="connsiteY58" fmla="*/ 40857 h 234930"/>
                  <a:gd name="connsiteX59" fmla="*/ 201283 w 214062"/>
                  <a:gd name="connsiteY59" fmla="*/ 42773 h 234930"/>
                  <a:gd name="connsiteX60" fmla="*/ 201283 w 214062"/>
                  <a:gd name="connsiteY60" fmla="*/ 42773 h 234930"/>
                  <a:gd name="connsiteX61" fmla="*/ 201283 w 214062"/>
                  <a:gd name="connsiteY61" fmla="*/ 192796 h 234930"/>
                  <a:gd name="connsiteX62" fmla="*/ 199366 w 214062"/>
                  <a:gd name="connsiteY62" fmla="*/ 194711 h 234930"/>
                  <a:gd name="connsiteX63" fmla="*/ 199366 w 214062"/>
                  <a:gd name="connsiteY63" fmla="*/ 194711 h 234930"/>
                  <a:gd name="connsiteX64" fmla="*/ 189781 w 214062"/>
                  <a:gd name="connsiteY64" fmla="*/ 194711 h 234930"/>
                  <a:gd name="connsiteX65" fmla="*/ 191698 w 214062"/>
                  <a:gd name="connsiteY65" fmla="*/ 192796 h 234930"/>
                  <a:gd name="connsiteX66" fmla="*/ 191698 w 214062"/>
                  <a:gd name="connsiteY66" fmla="*/ 183859 h 234930"/>
                  <a:gd name="connsiteX67" fmla="*/ 182752 w 214062"/>
                  <a:gd name="connsiteY67" fmla="*/ 183859 h 234930"/>
                  <a:gd name="connsiteX68" fmla="*/ 169972 w 214062"/>
                  <a:gd name="connsiteY68" fmla="*/ 196627 h 234930"/>
                  <a:gd name="connsiteX69" fmla="*/ 169972 w 214062"/>
                  <a:gd name="connsiteY69" fmla="*/ 205564 h 234930"/>
                  <a:gd name="connsiteX70" fmla="*/ 169972 w 214062"/>
                  <a:gd name="connsiteY70" fmla="*/ 205564 h 234930"/>
                  <a:gd name="connsiteX71" fmla="*/ 182752 w 214062"/>
                  <a:gd name="connsiteY71" fmla="*/ 218332 h 234930"/>
                  <a:gd name="connsiteX72" fmla="*/ 187225 w 214062"/>
                  <a:gd name="connsiteY72" fmla="*/ 220247 h 234930"/>
                  <a:gd name="connsiteX73" fmla="*/ 193615 w 214062"/>
                  <a:gd name="connsiteY73" fmla="*/ 213863 h 234930"/>
                  <a:gd name="connsiteX74" fmla="*/ 191698 w 214062"/>
                  <a:gd name="connsiteY74" fmla="*/ 209395 h 234930"/>
                  <a:gd name="connsiteX75" fmla="*/ 189781 w 214062"/>
                  <a:gd name="connsiteY75" fmla="*/ 207479 h 234930"/>
                  <a:gd name="connsiteX76" fmla="*/ 199366 w 214062"/>
                  <a:gd name="connsiteY76" fmla="*/ 207479 h 234930"/>
                  <a:gd name="connsiteX77" fmla="*/ 214063 w 214062"/>
                  <a:gd name="connsiteY77" fmla="*/ 192796 h 234930"/>
                  <a:gd name="connsiteX78" fmla="*/ 214063 w 214062"/>
                  <a:gd name="connsiteY78" fmla="*/ 192796 h 234930"/>
                  <a:gd name="connsiteX79" fmla="*/ 214063 w 214062"/>
                  <a:gd name="connsiteY79" fmla="*/ 42773 h 234930"/>
                  <a:gd name="connsiteX80" fmla="*/ 198727 w 214062"/>
                  <a:gd name="connsiteY80" fmla="*/ 28089 h 234930"/>
                  <a:gd name="connsiteX81" fmla="*/ 198727 w 214062"/>
                  <a:gd name="connsiteY81" fmla="*/ 28089 h 234930"/>
                  <a:gd name="connsiteX82" fmla="*/ 151441 w 214062"/>
                  <a:gd name="connsiteY82" fmla="*/ 222163 h 234930"/>
                  <a:gd name="connsiteX83" fmla="*/ 61982 w 214062"/>
                  <a:gd name="connsiteY83" fmla="*/ 222163 h 234930"/>
                  <a:gd name="connsiteX84" fmla="*/ 61982 w 214062"/>
                  <a:gd name="connsiteY84" fmla="*/ 178752 h 234930"/>
                  <a:gd name="connsiteX85" fmla="*/ 151441 w 214062"/>
                  <a:gd name="connsiteY85" fmla="*/ 178752 h 234930"/>
                  <a:gd name="connsiteX86" fmla="*/ 151441 w 214062"/>
                  <a:gd name="connsiteY86" fmla="*/ 222163 h 234930"/>
                  <a:gd name="connsiteX87" fmla="*/ 151441 w 214062"/>
                  <a:gd name="connsiteY87" fmla="*/ 139171 h 234930"/>
                  <a:gd name="connsiteX88" fmla="*/ 61982 w 214062"/>
                  <a:gd name="connsiteY88" fmla="*/ 139171 h 234930"/>
                  <a:gd name="connsiteX89" fmla="*/ 61982 w 214062"/>
                  <a:gd name="connsiteY89" fmla="*/ 95760 h 234930"/>
                  <a:gd name="connsiteX90" fmla="*/ 151441 w 214062"/>
                  <a:gd name="connsiteY90" fmla="*/ 95760 h 234930"/>
                  <a:gd name="connsiteX91" fmla="*/ 151441 w 214062"/>
                  <a:gd name="connsiteY91" fmla="*/ 139171 h 234930"/>
                  <a:gd name="connsiteX92" fmla="*/ 151441 w 214062"/>
                  <a:gd name="connsiteY92" fmla="*/ 56179 h 234930"/>
                  <a:gd name="connsiteX93" fmla="*/ 61982 w 214062"/>
                  <a:gd name="connsiteY93" fmla="*/ 56179 h 234930"/>
                  <a:gd name="connsiteX94" fmla="*/ 61982 w 214062"/>
                  <a:gd name="connsiteY94" fmla="*/ 12768 h 234930"/>
                  <a:gd name="connsiteX95" fmla="*/ 151441 w 214062"/>
                  <a:gd name="connsiteY95" fmla="*/ 12768 h 234930"/>
                  <a:gd name="connsiteX96" fmla="*/ 151441 w 214062"/>
                  <a:gd name="connsiteY96" fmla="*/ 56179 h 23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14062" h="234930">
                    <a:moveTo>
                      <a:pt x="198727" y="28089"/>
                    </a:moveTo>
                    <a:lnTo>
                      <a:pt x="163582" y="28089"/>
                    </a:lnTo>
                    <a:lnTo>
                      <a:pt x="163582" y="6384"/>
                    </a:lnTo>
                    <a:cubicBezTo>
                      <a:pt x="163582" y="2554"/>
                      <a:pt x="161026" y="0"/>
                      <a:pt x="157192" y="0"/>
                    </a:cubicBezTo>
                    <a:lnTo>
                      <a:pt x="54953" y="0"/>
                    </a:lnTo>
                    <a:cubicBezTo>
                      <a:pt x="51120" y="0"/>
                      <a:pt x="48563" y="2554"/>
                      <a:pt x="48563" y="6384"/>
                    </a:cubicBezTo>
                    <a:lnTo>
                      <a:pt x="48563" y="62563"/>
                    </a:lnTo>
                    <a:cubicBezTo>
                      <a:pt x="48563" y="66393"/>
                      <a:pt x="51120" y="68947"/>
                      <a:pt x="54953" y="68947"/>
                    </a:cubicBezTo>
                    <a:lnTo>
                      <a:pt x="99683" y="68947"/>
                    </a:lnTo>
                    <a:lnTo>
                      <a:pt x="99683" y="82992"/>
                    </a:lnTo>
                    <a:lnTo>
                      <a:pt x="54953" y="82992"/>
                    </a:lnTo>
                    <a:cubicBezTo>
                      <a:pt x="51120" y="82992"/>
                      <a:pt x="48563" y="85545"/>
                      <a:pt x="48563" y="89376"/>
                    </a:cubicBezTo>
                    <a:lnTo>
                      <a:pt x="48563" y="145555"/>
                    </a:lnTo>
                    <a:cubicBezTo>
                      <a:pt x="48563" y="149385"/>
                      <a:pt x="51120" y="151939"/>
                      <a:pt x="54953" y="151939"/>
                    </a:cubicBezTo>
                    <a:lnTo>
                      <a:pt x="99683" y="151939"/>
                    </a:lnTo>
                    <a:lnTo>
                      <a:pt x="99683" y="165984"/>
                    </a:lnTo>
                    <a:lnTo>
                      <a:pt x="54953" y="165984"/>
                    </a:lnTo>
                    <a:cubicBezTo>
                      <a:pt x="51120" y="165984"/>
                      <a:pt x="48563" y="168537"/>
                      <a:pt x="48563" y="172368"/>
                    </a:cubicBezTo>
                    <a:lnTo>
                      <a:pt x="48563" y="194073"/>
                    </a:lnTo>
                    <a:lnTo>
                      <a:pt x="14697" y="194073"/>
                    </a:lnTo>
                    <a:cubicBezTo>
                      <a:pt x="14058" y="194073"/>
                      <a:pt x="12780" y="193435"/>
                      <a:pt x="12780" y="192158"/>
                    </a:cubicBezTo>
                    <a:lnTo>
                      <a:pt x="12780" y="42134"/>
                    </a:lnTo>
                    <a:cubicBezTo>
                      <a:pt x="12780" y="41496"/>
                      <a:pt x="13419" y="40219"/>
                      <a:pt x="14697" y="40219"/>
                    </a:cubicBezTo>
                    <a:lnTo>
                      <a:pt x="24282" y="40219"/>
                    </a:lnTo>
                    <a:lnTo>
                      <a:pt x="22365" y="42134"/>
                    </a:lnTo>
                    <a:cubicBezTo>
                      <a:pt x="19809" y="44688"/>
                      <a:pt x="19809" y="48518"/>
                      <a:pt x="22365" y="51072"/>
                    </a:cubicBezTo>
                    <a:cubicBezTo>
                      <a:pt x="24921" y="53625"/>
                      <a:pt x="28755" y="53625"/>
                      <a:pt x="31311" y="51072"/>
                    </a:cubicBezTo>
                    <a:cubicBezTo>
                      <a:pt x="31311" y="51072"/>
                      <a:pt x="31311" y="51072"/>
                      <a:pt x="31311" y="51072"/>
                    </a:cubicBezTo>
                    <a:lnTo>
                      <a:pt x="44091" y="38304"/>
                    </a:lnTo>
                    <a:cubicBezTo>
                      <a:pt x="46647" y="35750"/>
                      <a:pt x="46647" y="31920"/>
                      <a:pt x="44091" y="29366"/>
                    </a:cubicBezTo>
                    <a:cubicBezTo>
                      <a:pt x="44091" y="29366"/>
                      <a:pt x="44091" y="29366"/>
                      <a:pt x="44091" y="29366"/>
                    </a:cubicBezTo>
                    <a:lnTo>
                      <a:pt x="31311" y="16598"/>
                    </a:lnTo>
                    <a:cubicBezTo>
                      <a:pt x="28755" y="14045"/>
                      <a:pt x="24921" y="14045"/>
                      <a:pt x="22365" y="16598"/>
                    </a:cubicBezTo>
                    <a:cubicBezTo>
                      <a:pt x="22365" y="16598"/>
                      <a:pt x="22365" y="16598"/>
                      <a:pt x="22365" y="16598"/>
                    </a:cubicBezTo>
                    <a:cubicBezTo>
                      <a:pt x="19809" y="19152"/>
                      <a:pt x="19809" y="22982"/>
                      <a:pt x="22365" y="25536"/>
                    </a:cubicBezTo>
                    <a:lnTo>
                      <a:pt x="24282" y="27451"/>
                    </a:lnTo>
                    <a:lnTo>
                      <a:pt x="14697" y="27451"/>
                    </a:lnTo>
                    <a:cubicBezTo>
                      <a:pt x="7029" y="27451"/>
                      <a:pt x="0" y="33835"/>
                      <a:pt x="0" y="42134"/>
                    </a:cubicBezTo>
                    <a:lnTo>
                      <a:pt x="0" y="192158"/>
                    </a:lnTo>
                    <a:cubicBezTo>
                      <a:pt x="0" y="199819"/>
                      <a:pt x="6390" y="206841"/>
                      <a:pt x="14697" y="206841"/>
                    </a:cubicBezTo>
                    <a:lnTo>
                      <a:pt x="49202" y="206841"/>
                    </a:lnTo>
                    <a:lnTo>
                      <a:pt x="49202" y="228546"/>
                    </a:lnTo>
                    <a:cubicBezTo>
                      <a:pt x="49202" y="232377"/>
                      <a:pt x="51758" y="234930"/>
                      <a:pt x="55592" y="234930"/>
                    </a:cubicBezTo>
                    <a:lnTo>
                      <a:pt x="157831" y="234930"/>
                    </a:lnTo>
                    <a:cubicBezTo>
                      <a:pt x="161665" y="234930"/>
                      <a:pt x="164221" y="232377"/>
                      <a:pt x="164221" y="228546"/>
                    </a:cubicBezTo>
                    <a:lnTo>
                      <a:pt x="164221" y="172368"/>
                    </a:lnTo>
                    <a:cubicBezTo>
                      <a:pt x="164221" y="168537"/>
                      <a:pt x="161665" y="165984"/>
                      <a:pt x="157831" y="165984"/>
                    </a:cubicBezTo>
                    <a:lnTo>
                      <a:pt x="113102" y="165984"/>
                    </a:lnTo>
                    <a:lnTo>
                      <a:pt x="113102" y="151939"/>
                    </a:lnTo>
                    <a:lnTo>
                      <a:pt x="157831" y="151939"/>
                    </a:lnTo>
                    <a:cubicBezTo>
                      <a:pt x="161665" y="151939"/>
                      <a:pt x="164221" y="149385"/>
                      <a:pt x="164221" y="145555"/>
                    </a:cubicBezTo>
                    <a:lnTo>
                      <a:pt x="164221" y="89376"/>
                    </a:lnTo>
                    <a:cubicBezTo>
                      <a:pt x="164221" y="85545"/>
                      <a:pt x="161665" y="82992"/>
                      <a:pt x="157831" y="82992"/>
                    </a:cubicBezTo>
                    <a:lnTo>
                      <a:pt x="113102" y="82992"/>
                    </a:lnTo>
                    <a:lnTo>
                      <a:pt x="113102" y="68947"/>
                    </a:lnTo>
                    <a:lnTo>
                      <a:pt x="157831" y="68947"/>
                    </a:lnTo>
                    <a:cubicBezTo>
                      <a:pt x="161665" y="68947"/>
                      <a:pt x="164221" y="66393"/>
                      <a:pt x="164221" y="62563"/>
                    </a:cubicBezTo>
                    <a:lnTo>
                      <a:pt x="164221" y="40857"/>
                    </a:lnTo>
                    <a:lnTo>
                      <a:pt x="199366" y="40857"/>
                    </a:lnTo>
                    <a:cubicBezTo>
                      <a:pt x="200005" y="40857"/>
                      <a:pt x="201283" y="41496"/>
                      <a:pt x="201283" y="42773"/>
                    </a:cubicBezTo>
                    <a:lnTo>
                      <a:pt x="201283" y="42773"/>
                    </a:lnTo>
                    <a:lnTo>
                      <a:pt x="201283" y="192796"/>
                    </a:lnTo>
                    <a:cubicBezTo>
                      <a:pt x="201283" y="193435"/>
                      <a:pt x="200644" y="194711"/>
                      <a:pt x="199366" y="194711"/>
                    </a:cubicBezTo>
                    <a:lnTo>
                      <a:pt x="199366" y="194711"/>
                    </a:lnTo>
                    <a:lnTo>
                      <a:pt x="189781" y="194711"/>
                    </a:lnTo>
                    <a:lnTo>
                      <a:pt x="191698" y="192796"/>
                    </a:lnTo>
                    <a:cubicBezTo>
                      <a:pt x="194254" y="190243"/>
                      <a:pt x="194254" y="186412"/>
                      <a:pt x="191698" y="183859"/>
                    </a:cubicBezTo>
                    <a:cubicBezTo>
                      <a:pt x="189142" y="181305"/>
                      <a:pt x="185308" y="181305"/>
                      <a:pt x="182752" y="183859"/>
                    </a:cubicBezTo>
                    <a:lnTo>
                      <a:pt x="169972" y="196627"/>
                    </a:lnTo>
                    <a:cubicBezTo>
                      <a:pt x="167416" y="199180"/>
                      <a:pt x="167416" y="203011"/>
                      <a:pt x="169972" y="205564"/>
                    </a:cubicBezTo>
                    <a:cubicBezTo>
                      <a:pt x="169972" y="205564"/>
                      <a:pt x="169972" y="205564"/>
                      <a:pt x="169972" y="205564"/>
                    </a:cubicBezTo>
                    <a:lnTo>
                      <a:pt x="182752" y="218332"/>
                    </a:lnTo>
                    <a:cubicBezTo>
                      <a:pt x="184030" y="219609"/>
                      <a:pt x="185308" y="220247"/>
                      <a:pt x="187225" y="220247"/>
                    </a:cubicBezTo>
                    <a:cubicBezTo>
                      <a:pt x="191059" y="220247"/>
                      <a:pt x="193615" y="217055"/>
                      <a:pt x="193615" y="213863"/>
                    </a:cubicBezTo>
                    <a:cubicBezTo>
                      <a:pt x="193615" y="211948"/>
                      <a:pt x="192976" y="210671"/>
                      <a:pt x="191698" y="209395"/>
                    </a:cubicBezTo>
                    <a:lnTo>
                      <a:pt x="189781" y="207479"/>
                    </a:lnTo>
                    <a:lnTo>
                      <a:pt x="199366" y="207479"/>
                    </a:lnTo>
                    <a:cubicBezTo>
                      <a:pt x="207034" y="207479"/>
                      <a:pt x="214063" y="201095"/>
                      <a:pt x="214063" y="192796"/>
                    </a:cubicBezTo>
                    <a:lnTo>
                      <a:pt x="214063" y="192796"/>
                    </a:lnTo>
                    <a:lnTo>
                      <a:pt x="214063" y="42773"/>
                    </a:lnTo>
                    <a:cubicBezTo>
                      <a:pt x="213424" y="34473"/>
                      <a:pt x="207034" y="28089"/>
                      <a:pt x="198727" y="28089"/>
                    </a:cubicBezTo>
                    <a:lnTo>
                      <a:pt x="198727" y="28089"/>
                    </a:lnTo>
                    <a:close/>
                    <a:moveTo>
                      <a:pt x="151441" y="222163"/>
                    </a:moveTo>
                    <a:lnTo>
                      <a:pt x="61982" y="222163"/>
                    </a:lnTo>
                    <a:lnTo>
                      <a:pt x="61982" y="178752"/>
                    </a:lnTo>
                    <a:lnTo>
                      <a:pt x="151441" y="178752"/>
                    </a:lnTo>
                    <a:lnTo>
                      <a:pt x="151441" y="222163"/>
                    </a:lnTo>
                    <a:close/>
                    <a:moveTo>
                      <a:pt x="151441" y="139171"/>
                    </a:moveTo>
                    <a:lnTo>
                      <a:pt x="61982" y="139171"/>
                    </a:lnTo>
                    <a:lnTo>
                      <a:pt x="61982" y="95760"/>
                    </a:lnTo>
                    <a:lnTo>
                      <a:pt x="151441" y="95760"/>
                    </a:lnTo>
                    <a:lnTo>
                      <a:pt x="151441" y="139171"/>
                    </a:lnTo>
                    <a:close/>
                    <a:moveTo>
                      <a:pt x="151441" y="56179"/>
                    </a:moveTo>
                    <a:lnTo>
                      <a:pt x="61982" y="56179"/>
                    </a:lnTo>
                    <a:lnTo>
                      <a:pt x="61982" y="12768"/>
                    </a:lnTo>
                    <a:lnTo>
                      <a:pt x="151441" y="12768"/>
                    </a:lnTo>
                    <a:lnTo>
                      <a:pt x="151441" y="56179"/>
                    </a:lnTo>
                    <a:close/>
                  </a:path>
                </a:pathLst>
              </a:custGeom>
              <a:grpFill/>
              <a:ln w="6390" cap="flat">
                <a:noFill/>
                <a:prstDash val="solid"/>
                <a:miter/>
              </a:ln>
            </p:spPr>
            <p:txBody>
              <a:bodyPr rtlCol="0" anchor="ctr"/>
              <a:lstStyle/>
              <a:p>
                <a:endParaRPr lang="en-US"/>
              </a:p>
            </p:txBody>
          </p:sp>
          <p:sp>
            <p:nvSpPr>
              <p:cNvPr id="136" name="Graphic 4">
                <a:extLst>
                  <a:ext uri="{FF2B5EF4-FFF2-40B4-BE49-F238E27FC236}">
                    <a16:creationId xmlns:a16="http://schemas.microsoft.com/office/drawing/2014/main" id="{99927FE0-1B69-3246-9B28-062D35CB7637}"/>
                  </a:ext>
                </a:extLst>
              </p:cNvPr>
              <p:cNvSpPr/>
              <p:nvPr/>
            </p:nvSpPr>
            <p:spPr>
              <a:xfrm>
                <a:off x="1674163" y="1089269"/>
                <a:ext cx="20447" cy="20428"/>
              </a:xfrm>
              <a:custGeom>
                <a:avLst/>
                <a:gdLst>
                  <a:gd name="connsiteX0" fmla="*/ 10224 w 20447"/>
                  <a:gd name="connsiteY0" fmla="*/ 0 h 20428"/>
                  <a:gd name="connsiteX1" fmla="*/ 0 w 20447"/>
                  <a:gd name="connsiteY1" fmla="*/ 10214 h 20428"/>
                  <a:gd name="connsiteX2" fmla="*/ 10224 w 20447"/>
                  <a:gd name="connsiteY2" fmla="*/ 20429 h 20428"/>
                  <a:gd name="connsiteX3" fmla="*/ 20448 w 20447"/>
                  <a:gd name="connsiteY3" fmla="*/ 10214 h 20428"/>
                  <a:gd name="connsiteX4" fmla="*/ 20448 w 20447"/>
                  <a:gd name="connsiteY4" fmla="*/ 10214 h 20428"/>
                  <a:gd name="connsiteX5" fmla="*/ 10224 w 20447"/>
                  <a:gd name="connsiteY5" fmla="*/ 0 h 20428"/>
                  <a:gd name="connsiteX6" fmla="*/ 10224 w 20447"/>
                  <a:gd name="connsiteY6" fmla="*/ 12768 h 20428"/>
                  <a:gd name="connsiteX7" fmla="*/ 7668 w 20447"/>
                  <a:gd name="connsiteY7" fmla="*/ 10214 h 20428"/>
                  <a:gd name="connsiteX8" fmla="*/ 10224 w 20447"/>
                  <a:gd name="connsiteY8" fmla="*/ 7661 h 20428"/>
                  <a:gd name="connsiteX9" fmla="*/ 10224 w 20447"/>
                  <a:gd name="connsiteY9" fmla="*/ 7661 h 20428"/>
                  <a:gd name="connsiteX10" fmla="*/ 12780 w 20447"/>
                  <a:gd name="connsiteY10" fmla="*/ 10214 h 20428"/>
                  <a:gd name="connsiteX11" fmla="*/ 10224 w 20447"/>
                  <a:gd name="connsiteY11" fmla="*/ 12768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0"/>
                    </a:moveTo>
                    <a:cubicBezTo>
                      <a:pt x="4473" y="0"/>
                      <a:pt x="0" y="4469"/>
                      <a:pt x="0" y="10214"/>
                    </a:cubicBezTo>
                    <a:cubicBezTo>
                      <a:pt x="0" y="15960"/>
                      <a:pt x="4473" y="20429"/>
                      <a:pt x="10224" y="20429"/>
                    </a:cubicBezTo>
                    <a:cubicBezTo>
                      <a:pt x="15975" y="20429"/>
                      <a:pt x="20448" y="15960"/>
                      <a:pt x="20448" y="10214"/>
                    </a:cubicBezTo>
                    <a:cubicBezTo>
                      <a:pt x="20448" y="10214"/>
                      <a:pt x="20448" y="10214"/>
                      <a:pt x="20448" y="10214"/>
                    </a:cubicBezTo>
                    <a:cubicBezTo>
                      <a:pt x="19809" y="4469"/>
                      <a:pt x="15336" y="0"/>
                      <a:pt x="10224" y="0"/>
                    </a:cubicBezTo>
                    <a:close/>
                    <a:moveTo>
                      <a:pt x="10224" y="12768"/>
                    </a:moveTo>
                    <a:cubicBezTo>
                      <a:pt x="8946" y="12768"/>
                      <a:pt x="7668" y="11491"/>
                      <a:pt x="7668" y="10214"/>
                    </a:cubicBezTo>
                    <a:cubicBezTo>
                      <a:pt x="7668" y="8938"/>
                      <a:pt x="8946" y="7661"/>
                      <a:pt x="10224" y="7661"/>
                    </a:cubicBezTo>
                    <a:lnTo>
                      <a:pt x="10224" y="7661"/>
                    </a:lnTo>
                    <a:cubicBezTo>
                      <a:pt x="11502" y="7661"/>
                      <a:pt x="12780" y="8938"/>
                      <a:pt x="12780" y="10214"/>
                    </a:cubicBezTo>
                    <a:cubicBezTo>
                      <a:pt x="12780" y="11491"/>
                      <a:pt x="11502" y="12768"/>
                      <a:pt x="10224" y="12768"/>
                    </a:cubicBezTo>
                    <a:close/>
                  </a:path>
                </a:pathLst>
              </a:custGeom>
              <a:grpFill/>
              <a:ln w="6390" cap="flat">
                <a:noFill/>
                <a:prstDash val="solid"/>
                <a:miter/>
              </a:ln>
            </p:spPr>
            <p:txBody>
              <a:bodyPr rtlCol="0" anchor="ctr"/>
              <a:lstStyle/>
              <a:p>
                <a:endParaRPr lang="en-US"/>
              </a:p>
            </p:txBody>
          </p:sp>
          <p:sp>
            <p:nvSpPr>
              <p:cNvPr id="137" name="Graphic 4">
                <a:extLst>
                  <a:ext uri="{FF2B5EF4-FFF2-40B4-BE49-F238E27FC236}">
                    <a16:creationId xmlns:a16="http://schemas.microsoft.com/office/drawing/2014/main" id="{E9BE61BC-7287-3A41-A336-EC89EBDF7DF3}"/>
                  </a:ext>
                </a:extLst>
              </p:cNvPr>
              <p:cNvSpPr/>
              <p:nvPr/>
            </p:nvSpPr>
            <p:spPr>
              <a:xfrm>
                <a:off x="1685665" y="1005639"/>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lnTo>
                      <a:pt x="12780" y="10214"/>
                    </a:lnTo>
                    <a:cubicBezTo>
                      <a:pt x="12780" y="11491"/>
                      <a:pt x="11502" y="12768"/>
                      <a:pt x="10224" y="12768"/>
                    </a:cubicBez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sp>
            <p:nvSpPr>
              <p:cNvPr id="138" name="Graphic 4">
                <a:extLst>
                  <a:ext uri="{FF2B5EF4-FFF2-40B4-BE49-F238E27FC236}">
                    <a16:creationId xmlns:a16="http://schemas.microsoft.com/office/drawing/2014/main" id="{7FE32437-84F4-1246-892D-99C47BF46B54}"/>
                  </a:ext>
                </a:extLst>
              </p:cNvPr>
              <p:cNvSpPr/>
              <p:nvPr/>
            </p:nvSpPr>
            <p:spPr>
              <a:xfrm>
                <a:off x="1696528" y="1088631"/>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20429 h 20428"/>
                  <a:gd name="connsiteX7" fmla="*/ 10224 w 20447"/>
                  <a:gd name="connsiteY7" fmla="*/ 7661 h 20428"/>
                  <a:gd name="connsiteX8" fmla="*/ 12780 w 20447"/>
                  <a:gd name="connsiteY8" fmla="*/ 10214 h 20428"/>
                  <a:gd name="connsiteX9" fmla="*/ 10224 w 20447"/>
                  <a:gd name="connsiteY9" fmla="*/ 12768 h 20428"/>
                  <a:gd name="connsiteX10" fmla="*/ 7668 w 20447"/>
                  <a:gd name="connsiteY10" fmla="*/ 10214 h 20428"/>
                  <a:gd name="connsiteX11" fmla="*/ 10224 w 20447"/>
                  <a:gd name="connsiteY11" fmla="*/ 7661 h 20428"/>
                  <a:gd name="connsiteX12" fmla="*/ 10224 w 20447"/>
                  <a:gd name="connsiteY12"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639" y="15960"/>
                      <a:pt x="5112" y="20429"/>
                      <a:pt x="10224" y="20429"/>
                    </a:cubicBezTo>
                    <a:cubicBezTo>
                      <a:pt x="10224" y="20429"/>
                      <a:pt x="10224" y="20429"/>
                      <a:pt x="10224" y="20429"/>
                    </a:cubicBezTo>
                    <a:close/>
                    <a:moveTo>
                      <a:pt x="10224" y="7661"/>
                    </a:moveTo>
                    <a:cubicBezTo>
                      <a:pt x="11502" y="7661"/>
                      <a:pt x="12780" y="8938"/>
                      <a:pt x="12780" y="10214"/>
                    </a:cubicBezTo>
                    <a:cubicBezTo>
                      <a:pt x="12780" y="11491"/>
                      <a:pt x="11502" y="12768"/>
                      <a:pt x="10224" y="12768"/>
                    </a:cubicBezTo>
                    <a:cubicBezTo>
                      <a:pt x="8946" y="12768"/>
                      <a:pt x="7668" y="11491"/>
                      <a:pt x="7668" y="10214"/>
                    </a:cubicBezTo>
                    <a:cubicBezTo>
                      <a:pt x="7668" y="8938"/>
                      <a:pt x="8946" y="7661"/>
                      <a:pt x="10224" y="7661"/>
                    </a:cubicBezTo>
                    <a:lnTo>
                      <a:pt x="10224" y="7661"/>
                    </a:lnTo>
                    <a:close/>
                  </a:path>
                </a:pathLst>
              </a:custGeom>
              <a:grpFill/>
              <a:ln w="6390" cap="flat">
                <a:noFill/>
                <a:prstDash val="solid"/>
                <a:miter/>
              </a:ln>
            </p:spPr>
            <p:txBody>
              <a:bodyPr rtlCol="0" anchor="ctr"/>
              <a:lstStyle/>
              <a:p>
                <a:endParaRPr lang="en-US"/>
              </a:p>
            </p:txBody>
          </p:sp>
          <p:sp>
            <p:nvSpPr>
              <p:cNvPr id="139" name="Graphic 4">
                <a:extLst>
                  <a:ext uri="{FF2B5EF4-FFF2-40B4-BE49-F238E27FC236}">
                    <a16:creationId xmlns:a16="http://schemas.microsoft.com/office/drawing/2014/main" id="{8E5FE62F-B37A-424A-82D3-1C4D348478AE}"/>
                  </a:ext>
                </a:extLst>
              </p:cNvPr>
              <p:cNvSpPr/>
              <p:nvPr/>
            </p:nvSpPr>
            <p:spPr>
              <a:xfrm>
                <a:off x="1685665"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668" y="8938"/>
                      <a:pt x="8307" y="7661"/>
                      <a:pt x="10224" y="7661"/>
                    </a:cubicBezTo>
                    <a:close/>
                  </a:path>
                </a:pathLst>
              </a:custGeom>
              <a:grpFill/>
              <a:ln w="6390" cap="flat">
                <a:noFill/>
                <a:prstDash val="solid"/>
                <a:miter/>
              </a:ln>
            </p:spPr>
            <p:txBody>
              <a:bodyPr rtlCol="0" anchor="ctr"/>
              <a:lstStyle/>
              <a:p>
                <a:endParaRPr lang="en-US"/>
              </a:p>
            </p:txBody>
          </p:sp>
          <p:sp>
            <p:nvSpPr>
              <p:cNvPr id="140" name="Graphic 4">
                <a:extLst>
                  <a:ext uri="{FF2B5EF4-FFF2-40B4-BE49-F238E27FC236}">
                    <a16:creationId xmlns:a16="http://schemas.microsoft.com/office/drawing/2014/main" id="{92746D68-6A52-9D4D-841B-432085B527B4}"/>
                  </a:ext>
                </a:extLst>
              </p:cNvPr>
              <p:cNvSpPr/>
              <p:nvPr/>
            </p:nvSpPr>
            <p:spPr>
              <a:xfrm>
                <a:off x="1660744"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10224 w 20447"/>
                  <a:gd name="connsiteY4" fmla="*/ 20429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7668 w 20447"/>
                  <a:gd name="connsiteY9" fmla="*/ 10214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5960"/>
                      <a:pt x="4473" y="20429"/>
                      <a:pt x="10224" y="20429"/>
                    </a:cubicBezTo>
                    <a:lnTo>
                      <a:pt x="10224" y="20429"/>
                    </a:lnTo>
                    <a:close/>
                    <a:moveTo>
                      <a:pt x="10224" y="7661"/>
                    </a:moveTo>
                    <a:cubicBezTo>
                      <a:pt x="11502" y="7661"/>
                      <a:pt x="12780" y="8938"/>
                      <a:pt x="12780" y="10214"/>
                    </a:cubicBezTo>
                    <a:cubicBezTo>
                      <a:pt x="12780" y="11491"/>
                      <a:pt x="11502" y="12768"/>
                      <a:pt x="10224" y="12768"/>
                    </a:cubicBezTo>
                    <a:cubicBezTo>
                      <a:pt x="8946" y="12768"/>
                      <a:pt x="7668" y="11491"/>
                      <a:pt x="7668" y="10214"/>
                    </a:cubicBezTo>
                    <a:lnTo>
                      <a:pt x="7668" y="10214"/>
                    </a:lnTo>
                    <a:cubicBezTo>
                      <a:pt x="7668" y="8938"/>
                      <a:pt x="8946" y="7661"/>
                      <a:pt x="10224" y="7661"/>
                    </a:cubicBezTo>
                    <a:close/>
                  </a:path>
                </a:pathLst>
              </a:custGeom>
              <a:grpFill/>
              <a:ln w="6390" cap="flat">
                <a:noFill/>
                <a:prstDash val="solid"/>
                <a:miter/>
              </a:ln>
            </p:spPr>
            <p:txBody>
              <a:bodyPr rtlCol="0" anchor="ctr"/>
              <a:lstStyle/>
              <a:p>
                <a:endParaRPr lang="en-US"/>
              </a:p>
            </p:txBody>
          </p:sp>
          <p:sp>
            <p:nvSpPr>
              <p:cNvPr id="141" name="Graphic 4">
                <a:extLst>
                  <a:ext uri="{FF2B5EF4-FFF2-40B4-BE49-F238E27FC236}">
                    <a16:creationId xmlns:a16="http://schemas.microsoft.com/office/drawing/2014/main" id="{E97C31CA-9A75-1C4A-A6BA-A2C242125CFB}"/>
                  </a:ext>
                </a:extLst>
              </p:cNvPr>
              <p:cNvSpPr/>
              <p:nvPr/>
            </p:nvSpPr>
            <p:spPr>
              <a:xfrm>
                <a:off x="1710586" y="1171623"/>
                <a:ext cx="20447" cy="20428"/>
              </a:xfrm>
              <a:custGeom>
                <a:avLst/>
                <a:gdLst>
                  <a:gd name="connsiteX0" fmla="*/ 10224 w 20447"/>
                  <a:gd name="connsiteY0" fmla="*/ 20429 h 20428"/>
                  <a:gd name="connsiteX1" fmla="*/ 20448 w 20447"/>
                  <a:gd name="connsiteY1" fmla="*/ 10214 h 20428"/>
                  <a:gd name="connsiteX2" fmla="*/ 10224 w 20447"/>
                  <a:gd name="connsiteY2" fmla="*/ 0 h 20428"/>
                  <a:gd name="connsiteX3" fmla="*/ 0 w 20447"/>
                  <a:gd name="connsiteY3" fmla="*/ 10214 h 20428"/>
                  <a:gd name="connsiteX4" fmla="*/ 0 w 20447"/>
                  <a:gd name="connsiteY4" fmla="*/ 10214 h 20428"/>
                  <a:gd name="connsiteX5" fmla="*/ 10224 w 20447"/>
                  <a:gd name="connsiteY5" fmla="*/ 20429 h 20428"/>
                  <a:gd name="connsiteX6" fmla="*/ 10224 w 20447"/>
                  <a:gd name="connsiteY6" fmla="*/ 7661 h 20428"/>
                  <a:gd name="connsiteX7" fmla="*/ 12780 w 20447"/>
                  <a:gd name="connsiteY7" fmla="*/ 10214 h 20428"/>
                  <a:gd name="connsiteX8" fmla="*/ 10224 w 20447"/>
                  <a:gd name="connsiteY8" fmla="*/ 12768 h 20428"/>
                  <a:gd name="connsiteX9" fmla="*/ 10224 w 20447"/>
                  <a:gd name="connsiteY9" fmla="*/ 12768 h 20428"/>
                  <a:gd name="connsiteX10" fmla="*/ 7668 w 20447"/>
                  <a:gd name="connsiteY10" fmla="*/ 10214 h 20428"/>
                  <a:gd name="connsiteX11" fmla="*/ 10224 w 20447"/>
                  <a:gd name="connsiteY11" fmla="*/ 7661 h 2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47" h="20428">
                    <a:moveTo>
                      <a:pt x="10224" y="20429"/>
                    </a:moveTo>
                    <a:cubicBezTo>
                      <a:pt x="15975" y="20429"/>
                      <a:pt x="20448" y="15960"/>
                      <a:pt x="20448" y="10214"/>
                    </a:cubicBezTo>
                    <a:cubicBezTo>
                      <a:pt x="20448" y="4469"/>
                      <a:pt x="15975" y="0"/>
                      <a:pt x="10224" y="0"/>
                    </a:cubicBezTo>
                    <a:cubicBezTo>
                      <a:pt x="4473" y="0"/>
                      <a:pt x="0" y="4469"/>
                      <a:pt x="0" y="10214"/>
                    </a:cubicBezTo>
                    <a:cubicBezTo>
                      <a:pt x="0" y="10214"/>
                      <a:pt x="0" y="10214"/>
                      <a:pt x="0" y="10214"/>
                    </a:cubicBezTo>
                    <a:cubicBezTo>
                      <a:pt x="0" y="15960"/>
                      <a:pt x="4473" y="20429"/>
                      <a:pt x="10224" y="20429"/>
                    </a:cubicBezTo>
                    <a:close/>
                    <a:moveTo>
                      <a:pt x="10224" y="7661"/>
                    </a:moveTo>
                    <a:cubicBezTo>
                      <a:pt x="11502" y="7661"/>
                      <a:pt x="12780" y="8938"/>
                      <a:pt x="12780" y="10214"/>
                    </a:cubicBezTo>
                    <a:cubicBezTo>
                      <a:pt x="12780" y="11491"/>
                      <a:pt x="11502" y="12768"/>
                      <a:pt x="10224" y="12768"/>
                    </a:cubicBezTo>
                    <a:lnTo>
                      <a:pt x="10224" y="12768"/>
                    </a:lnTo>
                    <a:cubicBezTo>
                      <a:pt x="8946" y="12768"/>
                      <a:pt x="7668" y="11491"/>
                      <a:pt x="7668" y="10214"/>
                    </a:cubicBezTo>
                    <a:cubicBezTo>
                      <a:pt x="7029" y="8938"/>
                      <a:pt x="8307" y="7661"/>
                      <a:pt x="10224" y="7661"/>
                    </a:cubicBezTo>
                    <a:close/>
                  </a:path>
                </a:pathLst>
              </a:custGeom>
              <a:grpFill/>
              <a:ln w="6390" cap="flat">
                <a:noFill/>
                <a:prstDash val="solid"/>
                <a:miter/>
              </a:ln>
            </p:spPr>
            <p:txBody>
              <a:bodyPr rtlCol="0" anchor="ctr"/>
              <a:lstStyle/>
              <a:p>
                <a:endParaRPr lang="en-US"/>
              </a:p>
            </p:txBody>
          </p:sp>
        </p:grpSp>
        <p:sp>
          <p:nvSpPr>
            <p:cNvPr id="142" name="TextBox 141">
              <a:extLst>
                <a:ext uri="{FF2B5EF4-FFF2-40B4-BE49-F238E27FC236}">
                  <a16:creationId xmlns:a16="http://schemas.microsoft.com/office/drawing/2014/main" id="{DB012D9D-3088-8342-9B20-E0DB7986EFAC}"/>
                </a:ext>
              </a:extLst>
            </p:cNvPr>
            <p:cNvSpPr txBox="1"/>
            <p:nvPr/>
          </p:nvSpPr>
          <p:spPr>
            <a:xfrm>
              <a:off x="1948967" y="2857502"/>
              <a:ext cx="5461307" cy="400110"/>
            </a:xfrm>
            <a:prstGeom prst="rect">
              <a:avLst/>
            </a:prstGeom>
            <a:noFill/>
          </p:spPr>
          <p:txBody>
            <a:bodyPr wrap="square" rtlCol="0">
              <a:spAutoFit/>
            </a:bodyPr>
            <a:lstStyle/>
            <a:p>
              <a:pPr lvl="0" fontAlgn="auto">
                <a:spcBef>
                  <a:spcPts val="0"/>
                </a:spcBef>
                <a:spcAft>
                  <a:spcPts val="0"/>
                </a:spcAft>
                <a:defRPr/>
              </a:pPr>
              <a:r>
                <a:rPr lang="en-US" sz="1000" b="1">
                  <a:solidFill>
                    <a:schemeClr val="accent1"/>
                  </a:solidFill>
                </a:rPr>
                <a:t>Action: </a:t>
              </a:r>
              <a:r>
                <a:rPr lang="en-US" sz="1000" b="1"/>
                <a:t>standards alignment of data representation  / development of laboratory data repository</a:t>
              </a:r>
              <a:endParaRPr kumimoji="0" lang="en-US" sz="900" b="1" i="0" u="none" strike="noStrike" kern="0" cap="none" spc="0" normalizeH="0" baseline="0" noProof="0">
                <a:ln>
                  <a:noFill/>
                </a:ln>
                <a:solidFill>
                  <a:schemeClr val="accent5"/>
                </a:solidFill>
                <a:effectLst/>
                <a:uLnTx/>
                <a:uFillTx/>
                <a:ea typeface="+mn-ea"/>
                <a:cs typeface="+mn-cs"/>
              </a:endParaRPr>
            </a:p>
          </p:txBody>
        </p:sp>
      </p:grpSp>
      <p:grpSp>
        <p:nvGrpSpPr>
          <p:cNvPr id="4" name="Group 3">
            <a:extLst>
              <a:ext uri="{FF2B5EF4-FFF2-40B4-BE49-F238E27FC236}">
                <a16:creationId xmlns:a16="http://schemas.microsoft.com/office/drawing/2014/main" id="{0BB49D9F-F83B-D41B-26DC-41CEE0C62A5D}"/>
              </a:ext>
            </a:extLst>
          </p:cNvPr>
          <p:cNvGrpSpPr/>
          <p:nvPr/>
        </p:nvGrpSpPr>
        <p:grpSpPr>
          <a:xfrm>
            <a:off x="408028" y="2243169"/>
            <a:ext cx="5948729" cy="1317796"/>
            <a:chOff x="482875" y="2986480"/>
            <a:chExt cx="6606974" cy="1317796"/>
          </a:xfrm>
        </p:grpSpPr>
        <p:sp>
          <p:nvSpPr>
            <p:cNvPr id="100" name="Freeform 6">
              <a:extLst>
                <a:ext uri="{FF2B5EF4-FFF2-40B4-BE49-F238E27FC236}">
                  <a16:creationId xmlns:a16="http://schemas.microsoft.com/office/drawing/2014/main" id="{0E23740E-29A5-A240-9692-021112746F8B}"/>
                </a:ext>
              </a:extLst>
            </p:cNvPr>
            <p:cNvSpPr>
              <a:spLocks/>
            </p:cNvSpPr>
            <p:nvPr/>
          </p:nvSpPr>
          <p:spPr bwMode="auto">
            <a:xfrm rot="5400000">
              <a:off x="523497" y="2945858"/>
              <a:ext cx="1225676" cy="1306920"/>
            </a:xfrm>
            <a:custGeom>
              <a:avLst/>
              <a:gdLst>
                <a:gd name="T0" fmla="*/ 591 w 1182"/>
                <a:gd name="T1" fmla="*/ 1180 h 1180"/>
                <a:gd name="T2" fmla="*/ 0 w 1182"/>
                <a:gd name="T3" fmla="*/ 590 h 1180"/>
                <a:gd name="T4" fmla="*/ 591 w 1182"/>
                <a:gd name="T5" fmla="*/ 0 h 1180"/>
                <a:gd name="T6" fmla="*/ 1182 w 1182"/>
                <a:gd name="T7" fmla="*/ 590 h 1180"/>
                <a:gd name="T8" fmla="*/ 591 w 1182"/>
                <a:gd name="T9" fmla="*/ 1180 h 1180"/>
              </a:gdLst>
              <a:ahLst/>
              <a:cxnLst>
                <a:cxn ang="0">
                  <a:pos x="T0" y="T1"/>
                </a:cxn>
                <a:cxn ang="0">
                  <a:pos x="T2" y="T3"/>
                </a:cxn>
                <a:cxn ang="0">
                  <a:pos x="T4" y="T5"/>
                </a:cxn>
                <a:cxn ang="0">
                  <a:pos x="T6" y="T7"/>
                </a:cxn>
                <a:cxn ang="0">
                  <a:pos x="T8" y="T9"/>
                </a:cxn>
              </a:cxnLst>
              <a:rect l="0" t="0" r="r" b="b"/>
              <a:pathLst>
                <a:path w="1182" h="1180">
                  <a:moveTo>
                    <a:pt x="591" y="1180"/>
                  </a:moveTo>
                  <a:lnTo>
                    <a:pt x="0" y="590"/>
                  </a:lnTo>
                  <a:lnTo>
                    <a:pt x="591" y="0"/>
                  </a:lnTo>
                  <a:lnTo>
                    <a:pt x="1182" y="590"/>
                  </a:lnTo>
                  <a:lnTo>
                    <a:pt x="591" y="1180"/>
                  </a:lnTo>
                  <a:close/>
                </a:path>
              </a:pathLst>
            </a:custGeom>
            <a:solidFill>
              <a:schemeClr val="accent2">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3" name="TextBox 102">
              <a:extLst>
                <a:ext uri="{FF2B5EF4-FFF2-40B4-BE49-F238E27FC236}">
                  <a16:creationId xmlns:a16="http://schemas.microsoft.com/office/drawing/2014/main" id="{00290FA6-7490-9143-8BF7-A8DCFE4E9213}"/>
                </a:ext>
              </a:extLst>
            </p:cNvPr>
            <p:cNvSpPr txBox="1"/>
            <p:nvPr/>
          </p:nvSpPr>
          <p:spPr>
            <a:xfrm>
              <a:off x="1948968" y="3104509"/>
              <a:ext cx="406669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dirty="0">
                  <a:solidFill>
                    <a:schemeClr val="accent2"/>
                  </a:solidFill>
                  <a:latin typeface="Arial Black" panose="020B0604020202020204" pitchFamily="34" charset="0"/>
                  <a:ea typeface="+mn-ea"/>
                  <a:cs typeface="Arial Black" panose="020B0604020202020204" pitchFamily="34" charset="0"/>
                </a:rPr>
                <a:t>Systems Thinking</a:t>
              </a:r>
              <a:endParaRPr kumimoji="0" lang="en-US" sz="1400" b="1" u="none" strike="noStrike" kern="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endParaRPr>
            </a:p>
          </p:txBody>
        </p:sp>
        <p:sp>
          <p:nvSpPr>
            <p:cNvPr id="107" name="TextBox 106">
              <a:extLst>
                <a:ext uri="{FF2B5EF4-FFF2-40B4-BE49-F238E27FC236}">
                  <a16:creationId xmlns:a16="http://schemas.microsoft.com/office/drawing/2014/main" id="{D4C95BF3-783F-7440-9373-F84161AB3936}"/>
                </a:ext>
              </a:extLst>
            </p:cNvPr>
            <p:cNvSpPr txBox="1"/>
            <p:nvPr/>
          </p:nvSpPr>
          <p:spPr>
            <a:xfrm>
              <a:off x="1948967" y="3394185"/>
              <a:ext cx="4988457" cy="400110"/>
            </a:xfrm>
            <a:prstGeom prst="rect">
              <a:avLst/>
            </a:prstGeom>
            <a:noFill/>
          </p:spPr>
          <p:txBody>
            <a:bodyPr wrap="square" rtlCol="0">
              <a:spAutoFit/>
            </a:bodyPr>
            <a:lstStyle/>
            <a:p>
              <a:pPr lvl="0" fontAlgn="auto">
                <a:spcBef>
                  <a:spcPts val="0"/>
                </a:spcBef>
                <a:spcAft>
                  <a:spcPts val="0"/>
                </a:spcAft>
                <a:defRPr/>
              </a:pPr>
              <a:r>
                <a:rPr lang="en-US" sz="1000"/>
                <a:t>Reengineering the laboratory data transfer process in a manner that prioritizes safety, integrity, and graceful evolution over time above all else</a:t>
              </a:r>
              <a:endParaRPr kumimoji="0" lang="en-US" sz="900" u="none" strike="noStrike" kern="0" cap="none" spc="0" normalizeH="0" baseline="0" noProof="0">
                <a:ln>
                  <a:noFill/>
                </a:ln>
                <a:solidFill>
                  <a:schemeClr val="accent5"/>
                </a:solidFill>
                <a:effectLst/>
                <a:uLnTx/>
                <a:uFillTx/>
                <a:ea typeface="+mn-ea"/>
                <a:cs typeface="+mn-cs"/>
              </a:endParaRPr>
            </a:p>
          </p:txBody>
        </p:sp>
        <p:grpSp>
          <p:nvGrpSpPr>
            <p:cNvPr id="128" name="Graphic 4">
              <a:extLst>
                <a:ext uri="{FF2B5EF4-FFF2-40B4-BE49-F238E27FC236}">
                  <a16:creationId xmlns:a16="http://schemas.microsoft.com/office/drawing/2014/main" id="{47C5D090-1E9B-E84B-814A-C3B4A091B2D6}"/>
                </a:ext>
              </a:extLst>
            </p:cNvPr>
            <p:cNvGrpSpPr/>
            <p:nvPr/>
          </p:nvGrpSpPr>
          <p:grpSpPr>
            <a:xfrm>
              <a:off x="1005606" y="3413851"/>
              <a:ext cx="255435" cy="328352"/>
              <a:chOff x="2657415" y="2443422"/>
              <a:chExt cx="168768" cy="216945"/>
            </a:xfrm>
            <a:solidFill>
              <a:schemeClr val="accent3"/>
            </a:solidFill>
          </p:grpSpPr>
          <p:sp>
            <p:nvSpPr>
              <p:cNvPr id="130" name="Graphic 4">
                <a:extLst>
                  <a:ext uri="{FF2B5EF4-FFF2-40B4-BE49-F238E27FC236}">
                    <a16:creationId xmlns:a16="http://schemas.microsoft.com/office/drawing/2014/main" id="{CB6EACC0-9D30-6449-B509-6EAF6D1D3473}"/>
                  </a:ext>
                </a:extLst>
              </p:cNvPr>
              <p:cNvSpPr/>
              <p:nvPr/>
            </p:nvSpPr>
            <p:spPr>
              <a:xfrm>
                <a:off x="2657415" y="2443422"/>
                <a:ext cx="168768" cy="216945"/>
              </a:xfrm>
              <a:custGeom>
                <a:avLst/>
                <a:gdLst>
                  <a:gd name="connsiteX0" fmla="*/ 129236 w 168768"/>
                  <a:gd name="connsiteY0" fmla="*/ 8827 h 216945"/>
                  <a:gd name="connsiteX1" fmla="*/ 71727 w 168768"/>
                  <a:gd name="connsiteY1" fmla="*/ 3720 h 216945"/>
                  <a:gd name="connsiteX2" fmla="*/ 18690 w 168768"/>
                  <a:gd name="connsiteY2" fmla="*/ 63730 h 216945"/>
                  <a:gd name="connsiteX3" fmla="*/ 18052 w 168768"/>
                  <a:gd name="connsiteY3" fmla="*/ 68837 h 216945"/>
                  <a:gd name="connsiteX4" fmla="*/ 15495 w 168768"/>
                  <a:gd name="connsiteY4" fmla="*/ 78413 h 216945"/>
                  <a:gd name="connsiteX5" fmla="*/ 799 w 168768"/>
                  <a:gd name="connsiteY5" fmla="*/ 109694 h 216945"/>
                  <a:gd name="connsiteX6" fmla="*/ 799 w 168768"/>
                  <a:gd name="connsiteY6" fmla="*/ 110333 h 216945"/>
                  <a:gd name="connsiteX7" fmla="*/ 2077 w 168768"/>
                  <a:gd name="connsiteY7" fmla="*/ 122462 h 216945"/>
                  <a:gd name="connsiteX8" fmla="*/ 11662 w 168768"/>
                  <a:gd name="connsiteY8" fmla="*/ 127569 h 216945"/>
                  <a:gd name="connsiteX9" fmla="*/ 18052 w 168768"/>
                  <a:gd name="connsiteY9" fmla="*/ 128208 h 216945"/>
                  <a:gd name="connsiteX10" fmla="*/ 18052 w 168768"/>
                  <a:gd name="connsiteY10" fmla="*/ 146083 h 216945"/>
                  <a:gd name="connsiteX11" fmla="*/ 22524 w 168768"/>
                  <a:gd name="connsiteY11" fmla="*/ 160766 h 216945"/>
                  <a:gd name="connsiteX12" fmla="*/ 39777 w 168768"/>
                  <a:gd name="connsiteY12" fmla="*/ 168427 h 216945"/>
                  <a:gd name="connsiteX13" fmla="*/ 55113 w 168768"/>
                  <a:gd name="connsiteY13" fmla="*/ 169065 h 216945"/>
                  <a:gd name="connsiteX14" fmla="*/ 55113 w 168768"/>
                  <a:gd name="connsiteY14" fmla="*/ 210561 h 216945"/>
                  <a:gd name="connsiteX15" fmla="*/ 61503 w 168768"/>
                  <a:gd name="connsiteY15" fmla="*/ 216945 h 216945"/>
                  <a:gd name="connsiteX16" fmla="*/ 136265 w 168768"/>
                  <a:gd name="connsiteY16" fmla="*/ 216945 h 216945"/>
                  <a:gd name="connsiteX17" fmla="*/ 142655 w 168768"/>
                  <a:gd name="connsiteY17" fmla="*/ 210561 h 216945"/>
                  <a:gd name="connsiteX18" fmla="*/ 142655 w 168768"/>
                  <a:gd name="connsiteY18" fmla="*/ 141614 h 216945"/>
                  <a:gd name="connsiteX19" fmla="*/ 150323 w 168768"/>
                  <a:gd name="connsiteY19" fmla="*/ 123101 h 216945"/>
                  <a:gd name="connsiteX20" fmla="*/ 166298 w 168768"/>
                  <a:gd name="connsiteY20" fmla="*/ 53515 h 216945"/>
                  <a:gd name="connsiteX21" fmla="*/ 129236 w 168768"/>
                  <a:gd name="connsiteY21" fmla="*/ 8827 h 216945"/>
                  <a:gd name="connsiteX22" fmla="*/ 140099 w 168768"/>
                  <a:gd name="connsiteY22" fmla="*/ 115440 h 216945"/>
                  <a:gd name="connsiteX23" fmla="*/ 129876 w 168768"/>
                  <a:gd name="connsiteY23" fmla="*/ 140976 h 216945"/>
                  <a:gd name="connsiteX24" fmla="*/ 129876 w 168768"/>
                  <a:gd name="connsiteY24" fmla="*/ 142253 h 216945"/>
                  <a:gd name="connsiteX25" fmla="*/ 129876 w 168768"/>
                  <a:gd name="connsiteY25" fmla="*/ 205454 h 216945"/>
                  <a:gd name="connsiteX26" fmla="*/ 67893 w 168768"/>
                  <a:gd name="connsiteY26" fmla="*/ 205454 h 216945"/>
                  <a:gd name="connsiteX27" fmla="*/ 67893 w 168768"/>
                  <a:gd name="connsiteY27" fmla="*/ 163958 h 216945"/>
                  <a:gd name="connsiteX28" fmla="*/ 65976 w 168768"/>
                  <a:gd name="connsiteY28" fmla="*/ 159489 h 216945"/>
                  <a:gd name="connsiteX29" fmla="*/ 61503 w 168768"/>
                  <a:gd name="connsiteY29" fmla="*/ 157574 h 216945"/>
                  <a:gd name="connsiteX30" fmla="*/ 41055 w 168768"/>
                  <a:gd name="connsiteY30" fmla="*/ 156936 h 216945"/>
                  <a:gd name="connsiteX31" fmla="*/ 32748 w 168768"/>
                  <a:gd name="connsiteY31" fmla="*/ 153744 h 216945"/>
                  <a:gd name="connsiteX32" fmla="*/ 30832 w 168768"/>
                  <a:gd name="connsiteY32" fmla="*/ 147998 h 216945"/>
                  <a:gd name="connsiteX33" fmla="*/ 30832 w 168768"/>
                  <a:gd name="connsiteY33" fmla="*/ 147360 h 216945"/>
                  <a:gd name="connsiteX34" fmla="*/ 30832 w 168768"/>
                  <a:gd name="connsiteY34" fmla="*/ 123101 h 216945"/>
                  <a:gd name="connsiteX35" fmla="*/ 24442 w 168768"/>
                  <a:gd name="connsiteY35" fmla="*/ 116717 h 216945"/>
                  <a:gd name="connsiteX36" fmla="*/ 12940 w 168768"/>
                  <a:gd name="connsiteY36" fmla="*/ 116078 h 216945"/>
                  <a:gd name="connsiteX37" fmla="*/ 12940 w 168768"/>
                  <a:gd name="connsiteY37" fmla="*/ 116078 h 216945"/>
                  <a:gd name="connsiteX38" fmla="*/ 12940 w 168768"/>
                  <a:gd name="connsiteY38" fmla="*/ 115440 h 216945"/>
                  <a:gd name="connsiteX39" fmla="*/ 26997 w 168768"/>
                  <a:gd name="connsiteY39" fmla="*/ 86074 h 216945"/>
                  <a:gd name="connsiteX40" fmla="*/ 30832 w 168768"/>
                  <a:gd name="connsiteY40" fmla="*/ 70752 h 216945"/>
                  <a:gd name="connsiteX41" fmla="*/ 31470 w 168768"/>
                  <a:gd name="connsiteY41" fmla="*/ 65645 h 216945"/>
                  <a:gd name="connsiteX42" fmla="*/ 75561 w 168768"/>
                  <a:gd name="connsiteY42" fmla="*/ 15850 h 216945"/>
                  <a:gd name="connsiteX43" fmla="*/ 123486 w 168768"/>
                  <a:gd name="connsiteY43" fmla="*/ 20318 h 216945"/>
                  <a:gd name="connsiteX44" fmla="*/ 154157 w 168768"/>
                  <a:gd name="connsiteY44" fmla="*/ 57346 h 216945"/>
                  <a:gd name="connsiteX45" fmla="*/ 140099 w 168768"/>
                  <a:gd name="connsiteY45" fmla="*/ 115440 h 2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8768" h="216945">
                    <a:moveTo>
                      <a:pt x="129236" y="8827"/>
                    </a:moveTo>
                    <a:cubicBezTo>
                      <a:pt x="110706" y="-749"/>
                      <a:pt x="89619" y="-2664"/>
                      <a:pt x="71727" y="3720"/>
                    </a:cubicBezTo>
                    <a:cubicBezTo>
                      <a:pt x="42333" y="13934"/>
                      <a:pt x="21885" y="37555"/>
                      <a:pt x="18690" y="63730"/>
                    </a:cubicBezTo>
                    <a:cubicBezTo>
                      <a:pt x="18690" y="65645"/>
                      <a:pt x="18052" y="67560"/>
                      <a:pt x="18052" y="68837"/>
                    </a:cubicBezTo>
                    <a:cubicBezTo>
                      <a:pt x="17413" y="73306"/>
                      <a:pt x="17413" y="75221"/>
                      <a:pt x="15495" y="78413"/>
                    </a:cubicBezTo>
                    <a:cubicBezTo>
                      <a:pt x="11662" y="84797"/>
                      <a:pt x="799" y="108418"/>
                      <a:pt x="799" y="109694"/>
                    </a:cubicBezTo>
                    <a:cubicBezTo>
                      <a:pt x="799" y="109694"/>
                      <a:pt x="799" y="110333"/>
                      <a:pt x="799" y="110333"/>
                    </a:cubicBezTo>
                    <a:cubicBezTo>
                      <a:pt x="160" y="111610"/>
                      <a:pt x="-1118" y="117355"/>
                      <a:pt x="2077" y="122462"/>
                    </a:cubicBezTo>
                    <a:cubicBezTo>
                      <a:pt x="3355" y="124377"/>
                      <a:pt x="6550" y="127569"/>
                      <a:pt x="11662" y="127569"/>
                    </a:cubicBezTo>
                    <a:cubicBezTo>
                      <a:pt x="14218" y="127569"/>
                      <a:pt x="16135" y="127569"/>
                      <a:pt x="18052" y="128208"/>
                    </a:cubicBezTo>
                    <a:lnTo>
                      <a:pt x="18052" y="146083"/>
                    </a:lnTo>
                    <a:cubicBezTo>
                      <a:pt x="18052" y="147998"/>
                      <a:pt x="18052" y="155021"/>
                      <a:pt x="22524" y="160766"/>
                    </a:cubicBezTo>
                    <a:cubicBezTo>
                      <a:pt x="26358" y="165235"/>
                      <a:pt x="32109" y="167788"/>
                      <a:pt x="39777" y="168427"/>
                    </a:cubicBezTo>
                    <a:cubicBezTo>
                      <a:pt x="46806" y="169065"/>
                      <a:pt x="51918" y="169065"/>
                      <a:pt x="55113" y="169065"/>
                    </a:cubicBezTo>
                    <a:lnTo>
                      <a:pt x="55113" y="210561"/>
                    </a:lnTo>
                    <a:cubicBezTo>
                      <a:pt x="55113" y="214392"/>
                      <a:pt x="57669" y="216945"/>
                      <a:pt x="61503" y="216945"/>
                    </a:cubicBezTo>
                    <a:lnTo>
                      <a:pt x="136265" y="216945"/>
                    </a:lnTo>
                    <a:cubicBezTo>
                      <a:pt x="140099" y="216945"/>
                      <a:pt x="142655" y="214392"/>
                      <a:pt x="142655" y="210561"/>
                    </a:cubicBezTo>
                    <a:lnTo>
                      <a:pt x="142655" y="141614"/>
                    </a:lnTo>
                    <a:cubicBezTo>
                      <a:pt x="143294" y="137784"/>
                      <a:pt x="145850" y="127569"/>
                      <a:pt x="150323" y="123101"/>
                    </a:cubicBezTo>
                    <a:cubicBezTo>
                      <a:pt x="154796" y="117993"/>
                      <a:pt x="175883" y="90542"/>
                      <a:pt x="166298" y="53515"/>
                    </a:cubicBezTo>
                    <a:cubicBezTo>
                      <a:pt x="161186" y="35002"/>
                      <a:pt x="147767" y="18403"/>
                      <a:pt x="129236" y="8827"/>
                    </a:cubicBezTo>
                    <a:close/>
                    <a:moveTo>
                      <a:pt x="140099" y="115440"/>
                    </a:moveTo>
                    <a:cubicBezTo>
                      <a:pt x="132431" y="124377"/>
                      <a:pt x="129876" y="139061"/>
                      <a:pt x="129876" y="140976"/>
                    </a:cubicBezTo>
                    <a:cubicBezTo>
                      <a:pt x="129876" y="141614"/>
                      <a:pt x="129876" y="141614"/>
                      <a:pt x="129876" y="142253"/>
                    </a:cubicBezTo>
                    <a:lnTo>
                      <a:pt x="129876" y="205454"/>
                    </a:lnTo>
                    <a:lnTo>
                      <a:pt x="67893" y="205454"/>
                    </a:lnTo>
                    <a:lnTo>
                      <a:pt x="67893" y="163958"/>
                    </a:lnTo>
                    <a:cubicBezTo>
                      <a:pt x="67893" y="162043"/>
                      <a:pt x="67254" y="160766"/>
                      <a:pt x="65976" y="159489"/>
                    </a:cubicBezTo>
                    <a:cubicBezTo>
                      <a:pt x="64698" y="158213"/>
                      <a:pt x="62781" y="157574"/>
                      <a:pt x="61503" y="157574"/>
                    </a:cubicBezTo>
                    <a:cubicBezTo>
                      <a:pt x="61503" y="157574"/>
                      <a:pt x="57030" y="157574"/>
                      <a:pt x="41055" y="156936"/>
                    </a:cubicBezTo>
                    <a:cubicBezTo>
                      <a:pt x="37221" y="156936"/>
                      <a:pt x="34665" y="155659"/>
                      <a:pt x="32748" y="153744"/>
                    </a:cubicBezTo>
                    <a:cubicBezTo>
                      <a:pt x="30832" y="151190"/>
                      <a:pt x="30832" y="147998"/>
                      <a:pt x="30832" y="147998"/>
                    </a:cubicBezTo>
                    <a:cubicBezTo>
                      <a:pt x="30832" y="147998"/>
                      <a:pt x="30832" y="147360"/>
                      <a:pt x="30832" y="147360"/>
                    </a:cubicBezTo>
                    <a:lnTo>
                      <a:pt x="30832" y="123101"/>
                    </a:lnTo>
                    <a:cubicBezTo>
                      <a:pt x="30832" y="119270"/>
                      <a:pt x="28275" y="116717"/>
                      <a:pt x="24442" y="116717"/>
                    </a:cubicBezTo>
                    <a:cubicBezTo>
                      <a:pt x="24442" y="116717"/>
                      <a:pt x="20608" y="116717"/>
                      <a:pt x="12940" y="116078"/>
                    </a:cubicBezTo>
                    <a:cubicBezTo>
                      <a:pt x="12940" y="116078"/>
                      <a:pt x="12940" y="116078"/>
                      <a:pt x="12940" y="116078"/>
                    </a:cubicBezTo>
                    <a:cubicBezTo>
                      <a:pt x="12940" y="116078"/>
                      <a:pt x="12940" y="115440"/>
                      <a:pt x="12940" y="115440"/>
                    </a:cubicBezTo>
                    <a:cubicBezTo>
                      <a:pt x="16135" y="108418"/>
                      <a:pt x="24442" y="90542"/>
                      <a:pt x="26997" y="86074"/>
                    </a:cubicBezTo>
                    <a:cubicBezTo>
                      <a:pt x="30192" y="80328"/>
                      <a:pt x="30832" y="75859"/>
                      <a:pt x="30832" y="70752"/>
                    </a:cubicBezTo>
                    <a:cubicBezTo>
                      <a:pt x="30832" y="69475"/>
                      <a:pt x="30832" y="67560"/>
                      <a:pt x="31470" y="65645"/>
                    </a:cubicBezTo>
                    <a:cubicBezTo>
                      <a:pt x="34026" y="41386"/>
                      <a:pt x="55752" y="22872"/>
                      <a:pt x="75561" y="15850"/>
                    </a:cubicBezTo>
                    <a:cubicBezTo>
                      <a:pt x="90258" y="10742"/>
                      <a:pt x="108150" y="12019"/>
                      <a:pt x="123486" y="20318"/>
                    </a:cubicBezTo>
                    <a:cubicBezTo>
                      <a:pt x="138821" y="28618"/>
                      <a:pt x="149684" y="42024"/>
                      <a:pt x="154157" y="57346"/>
                    </a:cubicBezTo>
                    <a:cubicBezTo>
                      <a:pt x="161825" y="87989"/>
                      <a:pt x="143933" y="110971"/>
                      <a:pt x="140099" y="115440"/>
                    </a:cubicBezTo>
                    <a:close/>
                  </a:path>
                </a:pathLst>
              </a:custGeom>
              <a:grpFill/>
              <a:ln w="6390" cap="flat">
                <a:noFill/>
                <a:prstDash val="solid"/>
                <a:miter/>
              </a:ln>
            </p:spPr>
            <p:txBody>
              <a:bodyPr rtlCol="0" anchor="ctr"/>
              <a:lstStyle/>
              <a:p>
                <a:endParaRPr lang="en-US"/>
              </a:p>
            </p:txBody>
          </p:sp>
          <p:sp>
            <p:nvSpPr>
              <p:cNvPr id="131" name="Graphic 4">
                <a:extLst>
                  <a:ext uri="{FF2B5EF4-FFF2-40B4-BE49-F238E27FC236}">
                    <a16:creationId xmlns:a16="http://schemas.microsoft.com/office/drawing/2014/main" id="{F7FD6438-F116-864F-A4B4-ADB84269B478}"/>
                  </a:ext>
                </a:extLst>
              </p:cNvPr>
              <p:cNvSpPr/>
              <p:nvPr/>
            </p:nvSpPr>
            <p:spPr>
              <a:xfrm>
                <a:off x="2701026" y="2472088"/>
                <a:ext cx="95849" cy="92519"/>
              </a:xfrm>
              <a:custGeom>
                <a:avLst/>
                <a:gdLst>
                  <a:gd name="connsiteX0" fmla="*/ 88181 w 95849"/>
                  <a:gd name="connsiteY0" fmla="*/ 34426 h 92519"/>
                  <a:gd name="connsiteX1" fmla="*/ 86903 w 95849"/>
                  <a:gd name="connsiteY1" fmla="*/ 19104 h 92519"/>
                  <a:gd name="connsiteX2" fmla="*/ 73484 w 95849"/>
                  <a:gd name="connsiteY2" fmla="*/ 12720 h 92519"/>
                  <a:gd name="connsiteX3" fmla="*/ 63260 w 95849"/>
                  <a:gd name="connsiteY3" fmla="*/ 1229 h 92519"/>
                  <a:gd name="connsiteX4" fmla="*/ 48563 w 95849"/>
                  <a:gd name="connsiteY4" fmla="*/ 3783 h 92519"/>
                  <a:gd name="connsiteX5" fmla="*/ 33867 w 95849"/>
                  <a:gd name="connsiteY5" fmla="*/ 591 h 92519"/>
                  <a:gd name="connsiteX6" fmla="*/ 23643 w 95849"/>
                  <a:gd name="connsiteY6" fmla="*/ 11443 h 92519"/>
                  <a:gd name="connsiteX7" fmla="*/ 9585 w 95849"/>
                  <a:gd name="connsiteY7" fmla="*/ 17189 h 92519"/>
                  <a:gd name="connsiteX8" fmla="*/ 7668 w 95849"/>
                  <a:gd name="connsiteY8" fmla="*/ 31872 h 92519"/>
                  <a:gd name="connsiteX9" fmla="*/ 0 w 95849"/>
                  <a:gd name="connsiteY9" fmla="*/ 44640 h 92519"/>
                  <a:gd name="connsiteX10" fmla="*/ 7668 w 95849"/>
                  <a:gd name="connsiteY10" fmla="*/ 58046 h 92519"/>
                  <a:gd name="connsiteX11" fmla="*/ 8946 w 95849"/>
                  <a:gd name="connsiteY11" fmla="*/ 73368 h 92519"/>
                  <a:gd name="connsiteX12" fmla="*/ 22365 w 95849"/>
                  <a:gd name="connsiteY12" fmla="*/ 79752 h 92519"/>
                  <a:gd name="connsiteX13" fmla="*/ 32589 w 95849"/>
                  <a:gd name="connsiteY13" fmla="*/ 91243 h 92519"/>
                  <a:gd name="connsiteX14" fmla="*/ 47285 w 95849"/>
                  <a:gd name="connsiteY14" fmla="*/ 88689 h 92519"/>
                  <a:gd name="connsiteX15" fmla="*/ 58148 w 95849"/>
                  <a:gd name="connsiteY15" fmla="*/ 92520 h 92519"/>
                  <a:gd name="connsiteX16" fmla="*/ 61982 w 95849"/>
                  <a:gd name="connsiteY16" fmla="*/ 91881 h 92519"/>
                  <a:gd name="connsiteX17" fmla="*/ 72206 w 95849"/>
                  <a:gd name="connsiteY17" fmla="*/ 81029 h 92519"/>
                  <a:gd name="connsiteX18" fmla="*/ 86264 w 95849"/>
                  <a:gd name="connsiteY18" fmla="*/ 75283 h 92519"/>
                  <a:gd name="connsiteX19" fmla="*/ 88181 w 95849"/>
                  <a:gd name="connsiteY19" fmla="*/ 60600 h 92519"/>
                  <a:gd name="connsiteX20" fmla="*/ 95849 w 95849"/>
                  <a:gd name="connsiteY20" fmla="*/ 47832 h 92519"/>
                  <a:gd name="connsiteX21" fmla="*/ 88181 w 95849"/>
                  <a:gd name="connsiteY21" fmla="*/ 34426 h 92519"/>
                  <a:gd name="connsiteX22" fmla="*/ 83069 w 95849"/>
                  <a:gd name="connsiteY22" fmla="*/ 38895 h 92519"/>
                  <a:gd name="connsiteX23" fmla="*/ 79235 w 95849"/>
                  <a:gd name="connsiteY23" fmla="*/ 44002 h 92519"/>
                  <a:gd name="connsiteX24" fmla="*/ 79235 w 95849"/>
                  <a:gd name="connsiteY24" fmla="*/ 44002 h 92519"/>
                  <a:gd name="connsiteX25" fmla="*/ 82430 w 95849"/>
                  <a:gd name="connsiteY25" fmla="*/ 47832 h 92519"/>
                  <a:gd name="connsiteX26" fmla="*/ 78596 w 95849"/>
                  <a:gd name="connsiteY26" fmla="*/ 51662 h 92519"/>
                  <a:gd name="connsiteX27" fmla="*/ 75401 w 95849"/>
                  <a:gd name="connsiteY27" fmla="*/ 54216 h 92519"/>
                  <a:gd name="connsiteX28" fmla="*/ 73484 w 95849"/>
                  <a:gd name="connsiteY28" fmla="*/ 56131 h 92519"/>
                  <a:gd name="connsiteX29" fmla="*/ 73484 w 95849"/>
                  <a:gd name="connsiteY29" fmla="*/ 59323 h 92519"/>
                  <a:gd name="connsiteX30" fmla="*/ 74123 w 95849"/>
                  <a:gd name="connsiteY30" fmla="*/ 63154 h 92519"/>
                  <a:gd name="connsiteX31" fmla="*/ 74762 w 95849"/>
                  <a:gd name="connsiteY31" fmla="*/ 68261 h 92519"/>
                  <a:gd name="connsiteX32" fmla="*/ 69650 w 95849"/>
                  <a:gd name="connsiteY32" fmla="*/ 68899 h 92519"/>
                  <a:gd name="connsiteX33" fmla="*/ 65177 w 95849"/>
                  <a:gd name="connsiteY33" fmla="*/ 68899 h 92519"/>
                  <a:gd name="connsiteX34" fmla="*/ 62621 w 95849"/>
                  <a:gd name="connsiteY34" fmla="*/ 69538 h 92519"/>
                  <a:gd name="connsiteX35" fmla="*/ 61343 w 95849"/>
                  <a:gd name="connsiteY35" fmla="*/ 72091 h 92519"/>
                  <a:gd name="connsiteX36" fmla="*/ 60065 w 95849"/>
                  <a:gd name="connsiteY36" fmla="*/ 75922 h 92519"/>
                  <a:gd name="connsiteX37" fmla="*/ 56870 w 95849"/>
                  <a:gd name="connsiteY37" fmla="*/ 80390 h 92519"/>
                  <a:gd name="connsiteX38" fmla="*/ 52397 w 95849"/>
                  <a:gd name="connsiteY38" fmla="*/ 77837 h 92519"/>
                  <a:gd name="connsiteX39" fmla="*/ 49202 w 95849"/>
                  <a:gd name="connsiteY39" fmla="*/ 75922 h 92519"/>
                  <a:gd name="connsiteX40" fmla="*/ 46646 w 95849"/>
                  <a:gd name="connsiteY40" fmla="*/ 74645 h 92519"/>
                  <a:gd name="connsiteX41" fmla="*/ 44091 w 95849"/>
                  <a:gd name="connsiteY41" fmla="*/ 75922 h 92519"/>
                  <a:gd name="connsiteX42" fmla="*/ 40257 w 95849"/>
                  <a:gd name="connsiteY42" fmla="*/ 77837 h 92519"/>
                  <a:gd name="connsiteX43" fmla="*/ 35783 w 95849"/>
                  <a:gd name="connsiteY43" fmla="*/ 79752 h 92519"/>
                  <a:gd name="connsiteX44" fmla="*/ 33228 w 95849"/>
                  <a:gd name="connsiteY44" fmla="*/ 75283 h 92519"/>
                  <a:gd name="connsiteX45" fmla="*/ 31950 w 95849"/>
                  <a:gd name="connsiteY45" fmla="*/ 71453 h 92519"/>
                  <a:gd name="connsiteX46" fmla="*/ 30672 w 95849"/>
                  <a:gd name="connsiteY46" fmla="*/ 68899 h 92519"/>
                  <a:gd name="connsiteX47" fmla="*/ 28116 w 95849"/>
                  <a:gd name="connsiteY47" fmla="*/ 68261 h 92519"/>
                  <a:gd name="connsiteX48" fmla="*/ 24282 w 95849"/>
                  <a:gd name="connsiteY48" fmla="*/ 67622 h 92519"/>
                  <a:gd name="connsiteX49" fmla="*/ 19170 w 95849"/>
                  <a:gd name="connsiteY49" fmla="*/ 66346 h 92519"/>
                  <a:gd name="connsiteX50" fmla="*/ 19809 w 95849"/>
                  <a:gd name="connsiteY50" fmla="*/ 61238 h 92519"/>
                  <a:gd name="connsiteX51" fmla="*/ 21087 w 95849"/>
                  <a:gd name="connsiteY51" fmla="*/ 55493 h 92519"/>
                  <a:gd name="connsiteX52" fmla="*/ 21087 w 95849"/>
                  <a:gd name="connsiteY52" fmla="*/ 52301 h 92519"/>
                  <a:gd name="connsiteX53" fmla="*/ 18531 w 95849"/>
                  <a:gd name="connsiteY53" fmla="*/ 50386 h 92519"/>
                  <a:gd name="connsiteX54" fmla="*/ 16614 w 95849"/>
                  <a:gd name="connsiteY54" fmla="*/ 48470 h 92519"/>
                  <a:gd name="connsiteX55" fmla="*/ 13419 w 95849"/>
                  <a:gd name="connsiteY55" fmla="*/ 44640 h 92519"/>
                  <a:gd name="connsiteX56" fmla="*/ 17253 w 95849"/>
                  <a:gd name="connsiteY56" fmla="*/ 40810 h 92519"/>
                  <a:gd name="connsiteX57" fmla="*/ 20448 w 95849"/>
                  <a:gd name="connsiteY57" fmla="*/ 38256 h 92519"/>
                  <a:gd name="connsiteX58" fmla="*/ 22365 w 95849"/>
                  <a:gd name="connsiteY58" fmla="*/ 36341 h 92519"/>
                  <a:gd name="connsiteX59" fmla="*/ 22365 w 95849"/>
                  <a:gd name="connsiteY59" fmla="*/ 33787 h 92519"/>
                  <a:gd name="connsiteX60" fmla="*/ 21726 w 95849"/>
                  <a:gd name="connsiteY60" fmla="*/ 29957 h 92519"/>
                  <a:gd name="connsiteX61" fmla="*/ 21087 w 95849"/>
                  <a:gd name="connsiteY61" fmla="*/ 24850 h 92519"/>
                  <a:gd name="connsiteX62" fmla="*/ 26199 w 95849"/>
                  <a:gd name="connsiteY62" fmla="*/ 24211 h 92519"/>
                  <a:gd name="connsiteX63" fmla="*/ 30672 w 95849"/>
                  <a:gd name="connsiteY63" fmla="*/ 24211 h 92519"/>
                  <a:gd name="connsiteX64" fmla="*/ 33228 w 95849"/>
                  <a:gd name="connsiteY64" fmla="*/ 23573 h 92519"/>
                  <a:gd name="connsiteX65" fmla="*/ 34506 w 95849"/>
                  <a:gd name="connsiteY65" fmla="*/ 21019 h 92519"/>
                  <a:gd name="connsiteX66" fmla="*/ 35783 w 95849"/>
                  <a:gd name="connsiteY66" fmla="*/ 17189 h 92519"/>
                  <a:gd name="connsiteX67" fmla="*/ 38340 w 95849"/>
                  <a:gd name="connsiteY67" fmla="*/ 12720 h 92519"/>
                  <a:gd name="connsiteX68" fmla="*/ 42812 w 95849"/>
                  <a:gd name="connsiteY68" fmla="*/ 15274 h 92519"/>
                  <a:gd name="connsiteX69" fmla="*/ 46007 w 95849"/>
                  <a:gd name="connsiteY69" fmla="*/ 17189 h 92519"/>
                  <a:gd name="connsiteX70" fmla="*/ 48563 w 95849"/>
                  <a:gd name="connsiteY70" fmla="*/ 18466 h 92519"/>
                  <a:gd name="connsiteX71" fmla="*/ 51119 w 95849"/>
                  <a:gd name="connsiteY71" fmla="*/ 17189 h 92519"/>
                  <a:gd name="connsiteX72" fmla="*/ 54953 w 95849"/>
                  <a:gd name="connsiteY72" fmla="*/ 15274 h 92519"/>
                  <a:gd name="connsiteX73" fmla="*/ 59426 w 95849"/>
                  <a:gd name="connsiteY73" fmla="*/ 13359 h 92519"/>
                  <a:gd name="connsiteX74" fmla="*/ 61982 w 95849"/>
                  <a:gd name="connsiteY74" fmla="*/ 17827 h 92519"/>
                  <a:gd name="connsiteX75" fmla="*/ 63260 w 95849"/>
                  <a:gd name="connsiteY75" fmla="*/ 21658 h 92519"/>
                  <a:gd name="connsiteX76" fmla="*/ 64538 w 95849"/>
                  <a:gd name="connsiteY76" fmla="*/ 24211 h 92519"/>
                  <a:gd name="connsiteX77" fmla="*/ 67733 w 95849"/>
                  <a:gd name="connsiteY77" fmla="*/ 24850 h 92519"/>
                  <a:gd name="connsiteX78" fmla="*/ 71567 w 95849"/>
                  <a:gd name="connsiteY78" fmla="*/ 25488 h 92519"/>
                  <a:gd name="connsiteX79" fmla="*/ 76679 w 95849"/>
                  <a:gd name="connsiteY79" fmla="*/ 26765 h 92519"/>
                  <a:gd name="connsiteX80" fmla="*/ 76040 w 95849"/>
                  <a:gd name="connsiteY80" fmla="*/ 31872 h 92519"/>
                  <a:gd name="connsiteX81" fmla="*/ 74762 w 95849"/>
                  <a:gd name="connsiteY81" fmla="*/ 36341 h 92519"/>
                  <a:gd name="connsiteX82" fmla="*/ 74762 w 95849"/>
                  <a:gd name="connsiteY82" fmla="*/ 38895 h 92519"/>
                  <a:gd name="connsiteX83" fmla="*/ 76679 w 95849"/>
                  <a:gd name="connsiteY83" fmla="*/ 40810 h 92519"/>
                  <a:gd name="connsiteX84" fmla="*/ 79874 w 95849"/>
                  <a:gd name="connsiteY84" fmla="*/ 44002 h 92519"/>
                  <a:gd name="connsiteX85" fmla="*/ 83069 w 95849"/>
                  <a:gd name="connsiteY85" fmla="*/ 38895 h 92519"/>
                  <a:gd name="connsiteX86" fmla="*/ 84347 w 95849"/>
                  <a:gd name="connsiteY86" fmla="*/ 36979 h 92519"/>
                  <a:gd name="connsiteX87" fmla="*/ 84347 w 95849"/>
                  <a:gd name="connsiteY87" fmla="*/ 36979 h 92519"/>
                  <a:gd name="connsiteX88" fmla="*/ 83069 w 95849"/>
                  <a:gd name="connsiteY88" fmla="*/ 38895 h 9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5849" h="92519">
                    <a:moveTo>
                      <a:pt x="88181" y="34426"/>
                    </a:moveTo>
                    <a:cubicBezTo>
                      <a:pt x="89459" y="30595"/>
                      <a:pt x="90737" y="24850"/>
                      <a:pt x="86903" y="19104"/>
                    </a:cubicBezTo>
                    <a:cubicBezTo>
                      <a:pt x="83069" y="13997"/>
                      <a:pt x="77318" y="12720"/>
                      <a:pt x="73484" y="12720"/>
                    </a:cubicBezTo>
                    <a:cubicBezTo>
                      <a:pt x="72206" y="8890"/>
                      <a:pt x="69650" y="3783"/>
                      <a:pt x="63260" y="1229"/>
                    </a:cubicBezTo>
                    <a:cubicBezTo>
                      <a:pt x="56870" y="-686"/>
                      <a:pt x="51758" y="1867"/>
                      <a:pt x="48563" y="3783"/>
                    </a:cubicBezTo>
                    <a:cubicBezTo>
                      <a:pt x="45368" y="1867"/>
                      <a:pt x="40257" y="-1325"/>
                      <a:pt x="33867" y="591"/>
                    </a:cubicBezTo>
                    <a:cubicBezTo>
                      <a:pt x="27477" y="2506"/>
                      <a:pt x="24921" y="7613"/>
                      <a:pt x="23643" y="11443"/>
                    </a:cubicBezTo>
                    <a:cubicBezTo>
                      <a:pt x="19809" y="11443"/>
                      <a:pt x="14058" y="12082"/>
                      <a:pt x="9585" y="17189"/>
                    </a:cubicBezTo>
                    <a:cubicBezTo>
                      <a:pt x="5751" y="22296"/>
                      <a:pt x="6390" y="28042"/>
                      <a:pt x="7668" y="31872"/>
                    </a:cubicBezTo>
                    <a:cubicBezTo>
                      <a:pt x="4473" y="34426"/>
                      <a:pt x="0" y="38256"/>
                      <a:pt x="0" y="44640"/>
                    </a:cubicBezTo>
                    <a:cubicBezTo>
                      <a:pt x="0" y="51024"/>
                      <a:pt x="4473" y="55493"/>
                      <a:pt x="7668" y="58046"/>
                    </a:cubicBezTo>
                    <a:cubicBezTo>
                      <a:pt x="6390" y="61877"/>
                      <a:pt x="5112" y="67622"/>
                      <a:pt x="8946" y="73368"/>
                    </a:cubicBezTo>
                    <a:cubicBezTo>
                      <a:pt x="12780" y="78475"/>
                      <a:pt x="18531" y="79752"/>
                      <a:pt x="22365" y="79752"/>
                    </a:cubicBezTo>
                    <a:cubicBezTo>
                      <a:pt x="23643" y="83582"/>
                      <a:pt x="26199" y="88689"/>
                      <a:pt x="32589" y="91243"/>
                    </a:cubicBezTo>
                    <a:cubicBezTo>
                      <a:pt x="38978" y="93158"/>
                      <a:pt x="44091" y="90605"/>
                      <a:pt x="47285" y="88689"/>
                    </a:cubicBezTo>
                    <a:cubicBezTo>
                      <a:pt x="49841" y="90605"/>
                      <a:pt x="53675" y="92520"/>
                      <a:pt x="58148" y="92520"/>
                    </a:cubicBezTo>
                    <a:cubicBezTo>
                      <a:pt x="59426" y="92520"/>
                      <a:pt x="60704" y="92520"/>
                      <a:pt x="61982" y="91881"/>
                    </a:cubicBezTo>
                    <a:cubicBezTo>
                      <a:pt x="68372" y="89966"/>
                      <a:pt x="70928" y="84859"/>
                      <a:pt x="72206" y="81029"/>
                    </a:cubicBezTo>
                    <a:cubicBezTo>
                      <a:pt x="76040" y="81029"/>
                      <a:pt x="81791" y="80390"/>
                      <a:pt x="86264" y="75283"/>
                    </a:cubicBezTo>
                    <a:cubicBezTo>
                      <a:pt x="90098" y="70176"/>
                      <a:pt x="89459" y="64430"/>
                      <a:pt x="88181" y="60600"/>
                    </a:cubicBezTo>
                    <a:cubicBezTo>
                      <a:pt x="91376" y="58046"/>
                      <a:pt x="95849" y="54216"/>
                      <a:pt x="95849" y="47832"/>
                    </a:cubicBezTo>
                    <a:cubicBezTo>
                      <a:pt x="95849" y="40810"/>
                      <a:pt x="91376" y="36979"/>
                      <a:pt x="88181" y="34426"/>
                    </a:cubicBezTo>
                    <a:close/>
                    <a:moveTo>
                      <a:pt x="83069" y="38895"/>
                    </a:moveTo>
                    <a:lnTo>
                      <a:pt x="79235" y="44002"/>
                    </a:lnTo>
                    <a:lnTo>
                      <a:pt x="79235" y="44002"/>
                    </a:lnTo>
                    <a:cubicBezTo>
                      <a:pt x="80513" y="45278"/>
                      <a:pt x="82430" y="46555"/>
                      <a:pt x="82430" y="47832"/>
                    </a:cubicBezTo>
                    <a:cubicBezTo>
                      <a:pt x="82430" y="49109"/>
                      <a:pt x="80513" y="50386"/>
                      <a:pt x="78596" y="51662"/>
                    </a:cubicBezTo>
                    <a:cubicBezTo>
                      <a:pt x="77318" y="52301"/>
                      <a:pt x="76040" y="53578"/>
                      <a:pt x="75401" y="54216"/>
                    </a:cubicBezTo>
                    <a:lnTo>
                      <a:pt x="73484" y="56131"/>
                    </a:lnTo>
                    <a:lnTo>
                      <a:pt x="73484" y="59323"/>
                    </a:lnTo>
                    <a:cubicBezTo>
                      <a:pt x="73484" y="59962"/>
                      <a:pt x="74123" y="61877"/>
                      <a:pt x="74123" y="63154"/>
                    </a:cubicBezTo>
                    <a:cubicBezTo>
                      <a:pt x="74762" y="65069"/>
                      <a:pt x="75401" y="67622"/>
                      <a:pt x="74762" y="68261"/>
                    </a:cubicBezTo>
                    <a:cubicBezTo>
                      <a:pt x="74123" y="68899"/>
                      <a:pt x="71567" y="68899"/>
                      <a:pt x="69650" y="68899"/>
                    </a:cubicBezTo>
                    <a:cubicBezTo>
                      <a:pt x="68372" y="68899"/>
                      <a:pt x="66455" y="68899"/>
                      <a:pt x="65177" y="68899"/>
                    </a:cubicBezTo>
                    <a:lnTo>
                      <a:pt x="62621" y="69538"/>
                    </a:lnTo>
                    <a:lnTo>
                      <a:pt x="61343" y="72091"/>
                    </a:lnTo>
                    <a:cubicBezTo>
                      <a:pt x="60704" y="72730"/>
                      <a:pt x="60065" y="74645"/>
                      <a:pt x="60065" y="75922"/>
                    </a:cubicBezTo>
                    <a:cubicBezTo>
                      <a:pt x="59426" y="77837"/>
                      <a:pt x="58787" y="80390"/>
                      <a:pt x="56870" y="80390"/>
                    </a:cubicBezTo>
                    <a:cubicBezTo>
                      <a:pt x="55592" y="80390"/>
                      <a:pt x="53675" y="79114"/>
                      <a:pt x="52397" y="77837"/>
                    </a:cubicBezTo>
                    <a:cubicBezTo>
                      <a:pt x="51119" y="77198"/>
                      <a:pt x="49841" y="75922"/>
                      <a:pt x="49202" y="75922"/>
                    </a:cubicBezTo>
                    <a:lnTo>
                      <a:pt x="46646" y="74645"/>
                    </a:lnTo>
                    <a:lnTo>
                      <a:pt x="44091" y="75922"/>
                    </a:lnTo>
                    <a:cubicBezTo>
                      <a:pt x="43451" y="76560"/>
                      <a:pt x="41535" y="77198"/>
                      <a:pt x="40257" y="77837"/>
                    </a:cubicBezTo>
                    <a:cubicBezTo>
                      <a:pt x="38978" y="79114"/>
                      <a:pt x="36423" y="80390"/>
                      <a:pt x="35783" y="79752"/>
                    </a:cubicBezTo>
                    <a:cubicBezTo>
                      <a:pt x="34506" y="79114"/>
                      <a:pt x="33867" y="77198"/>
                      <a:pt x="33228" y="75283"/>
                    </a:cubicBezTo>
                    <a:cubicBezTo>
                      <a:pt x="32589" y="74006"/>
                      <a:pt x="31950" y="72730"/>
                      <a:pt x="31950" y="71453"/>
                    </a:cubicBezTo>
                    <a:lnTo>
                      <a:pt x="30672" y="68899"/>
                    </a:lnTo>
                    <a:lnTo>
                      <a:pt x="28116" y="68261"/>
                    </a:lnTo>
                    <a:cubicBezTo>
                      <a:pt x="27477" y="68261"/>
                      <a:pt x="25560" y="68261"/>
                      <a:pt x="24282" y="67622"/>
                    </a:cubicBezTo>
                    <a:cubicBezTo>
                      <a:pt x="22365" y="67622"/>
                      <a:pt x="19809" y="67622"/>
                      <a:pt x="19170" y="66346"/>
                    </a:cubicBezTo>
                    <a:cubicBezTo>
                      <a:pt x="18531" y="65707"/>
                      <a:pt x="19170" y="63154"/>
                      <a:pt x="19809" y="61238"/>
                    </a:cubicBezTo>
                    <a:cubicBezTo>
                      <a:pt x="20448" y="58685"/>
                      <a:pt x="21087" y="57408"/>
                      <a:pt x="21087" y="55493"/>
                    </a:cubicBezTo>
                    <a:lnTo>
                      <a:pt x="21087" y="52301"/>
                    </a:lnTo>
                    <a:lnTo>
                      <a:pt x="18531" y="50386"/>
                    </a:lnTo>
                    <a:cubicBezTo>
                      <a:pt x="17892" y="50386"/>
                      <a:pt x="17253" y="49109"/>
                      <a:pt x="16614" y="48470"/>
                    </a:cubicBezTo>
                    <a:cubicBezTo>
                      <a:pt x="15336" y="47194"/>
                      <a:pt x="13419" y="45917"/>
                      <a:pt x="13419" y="44640"/>
                    </a:cubicBezTo>
                    <a:cubicBezTo>
                      <a:pt x="13419" y="43363"/>
                      <a:pt x="15336" y="42086"/>
                      <a:pt x="17253" y="40810"/>
                    </a:cubicBezTo>
                    <a:cubicBezTo>
                      <a:pt x="18531" y="40171"/>
                      <a:pt x="19809" y="38895"/>
                      <a:pt x="20448" y="38256"/>
                    </a:cubicBezTo>
                    <a:lnTo>
                      <a:pt x="22365" y="36341"/>
                    </a:lnTo>
                    <a:lnTo>
                      <a:pt x="22365" y="33787"/>
                    </a:lnTo>
                    <a:cubicBezTo>
                      <a:pt x="22365" y="33149"/>
                      <a:pt x="21726" y="31234"/>
                      <a:pt x="21726" y="29957"/>
                    </a:cubicBezTo>
                    <a:cubicBezTo>
                      <a:pt x="21087" y="28042"/>
                      <a:pt x="20448" y="25488"/>
                      <a:pt x="21087" y="24850"/>
                    </a:cubicBezTo>
                    <a:cubicBezTo>
                      <a:pt x="21726" y="24211"/>
                      <a:pt x="24282" y="24211"/>
                      <a:pt x="26199" y="24211"/>
                    </a:cubicBezTo>
                    <a:cubicBezTo>
                      <a:pt x="27477" y="24211"/>
                      <a:pt x="29394" y="24211"/>
                      <a:pt x="30672" y="24211"/>
                    </a:cubicBezTo>
                    <a:lnTo>
                      <a:pt x="33228" y="23573"/>
                    </a:lnTo>
                    <a:lnTo>
                      <a:pt x="34506" y="21019"/>
                    </a:lnTo>
                    <a:cubicBezTo>
                      <a:pt x="35145" y="20381"/>
                      <a:pt x="35783" y="18466"/>
                      <a:pt x="35783" y="17189"/>
                    </a:cubicBezTo>
                    <a:cubicBezTo>
                      <a:pt x="36423" y="15274"/>
                      <a:pt x="37062" y="12720"/>
                      <a:pt x="38340" y="12720"/>
                    </a:cubicBezTo>
                    <a:cubicBezTo>
                      <a:pt x="39617" y="12720"/>
                      <a:pt x="41535" y="13997"/>
                      <a:pt x="42812" y="15274"/>
                    </a:cubicBezTo>
                    <a:cubicBezTo>
                      <a:pt x="44091" y="15912"/>
                      <a:pt x="45368" y="17189"/>
                      <a:pt x="46007" y="17189"/>
                    </a:cubicBezTo>
                    <a:lnTo>
                      <a:pt x="48563" y="18466"/>
                    </a:lnTo>
                    <a:lnTo>
                      <a:pt x="51119" y="17189"/>
                    </a:lnTo>
                    <a:cubicBezTo>
                      <a:pt x="51758" y="16551"/>
                      <a:pt x="53675" y="15912"/>
                      <a:pt x="54953" y="15274"/>
                    </a:cubicBezTo>
                    <a:cubicBezTo>
                      <a:pt x="56231" y="13997"/>
                      <a:pt x="58787" y="12720"/>
                      <a:pt x="59426" y="13359"/>
                    </a:cubicBezTo>
                    <a:cubicBezTo>
                      <a:pt x="60704" y="13997"/>
                      <a:pt x="61343" y="16551"/>
                      <a:pt x="61982" y="17827"/>
                    </a:cubicBezTo>
                    <a:cubicBezTo>
                      <a:pt x="62621" y="19104"/>
                      <a:pt x="63260" y="21019"/>
                      <a:pt x="63260" y="21658"/>
                    </a:cubicBezTo>
                    <a:lnTo>
                      <a:pt x="64538" y="24211"/>
                    </a:lnTo>
                    <a:lnTo>
                      <a:pt x="67733" y="24850"/>
                    </a:lnTo>
                    <a:cubicBezTo>
                      <a:pt x="68372" y="24850"/>
                      <a:pt x="70289" y="24850"/>
                      <a:pt x="71567" y="25488"/>
                    </a:cubicBezTo>
                    <a:cubicBezTo>
                      <a:pt x="73484" y="25488"/>
                      <a:pt x="76040" y="25488"/>
                      <a:pt x="76679" y="26765"/>
                    </a:cubicBezTo>
                    <a:cubicBezTo>
                      <a:pt x="77318" y="27403"/>
                      <a:pt x="76679" y="29957"/>
                      <a:pt x="76040" y="31872"/>
                    </a:cubicBezTo>
                    <a:cubicBezTo>
                      <a:pt x="75401" y="33787"/>
                      <a:pt x="75401" y="35064"/>
                      <a:pt x="74762" y="36341"/>
                    </a:cubicBezTo>
                    <a:lnTo>
                      <a:pt x="74762" y="38895"/>
                    </a:lnTo>
                    <a:lnTo>
                      <a:pt x="76679" y="40810"/>
                    </a:lnTo>
                    <a:cubicBezTo>
                      <a:pt x="77318" y="42086"/>
                      <a:pt x="78596" y="42725"/>
                      <a:pt x="79874" y="44002"/>
                    </a:cubicBezTo>
                    <a:lnTo>
                      <a:pt x="83069" y="38895"/>
                    </a:lnTo>
                    <a:lnTo>
                      <a:pt x="84347" y="36979"/>
                    </a:lnTo>
                    <a:lnTo>
                      <a:pt x="84347" y="36979"/>
                    </a:lnTo>
                    <a:lnTo>
                      <a:pt x="83069" y="38895"/>
                    </a:lnTo>
                    <a:close/>
                  </a:path>
                </a:pathLst>
              </a:custGeom>
              <a:grpFill/>
              <a:ln w="6390" cap="flat">
                <a:noFill/>
                <a:prstDash val="solid"/>
                <a:miter/>
              </a:ln>
            </p:spPr>
            <p:txBody>
              <a:bodyPr rtlCol="0" anchor="ctr"/>
              <a:lstStyle/>
              <a:p>
                <a:endParaRPr lang="en-US"/>
              </a:p>
            </p:txBody>
          </p:sp>
          <p:sp>
            <p:nvSpPr>
              <p:cNvPr id="132" name="Graphic 4">
                <a:extLst>
                  <a:ext uri="{FF2B5EF4-FFF2-40B4-BE49-F238E27FC236}">
                    <a16:creationId xmlns:a16="http://schemas.microsoft.com/office/drawing/2014/main" id="{8B40E4B0-5BE6-8A4E-BDCB-7E4A82361770}"/>
                  </a:ext>
                </a:extLst>
              </p:cNvPr>
              <p:cNvSpPr/>
              <p:nvPr/>
            </p:nvSpPr>
            <p:spPr>
              <a:xfrm>
                <a:off x="2726110" y="2497101"/>
                <a:ext cx="44402" cy="45163"/>
              </a:xfrm>
              <a:custGeom>
                <a:avLst/>
                <a:gdLst>
                  <a:gd name="connsiteX0" fmla="*/ 33064 w 44402"/>
                  <a:gd name="connsiteY0" fmla="*/ 2390 h 45163"/>
                  <a:gd name="connsiteX1" fmla="*/ 15812 w 44402"/>
                  <a:gd name="connsiteY1" fmla="*/ 1114 h 45163"/>
                  <a:gd name="connsiteX2" fmla="*/ 2393 w 44402"/>
                  <a:gd name="connsiteY2" fmla="*/ 11966 h 45163"/>
                  <a:gd name="connsiteX3" fmla="*/ 1115 w 44402"/>
                  <a:gd name="connsiteY3" fmla="*/ 29203 h 45163"/>
                  <a:gd name="connsiteX4" fmla="*/ 11978 w 44402"/>
                  <a:gd name="connsiteY4" fmla="*/ 42610 h 45163"/>
                  <a:gd name="connsiteX5" fmla="*/ 22201 w 44402"/>
                  <a:gd name="connsiteY5" fmla="*/ 45163 h 45163"/>
                  <a:gd name="connsiteX6" fmla="*/ 28591 w 44402"/>
                  <a:gd name="connsiteY6" fmla="*/ 43886 h 45163"/>
                  <a:gd name="connsiteX7" fmla="*/ 42010 w 44402"/>
                  <a:gd name="connsiteY7" fmla="*/ 33034 h 45163"/>
                  <a:gd name="connsiteX8" fmla="*/ 43288 w 44402"/>
                  <a:gd name="connsiteY8" fmla="*/ 15797 h 45163"/>
                  <a:gd name="connsiteX9" fmla="*/ 33064 w 44402"/>
                  <a:gd name="connsiteY9" fmla="*/ 2390 h 45163"/>
                  <a:gd name="connsiteX10" fmla="*/ 31147 w 44402"/>
                  <a:gd name="connsiteY10" fmla="*/ 26650 h 45163"/>
                  <a:gd name="connsiteX11" fmla="*/ 25396 w 44402"/>
                  <a:gd name="connsiteY11" fmla="*/ 31118 h 45163"/>
                  <a:gd name="connsiteX12" fmla="*/ 18367 w 44402"/>
                  <a:gd name="connsiteY12" fmla="*/ 30480 h 45163"/>
                  <a:gd name="connsiteX13" fmla="*/ 13894 w 44402"/>
                  <a:gd name="connsiteY13" fmla="*/ 24734 h 45163"/>
                  <a:gd name="connsiteX14" fmla="*/ 14533 w 44402"/>
                  <a:gd name="connsiteY14" fmla="*/ 17712 h 45163"/>
                  <a:gd name="connsiteX15" fmla="*/ 20284 w 44402"/>
                  <a:gd name="connsiteY15" fmla="*/ 13243 h 45163"/>
                  <a:gd name="connsiteX16" fmla="*/ 22840 w 44402"/>
                  <a:gd name="connsiteY16" fmla="*/ 12605 h 45163"/>
                  <a:gd name="connsiteX17" fmla="*/ 27313 w 44402"/>
                  <a:gd name="connsiteY17" fmla="*/ 13882 h 45163"/>
                  <a:gd name="connsiteX18" fmla="*/ 31786 w 44402"/>
                  <a:gd name="connsiteY18" fmla="*/ 19627 h 45163"/>
                  <a:gd name="connsiteX19" fmla="*/ 31147 w 44402"/>
                  <a:gd name="connsiteY19" fmla="*/ 26650 h 45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2" h="45163">
                    <a:moveTo>
                      <a:pt x="33064" y="2390"/>
                    </a:moveTo>
                    <a:cubicBezTo>
                      <a:pt x="27952" y="-163"/>
                      <a:pt x="21562" y="-802"/>
                      <a:pt x="15812" y="1114"/>
                    </a:cubicBezTo>
                    <a:cubicBezTo>
                      <a:pt x="10061" y="3029"/>
                      <a:pt x="5588" y="6859"/>
                      <a:pt x="2393" y="11966"/>
                    </a:cubicBezTo>
                    <a:cubicBezTo>
                      <a:pt x="-163" y="17074"/>
                      <a:pt x="-802" y="23458"/>
                      <a:pt x="1115" y="29203"/>
                    </a:cubicBezTo>
                    <a:cubicBezTo>
                      <a:pt x="3032" y="34949"/>
                      <a:pt x="6866" y="39418"/>
                      <a:pt x="11978" y="42610"/>
                    </a:cubicBezTo>
                    <a:cubicBezTo>
                      <a:pt x="15172" y="44525"/>
                      <a:pt x="19006" y="45163"/>
                      <a:pt x="22201" y="45163"/>
                    </a:cubicBezTo>
                    <a:cubicBezTo>
                      <a:pt x="24757" y="45163"/>
                      <a:pt x="26674" y="44525"/>
                      <a:pt x="28591" y="43886"/>
                    </a:cubicBezTo>
                    <a:cubicBezTo>
                      <a:pt x="34342" y="41971"/>
                      <a:pt x="38815" y="38141"/>
                      <a:pt x="42010" y="33034"/>
                    </a:cubicBezTo>
                    <a:cubicBezTo>
                      <a:pt x="44566" y="27926"/>
                      <a:pt x="45205" y="21542"/>
                      <a:pt x="43288" y="15797"/>
                    </a:cubicBezTo>
                    <a:cubicBezTo>
                      <a:pt x="42010" y="10051"/>
                      <a:pt x="38176" y="4944"/>
                      <a:pt x="33064" y="2390"/>
                    </a:cubicBezTo>
                    <a:close/>
                    <a:moveTo>
                      <a:pt x="31147" y="26650"/>
                    </a:moveTo>
                    <a:cubicBezTo>
                      <a:pt x="29869" y="29203"/>
                      <a:pt x="27952" y="30480"/>
                      <a:pt x="25396" y="31118"/>
                    </a:cubicBezTo>
                    <a:cubicBezTo>
                      <a:pt x="22840" y="31757"/>
                      <a:pt x="20284" y="31757"/>
                      <a:pt x="18367" y="30480"/>
                    </a:cubicBezTo>
                    <a:cubicBezTo>
                      <a:pt x="15812" y="29203"/>
                      <a:pt x="14533" y="27288"/>
                      <a:pt x="13894" y="24734"/>
                    </a:cubicBezTo>
                    <a:cubicBezTo>
                      <a:pt x="13256" y="22181"/>
                      <a:pt x="13256" y="19627"/>
                      <a:pt x="14533" y="17712"/>
                    </a:cubicBezTo>
                    <a:cubicBezTo>
                      <a:pt x="15812" y="15158"/>
                      <a:pt x="17728" y="13882"/>
                      <a:pt x="20284" y="13243"/>
                    </a:cubicBezTo>
                    <a:cubicBezTo>
                      <a:pt x="20923" y="13243"/>
                      <a:pt x="22201" y="12605"/>
                      <a:pt x="22840" y="12605"/>
                    </a:cubicBezTo>
                    <a:cubicBezTo>
                      <a:pt x="24118" y="12605"/>
                      <a:pt x="26035" y="13243"/>
                      <a:pt x="27313" y="13882"/>
                    </a:cubicBezTo>
                    <a:cubicBezTo>
                      <a:pt x="29869" y="15158"/>
                      <a:pt x="31147" y="17074"/>
                      <a:pt x="31786" y="19627"/>
                    </a:cubicBezTo>
                    <a:cubicBezTo>
                      <a:pt x="32425" y="22181"/>
                      <a:pt x="31786" y="24096"/>
                      <a:pt x="31147" y="26650"/>
                    </a:cubicBezTo>
                    <a:close/>
                  </a:path>
                </a:pathLst>
              </a:custGeom>
              <a:grpFill/>
              <a:ln w="6390" cap="flat">
                <a:noFill/>
                <a:prstDash val="solid"/>
                <a:miter/>
              </a:ln>
            </p:spPr>
            <p:txBody>
              <a:bodyPr rtlCol="0" anchor="ctr"/>
              <a:lstStyle/>
              <a:p>
                <a:endParaRPr lang="en-US"/>
              </a:p>
            </p:txBody>
          </p:sp>
        </p:grpSp>
        <p:sp>
          <p:nvSpPr>
            <p:cNvPr id="143" name="TextBox 142">
              <a:extLst>
                <a:ext uri="{FF2B5EF4-FFF2-40B4-BE49-F238E27FC236}">
                  <a16:creationId xmlns:a16="http://schemas.microsoft.com/office/drawing/2014/main" id="{FAC52C68-F440-724B-B930-56B6BD2FCCF1}"/>
                </a:ext>
              </a:extLst>
            </p:cNvPr>
            <p:cNvSpPr txBox="1"/>
            <p:nvPr/>
          </p:nvSpPr>
          <p:spPr>
            <a:xfrm>
              <a:off x="1948967" y="3904166"/>
              <a:ext cx="5140882" cy="400110"/>
            </a:xfrm>
            <a:prstGeom prst="rect">
              <a:avLst/>
            </a:prstGeom>
            <a:noFill/>
          </p:spPr>
          <p:txBody>
            <a:bodyPr wrap="square" rtlCol="0">
              <a:spAutoFit/>
            </a:bodyPr>
            <a:lstStyle/>
            <a:p>
              <a:pPr lvl="0" fontAlgn="auto">
                <a:spcBef>
                  <a:spcPts val="0"/>
                </a:spcBef>
                <a:spcAft>
                  <a:spcPts val="0"/>
                </a:spcAft>
                <a:defRPr/>
              </a:pPr>
              <a:r>
                <a:rPr lang="en-US" sz="1000" b="1" dirty="0">
                  <a:solidFill>
                    <a:schemeClr val="accent2"/>
                  </a:solidFill>
                </a:rPr>
                <a:t>Action:</a:t>
              </a:r>
              <a:r>
                <a:rPr lang="en-US" sz="1000" b="1" dirty="0">
                  <a:solidFill>
                    <a:schemeClr val="tx2"/>
                  </a:solidFill>
                </a:rPr>
                <a:t> </a:t>
              </a:r>
              <a:r>
                <a:rPr lang="en-US" sz="1000" b="1" dirty="0"/>
                <a:t>production and expansion of “data reliability” metrics and Standards updates</a:t>
              </a:r>
              <a:endParaRPr kumimoji="0" lang="en-US" sz="900" b="1" i="0" u="none" strike="noStrike" kern="0" cap="none" spc="0" normalizeH="0" baseline="0" noProof="0" dirty="0">
                <a:ln>
                  <a:noFill/>
                </a:ln>
                <a:solidFill>
                  <a:schemeClr val="accent5"/>
                </a:solidFill>
                <a:effectLst/>
                <a:uLnTx/>
                <a:uFillTx/>
                <a:ea typeface="+mn-ea"/>
                <a:cs typeface="+mn-cs"/>
              </a:endParaRPr>
            </a:p>
          </p:txBody>
        </p:sp>
      </p:grpSp>
      <p:grpSp>
        <p:nvGrpSpPr>
          <p:cNvPr id="5" name="Group 4">
            <a:extLst>
              <a:ext uri="{FF2B5EF4-FFF2-40B4-BE49-F238E27FC236}">
                <a16:creationId xmlns:a16="http://schemas.microsoft.com/office/drawing/2014/main" id="{ADB5048B-6366-8320-A17B-9F801CE1CCB5}"/>
              </a:ext>
            </a:extLst>
          </p:cNvPr>
          <p:cNvGrpSpPr/>
          <p:nvPr/>
        </p:nvGrpSpPr>
        <p:grpSpPr>
          <a:xfrm>
            <a:off x="342492" y="3519519"/>
            <a:ext cx="6089113" cy="1264223"/>
            <a:chOff x="482876" y="3983324"/>
            <a:chExt cx="6454549" cy="1264223"/>
          </a:xfrm>
        </p:grpSpPr>
        <p:sp>
          <p:nvSpPr>
            <p:cNvPr id="101" name="Freeform 7">
              <a:extLst>
                <a:ext uri="{FF2B5EF4-FFF2-40B4-BE49-F238E27FC236}">
                  <a16:creationId xmlns:a16="http://schemas.microsoft.com/office/drawing/2014/main" id="{82203251-5897-B847-B856-EE2F8153D103}"/>
                </a:ext>
              </a:extLst>
            </p:cNvPr>
            <p:cNvSpPr>
              <a:spLocks/>
            </p:cNvSpPr>
            <p:nvPr/>
          </p:nvSpPr>
          <p:spPr bwMode="auto">
            <a:xfrm rot="5400000">
              <a:off x="524016" y="3942184"/>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accent4">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5" name="TextBox 104">
              <a:extLst>
                <a:ext uri="{FF2B5EF4-FFF2-40B4-BE49-F238E27FC236}">
                  <a16:creationId xmlns:a16="http://schemas.microsoft.com/office/drawing/2014/main" id="{8BE7927B-948D-F040-A33D-21C6A694E271}"/>
                </a:ext>
              </a:extLst>
            </p:cNvPr>
            <p:cNvSpPr txBox="1"/>
            <p:nvPr/>
          </p:nvSpPr>
          <p:spPr>
            <a:xfrm>
              <a:off x="1948968" y="4144872"/>
              <a:ext cx="4066692" cy="35739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a:solidFill>
                    <a:schemeClr val="accent4"/>
                  </a:solidFill>
                  <a:latin typeface="Arial Black" panose="020B0604020202020204" pitchFamily="34" charset="0"/>
                  <a:ea typeface="+mn-ea"/>
                  <a:cs typeface="Arial Black" panose="020B0604020202020204" pitchFamily="34" charset="0"/>
                </a:rPr>
                <a:t>Enhanced Analytic Data Storage</a:t>
              </a:r>
              <a:endParaRPr kumimoji="0" lang="en-US" sz="1400" b="1" u="none" strike="noStrike" kern="0" cap="none" spc="0" normalizeH="0" baseline="0" noProof="0">
                <a:ln>
                  <a:noFill/>
                </a:ln>
                <a:solidFill>
                  <a:schemeClr val="accent4"/>
                </a:solidFill>
                <a:effectLst/>
                <a:uLnTx/>
                <a:uFillTx/>
                <a:latin typeface="Arial Black" panose="020B0604020202020204" pitchFamily="34" charset="0"/>
                <a:ea typeface="+mn-ea"/>
                <a:cs typeface="Arial Black" panose="020B0604020202020204" pitchFamily="34" charset="0"/>
              </a:endParaRPr>
            </a:p>
          </p:txBody>
        </p:sp>
        <p:sp>
          <p:nvSpPr>
            <p:cNvPr id="109" name="TextBox 108">
              <a:extLst>
                <a:ext uri="{FF2B5EF4-FFF2-40B4-BE49-F238E27FC236}">
                  <a16:creationId xmlns:a16="http://schemas.microsoft.com/office/drawing/2014/main" id="{3B767205-F0C6-524C-9CE5-DF1F5EFE1386}"/>
                </a:ext>
              </a:extLst>
            </p:cNvPr>
            <p:cNvSpPr txBox="1"/>
            <p:nvPr/>
          </p:nvSpPr>
          <p:spPr>
            <a:xfrm>
              <a:off x="1948968" y="4425626"/>
              <a:ext cx="4988457" cy="400110"/>
            </a:xfrm>
            <a:prstGeom prst="rect">
              <a:avLst/>
            </a:prstGeom>
            <a:noFill/>
          </p:spPr>
          <p:txBody>
            <a:bodyPr wrap="square" rtlCol="0">
              <a:spAutoFit/>
            </a:bodyPr>
            <a:lstStyle/>
            <a:p>
              <a:pPr lvl="0" fontAlgn="auto">
                <a:spcBef>
                  <a:spcPts val="0"/>
                </a:spcBef>
                <a:spcAft>
                  <a:spcPts val="0"/>
                </a:spcAft>
                <a:defRPr/>
              </a:pPr>
              <a:r>
                <a:rPr lang="en-US" sz="1000" kern="0">
                  <a:solidFill>
                    <a:schemeClr val="accent5"/>
                  </a:solidFill>
                  <a:ea typeface="+mn-ea"/>
                </a:rPr>
                <a:t>Developing an authoritative source for laboratory data representation that supports existing data models and is accessible by all entities that create or use laboratory data</a:t>
              </a:r>
              <a:endParaRPr kumimoji="0" lang="en-US" sz="900" u="none" strike="noStrike" kern="0" cap="none" spc="0" normalizeH="0" baseline="0" noProof="0">
                <a:ln>
                  <a:noFill/>
                </a:ln>
                <a:solidFill>
                  <a:schemeClr val="accent5"/>
                </a:solidFill>
                <a:effectLst/>
                <a:uLnTx/>
                <a:uFillTx/>
                <a:ea typeface="+mn-ea"/>
                <a:cs typeface="+mn-cs"/>
              </a:endParaRPr>
            </a:p>
          </p:txBody>
        </p:sp>
        <p:grpSp>
          <p:nvGrpSpPr>
            <p:cNvPr id="114" name="Group 113">
              <a:extLst>
                <a:ext uri="{FF2B5EF4-FFF2-40B4-BE49-F238E27FC236}">
                  <a16:creationId xmlns:a16="http://schemas.microsoft.com/office/drawing/2014/main" id="{FFB48E42-D3DE-0E41-9126-B7A1169F6788}"/>
                </a:ext>
              </a:extLst>
            </p:cNvPr>
            <p:cNvGrpSpPr/>
            <p:nvPr/>
          </p:nvGrpSpPr>
          <p:grpSpPr>
            <a:xfrm>
              <a:off x="1025143" y="4448269"/>
              <a:ext cx="216362" cy="302032"/>
              <a:chOff x="3566183" y="2575961"/>
              <a:chExt cx="376338" cy="525347"/>
            </a:xfrm>
            <a:noFill/>
          </p:grpSpPr>
          <p:sp>
            <p:nvSpPr>
              <p:cNvPr id="115" name="Freeform 213">
                <a:extLst>
                  <a:ext uri="{FF2B5EF4-FFF2-40B4-BE49-F238E27FC236}">
                    <a16:creationId xmlns:a16="http://schemas.microsoft.com/office/drawing/2014/main" id="{38B688FD-E1C0-6C40-9923-F30A4EEC5C7C}"/>
                  </a:ext>
                </a:extLst>
              </p:cNvPr>
              <p:cNvSpPr>
                <a:spLocks/>
              </p:cNvSpPr>
              <p:nvPr/>
            </p:nvSpPr>
            <p:spPr bwMode="auto">
              <a:xfrm>
                <a:off x="3566183" y="2575961"/>
                <a:ext cx="376338" cy="122459"/>
              </a:xfrm>
              <a:custGeom>
                <a:avLst/>
                <a:gdLst>
                  <a:gd name="T0" fmla="*/ 126 w 251"/>
                  <a:gd name="T1" fmla="*/ 0 h 84"/>
                  <a:gd name="T2" fmla="*/ 126 w 251"/>
                  <a:gd name="T3" fmla="*/ 0 h 84"/>
                  <a:gd name="T4" fmla="*/ 104 w 251"/>
                  <a:gd name="T5" fmla="*/ 0 h 84"/>
                  <a:gd name="T6" fmla="*/ 81 w 251"/>
                  <a:gd name="T7" fmla="*/ 3 h 84"/>
                  <a:gd name="T8" fmla="*/ 59 w 251"/>
                  <a:gd name="T9" fmla="*/ 6 h 84"/>
                  <a:gd name="T10" fmla="*/ 40 w 251"/>
                  <a:gd name="T11" fmla="*/ 11 h 84"/>
                  <a:gd name="T12" fmla="*/ 24 w 251"/>
                  <a:gd name="T13" fmla="*/ 16 h 84"/>
                  <a:gd name="T14" fmla="*/ 11 w 251"/>
                  <a:gd name="T15" fmla="*/ 24 h 84"/>
                  <a:gd name="T16" fmla="*/ 7 w 251"/>
                  <a:gd name="T17" fmla="*/ 28 h 84"/>
                  <a:gd name="T18" fmla="*/ 3 w 251"/>
                  <a:gd name="T19" fmla="*/ 32 h 84"/>
                  <a:gd name="T20" fmla="*/ 1 w 251"/>
                  <a:gd name="T21" fmla="*/ 36 h 84"/>
                  <a:gd name="T22" fmla="*/ 0 w 251"/>
                  <a:gd name="T23" fmla="*/ 42 h 84"/>
                  <a:gd name="T24" fmla="*/ 0 w 251"/>
                  <a:gd name="T25" fmla="*/ 42 h 84"/>
                  <a:gd name="T26" fmla="*/ 1 w 251"/>
                  <a:gd name="T27" fmla="*/ 47 h 84"/>
                  <a:gd name="T28" fmla="*/ 3 w 251"/>
                  <a:gd name="T29" fmla="*/ 51 h 84"/>
                  <a:gd name="T30" fmla="*/ 7 w 251"/>
                  <a:gd name="T31" fmla="*/ 55 h 84"/>
                  <a:gd name="T32" fmla="*/ 11 w 251"/>
                  <a:gd name="T33" fmla="*/ 59 h 84"/>
                  <a:gd name="T34" fmla="*/ 24 w 251"/>
                  <a:gd name="T35" fmla="*/ 67 h 84"/>
                  <a:gd name="T36" fmla="*/ 40 w 251"/>
                  <a:gd name="T37" fmla="*/ 73 h 84"/>
                  <a:gd name="T38" fmla="*/ 59 w 251"/>
                  <a:gd name="T39" fmla="*/ 78 h 84"/>
                  <a:gd name="T40" fmla="*/ 81 w 251"/>
                  <a:gd name="T41" fmla="*/ 81 h 84"/>
                  <a:gd name="T42" fmla="*/ 104 w 251"/>
                  <a:gd name="T43" fmla="*/ 84 h 84"/>
                  <a:gd name="T44" fmla="*/ 126 w 251"/>
                  <a:gd name="T45" fmla="*/ 84 h 84"/>
                  <a:gd name="T46" fmla="*/ 126 w 251"/>
                  <a:gd name="T47" fmla="*/ 84 h 84"/>
                  <a:gd name="T48" fmla="*/ 149 w 251"/>
                  <a:gd name="T49" fmla="*/ 84 h 84"/>
                  <a:gd name="T50" fmla="*/ 171 w 251"/>
                  <a:gd name="T51" fmla="*/ 81 h 84"/>
                  <a:gd name="T52" fmla="*/ 192 w 251"/>
                  <a:gd name="T53" fmla="*/ 78 h 84"/>
                  <a:gd name="T54" fmla="*/ 211 w 251"/>
                  <a:gd name="T55" fmla="*/ 73 h 84"/>
                  <a:gd name="T56" fmla="*/ 228 w 251"/>
                  <a:gd name="T57" fmla="*/ 67 h 84"/>
                  <a:gd name="T58" fmla="*/ 241 w 251"/>
                  <a:gd name="T59" fmla="*/ 59 h 84"/>
                  <a:gd name="T60" fmla="*/ 245 w 251"/>
                  <a:gd name="T61" fmla="*/ 55 h 84"/>
                  <a:gd name="T62" fmla="*/ 249 w 251"/>
                  <a:gd name="T63" fmla="*/ 51 h 84"/>
                  <a:gd name="T64" fmla="*/ 251 w 251"/>
                  <a:gd name="T65" fmla="*/ 47 h 84"/>
                  <a:gd name="T66" fmla="*/ 251 w 251"/>
                  <a:gd name="T67" fmla="*/ 42 h 84"/>
                  <a:gd name="T68" fmla="*/ 251 w 251"/>
                  <a:gd name="T69" fmla="*/ 42 h 84"/>
                  <a:gd name="T70" fmla="*/ 251 w 251"/>
                  <a:gd name="T71" fmla="*/ 36 h 84"/>
                  <a:gd name="T72" fmla="*/ 249 w 251"/>
                  <a:gd name="T73" fmla="*/ 32 h 84"/>
                  <a:gd name="T74" fmla="*/ 245 w 251"/>
                  <a:gd name="T75" fmla="*/ 28 h 84"/>
                  <a:gd name="T76" fmla="*/ 241 w 251"/>
                  <a:gd name="T77" fmla="*/ 24 h 84"/>
                  <a:gd name="T78" fmla="*/ 228 w 251"/>
                  <a:gd name="T79" fmla="*/ 16 h 84"/>
                  <a:gd name="T80" fmla="*/ 211 w 251"/>
                  <a:gd name="T81" fmla="*/ 11 h 84"/>
                  <a:gd name="T82" fmla="*/ 192 w 251"/>
                  <a:gd name="T83" fmla="*/ 6 h 84"/>
                  <a:gd name="T84" fmla="*/ 171 w 251"/>
                  <a:gd name="T85" fmla="*/ 3 h 84"/>
                  <a:gd name="T86" fmla="*/ 149 w 251"/>
                  <a:gd name="T87" fmla="*/ 0 h 84"/>
                  <a:gd name="T88" fmla="*/ 126 w 251"/>
                  <a:gd name="T89" fmla="*/ 0 h 84"/>
                  <a:gd name="T90" fmla="*/ 126 w 251"/>
                  <a:gd name="T9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84">
                    <a:moveTo>
                      <a:pt x="126" y="0"/>
                    </a:moveTo>
                    <a:lnTo>
                      <a:pt x="126" y="0"/>
                    </a:lnTo>
                    <a:lnTo>
                      <a:pt x="104" y="0"/>
                    </a:lnTo>
                    <a:lnTo>
                      <a:pt x="81" y="3"/>
                    </a:lnTo>
                    <a:lnTo>
                      <a:pt x="59" y="6"/>
                    </a:lnTo>
                    <a:lnTo>
                      <a:pt x="40" y="11"/>
                    </a:lnTo>
                    <a:lnTo>
                      <a:pt x="24" y="16"/>
                    </a:lnTo>
                    <a:lnTo>
                      <a:pt x="11" y="24"/>
                    </a:lnTo>
                    <a:lnTo>
                      <a:pt x="7" y="28"/>
                    </a:lnTo>
                    <a:lnTo>
                      <a:pt x="3" y="32"/>
                    </a:lnTo>
                    <a:lnTo>
                      <a:pt x="1" y="36"/>
                    </a:lnTo>
                    <a:lnTo>
                      <a:pt x="0" y="42"/>
                    </a:lnTo>
                    <a:lnTo>
                      <a:pt x="0" y="42"/>
                    </a:lnTo>
                    <a:lnTo>
                      <a:pt x="1" y="47"/>
                    </a:lnTo>
                    <a:lnTo>
                      <a:pt x="3" y="51"/>
                    </a:lnTo>
                    <a:lnTo>
                      <a:pt x="7" y="55"/>
                    </a:lnTo>
                    <a:lnTo>
                      <a:pt x="11" y="59"/>
                    </a:lnTo>
                    <a:lnTo>
                      <a:pt x="24" y="67"/>
                    </a:lnTo>
                    <a:lnTo>
                      <a:pt x="40" y="73"/>
                    </a:lnTo>
                    <a:lnTo>
                      <a:pt x="59" y="78"/>
                    </a:lnTo>
                    <a:lnTo>
                      <a:pt x="81" y="81"/>
                    </a:lnTo>
                    <a:lnTo>
                      <a:pt x="104" y="84"/>
                    </a:lnTo>
                    <a:lnTo>
                      <a:pt x="126" y="84"/>
                    </a:lnTo>
                    <a:lnTo>
                      <a:pt x="126" y="84"/>
                    </a:lnTo>
                    <a:lnTo>
                      <a:pt x="149" y="84"/>
                    </a:lnTo>
                    <a:lnTo>
                      <a:pt x="171" y="81"/>
                    </a:lnTo>
                    <a:lnTo>
                      <a:pt x="192" y="78"/>
                    </a:lnTo>
                    <a:lnTo>
                      <a:pt x="211" y="73"/>
                    </a:lnTo>
                    <a:lnTo>
                      <a:pt x="228" y="67"/>
                    </a:lnTo>
                    <a:lnTo>
                      <a:pt x="241" y="59"/>
                    </a:lnTo>
                    <a:lnTo>
                      <a:pt x="245" y="55"/>
                    </a:lnTo>
                    <a:lnTo>
                      <a:pt x="249" y="51"/>
                    </a:lnTo>
                    <a:lnTo>
                      <a:pt x="251" y="47"/>
                    </a:lnTo>
                    <a:lnTo>
                      <a:pt x="251" y="42"/>
                    </a:lnTo>
                    <a:lnTo>
                      <a:pt x="251" y="42"/>
                    </a:lnTo>
                    <a:lnTo>
                      <a:pt x="251" y="36"/>
                    </a:lnTo>
                    <a:lnTo>
                      <a:pt x="249" y="32"/>
                    </a:lnTo>
                    <a:lnTo>
                      <a:pt x="245" y="28"/>
                    </a:lnTo>
                    <a:lnTo>
                      <a:pt x="241" y="24"/>
                    </a:lnTo>
                    <a:lnTo>
                      <a:pt x="228" y="16"/>
                    </a:lnTo>
                    <a:lnTo>
                      <a:pt x="211" y="11"/>
                    </a:lnTo>
                    <a:lnTo>
                      <a:pt x="192" y="6"/>
                    </a:lnTo>
                    <a:lnTo>
                      <a:pt x="171" y="3"/>
                    </a:lnTo>
                    <a:lnTo>
                      <a:pt x="149" y="0"/>
                    </a:lnTo>
                    <a:lnTo>
                      <a:pt x="126" y="0"/>
                    </a:lnTo>
                    <a:lnTo>
                      <a:pt x="126" y="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6" name="Freeform 214">
                <a:extLst>
                  <a:ext uri="{FF2B5EF4-FFF2-40B4-BE49-F238E27FC236}">
                    <a16:creationId xmlns:a16="http://schemas.microsoft.com/office/drawing/2014/main" id="{A7CDB3D8-A58E-5443-B9B0-0D107A6B4CCE}"/>
                  </a:ext>
                </a:extLst>
              </p:cNvPr>
              <p:cNvSpPr>
                <a:spLocks/>
              </p:cNvSpPr>
              <p:nvPr/>
            </p:nvSpPr>
            <p:spPr bwMode="auto">
              <a:xfrm>
                <a:off x="3566183" y="2708370"/>
                <a:ext cx="376338" cy="185182"/>
              </a:xfrm>
              <a:custGeom>
                <a:avLst/>
                <a:gdLst>
                  <a:gd name="T0" fmla="*/ 215 w 251"/>
                  <a:gd name="T1" fmla="*/ 20 h 123"/>
                  <a:gd name="T2" fmla="*/ 215 w 251"/>
                  <a:gd name="T3" fmla="*/ 20 h 123"/>
                  <a:gd name="T4" fmla="*/ 195 w 251"/>
                  <a:gd name="T5" fmla="*/ 24 h 123"/>
                  <a:gd name="T6" fmla="*/ 173 w 251"/>
                  <a:gd name="T7" fmla="*/ 28 h 123"/>
                  <a:gd name="T8" fmla="*/ 151 w 251"/>
                  <a:gd name="T9" fmla="*/ 29 h 123"/>
                  <a:gd name="T10" fmla="*/ 126 w 251"/>
                  <a:gd name="T11" fmla="*/ 31 h 123"/>
                  <a:gd name="T12" fmla="*/ 126 w 251"/>
                  <a:gd name="T13" fmla="*/ 31 h 123"/>
                  <a:gd name="T14" fmla="*/ 102 w 251"/>
                  <a:gd name="T15" fmla="*/ 29 h 123"/>
                  <a:gd name="T16" fmla="*/ 78 w 251"/>
                  <a:gd name="T17" fmla="*/ 28 h 123"/>
                  <a:gd name="T18" fmla="*/ 57 w 251"/>
                  <a:gd name="T19" fmla="*/ 24 h 123"/>
                  <a:gd name="T20" fmla="*/ 38 w 251"/>
                  <a:gd name="T21" fmla="*/ 20 h 123"/>
                  <a:gd name="T22" fmla="*/ 38 w 251"/>
                  <a:gd name="T23" fmla="*/ 20 h 123"/>
                  <a:gd name="T24" fmla="*/ 24 w 251"/>
                  <a:gd name="T25" fmla="*/ 15 h 123"/>
                  <a:gd name="T26" fmla="*/ 15 w 251"/>
                  <a:gd name="T27" fmla="*/ 11 h 123"/>
                  <a:gd name="T28" fmla="*/ 7 w 251"/>
                  <a:gd name="T29" fmla="*/ 5 h 123"/>
                  <a:gd name="T30" fmla="*/ 0 w 251"/>
                  <a:gd name="T31" fmla="*/ 0 h 123"/>
                  <a:gd name="T32" fmla="*/ 0 w 251"/>
                  <a:gd name="T33" fmla="*/ 82 h 123"/>
                  <a:gd name="T34" fmla="*/ 0 w 251"/>
                  <a:gd name="T35" fmla="*/ 82 h 123"/>
                  <a:gd name="T36" fmla="*/ 1 w 251"/>
                  <a:gd name="T37" fmla="*/ 87 h 123"/>
                  <a:gd name="T38" fmla="*/ 3 w 251"/>
                  <a:gd name="T39" fmla="*/ 91 h 123"/>
                  <a:gd name="T40" fmla="*/ 7 w 251"/>
                  <a:gd name="T41" fmla="*/ 96 h 123"/>
                  <a:gd name="T42" fmla="*/ 11 w 251"/>
                  <a:gd name="T43" fmla="*/ 101 h 123"/>
                  <a:gd name="T44" fmla="*/ 24 w 251"/>
                  <a:gd name="T45" fmla="*/ 107 h 123"/>
                  <a:gd name="T46" fmla="*/ 40 w 251"/>
                  <a:gd name="T47" fmla="*/ 113 h 123"/>
                  <a:gd name="T48" fmla="*/ 59 w 251"/>
                  <a:gd name="T49" fmla="*/ 118 h 123"/>
                  <a:gd name="T50" fmla="*/ 81 w 251"/>
                  <a:gd name="T51" fmla="*/ 121 h 123"/>
                  <a:gd name="T52" fmla="*/ 104 w 251"/>
                  <a:gd name="T53" fmla="*/ 123 h 123"/>
                  <a:gd name="T54" fmla="*/ 126 w 251"/>
                  <a:gd name="T55" fmla="*/ 123 h 123"/>
                  <a:gd name="T56" fmla="*/ 126 w 251"/>
                  <a:gd name="T57" fmla="*/ 123 h 123"/>
                  <a:gd name="T58" fmla="*/ 149 w 251"/>
                  <a:gd name="T59" fmla="*/ 123 h 123"/>
                  <a:gd name="T60" fmla="*/ 171 w 251"/>
                  <a:gd name="T61" fmla="*/ 121 h 123"/>
                  <a:gd name="T62" fmla="*/ 192 w 251"/>
                  <a:gd name="T63" fmla="*/ 118 h 123"/>
                  <a:gd name="T64" fmla="*/ 211 w 251"/>
                  <a:gd name="T65" fmla="*/ 113 h 123"/>
                  <a:gd name="T66" fmla="*/ 228 w 251"/>
                  <a:gd name="T67" fmla="*/ 107 h 123"/>
                  <a:gd name="T68" fmla="*/ 241 w 251"/>
                  <a:gd name="T69" fmla="*/ 101 h 123"/>
                  <a:gd name="T70" fmla="*/ 245 w 251"/>
                  <a:gd name="T71" fmla="*/ 96 h 123"/>
                  <a:gd name="T72" fmla="*/ 249 w 251"/>
                  <a:gd name="T73" fmla="*/ 91 h 123"/>
                  <a:gd name="T74" fmla="*/ 251 w 251"/>
                  <a:gd name="T75" fmla="*/ 87 h 123"/>
                  <a:gd name="T76" fmla="*/ 251 w 251"/>
                  <a:gd name="T77" fmla="*/ 82 h 123"/>
                  <a:gd name="T78" fmla="*/ 251 w 251"/>
                  <a:gd name="T79" fmla="*/ 0 h 123"/>
                  <a:gd name="T80" fmla="*/ 251 w 251"/>
                  <a:gd name="T81" fmla="*/ 0 h 123"/>
                  <a:gd name="T82" fmla="*/ 246 w 251"/>
                  <a:gd name="T83" fmla="*/ 5 h 123"/>
                  <a:gd name="T84" fmla="*/ 238 w 251"/>
                  <a:gd name="T85" fmla="*/ 11 h 123"/>
                  <a:gd name="T86" fmla="*/ 227 w 251"/>
                  <a:gd name="T87" fmla="*/ 15 h 123"/>
                  <a:gd name="T88" fmla="*/ 215 w 251"/>
                  <a:gd name="T89" fmla="*/ 20 h 123"/>
                  <a:gd name="T90" fmla="*/ 215 w 251"/>
                  <a:gd name="T91"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3">
                    <a:moveTo>
                      <a:pt x="215" y="20"/>
                    </a:moveTo>
                    <a:lnTo>
                      <a:pt x="215" y="20"/>
                    </a:lnTo>
                    <a:lnTo>
                      <a:pt x="195" y="24"/>
                    </a:lnTo>
                    <a:lnTo>
                      <a:pt x="173" y="28"/>
                    </a:lnTo>
                    <a:lnTo>
                      <a:pt x="151" y="29"/>
                    </a:lnTo>
                    <a:lnTo>
                      <a:pt x="126" y="31"/>
                    </a:lnTo>
                    <a:lnTo>
                      <a:pt x="126" y="31"/>
                    </a:lnTo>
                    <a:lnTo>
                      <a:pt x="102" y="29"/>
                    </a:lnTo>
                    <a:lnTo>
                      <a:pt x="78" y="28"/>
                    </a:lnTo>
                    <a:lnTo>
                      <a:pt x="57" y="24"/>
                    </a:lnTo>
                    <a:lnTo>
                      <a:pt x="38" y="20"/>
                    </a:lnTo>
                    <a:lnTo>
                      <a:pt x="38" y="20"/>
                    </a:lnTo>
                    <a:lnTo>
                      <a:pt x="24" y="15"/>
                    </a:lnTo>
                    <a:lnTo>
                      <a:pt x="15" y="11"/>
                    </a:lnTo>
                    <a:lnTo>
                      <a:pt x="7" y="5"/>
                    </a:lnTo>
                    <a:lnTo>
                      <a:pt x="0" y="0"/>
                    </a:lnTo>
                    <a:lnTo>
                      <a:pt x="0" y="82"/>
                    </a:lnTo>
                    <a:lnTo>
                      <a:pt x="0" y="82"/>
                    </a:lnTo>
                    <a:lnTo>
                      <a:pt x="1" y="87"/>
                    </a:lnTo>
                    <a:lnTo>
                      <a:pt x="3" y="91"/>
                    </a:lnTo>
                    <a:lnTo>
                      <a:pt x="7" y="96"/>
                    </a:lnTo>
                    <a:lnTo>
                      <a:pt x="11" y="101"/>
                    </a:lnTo>
                    <a:lnTo>
                      <a:pt x="24" y="107"/>
                    </a:lnTo>
                    <a:lnTo>
                      <a:pt x="40" y="113"/>
                    </a:lnTo>
                    <a:lnTo>
                      <a:pt x="59" y="118"/>
                    </a:lnTo>
                    <a:lnTo>
                      <a:pt x="81" y="121"/>
                    </a:lnTo>
                    <a:lnTo>
                      <a:pt x="104" y="123"/>
                    </a:lnTo>
                    <a:lnTo>
                      <a:pt x="126" y="123"/>
                    </a:lnTo>
                    <a:lnTo>
                      <a:pt x="126" y="123"/>
                    </a:lnTo>
                    <a:lnTo>
                      <a:pt x="149" y="123"/>
                    </a:lnTo>
                    <a:lnTo>
                      <a:pt x="171" y="121"/>
                    </a:lnTo>
                    <a:lnTo>
                      <a:pt x="192" y="118"/>
                    </a:lnTo>
                    <a:lnTo>
                      <a:pt x="211" y="113"/>
                    </a:lnTo>
                    <a:lnTo>
                      <a:pt x="228" y="107"/>
                    </a:lnTo>
                    <a:lnTo>
                      <a:pt x="241" y="101"/>
                    </a:lnTo>
                    <a:lnTo>
                      <a:pt x="245" y="96"/>
                    </a:lnTo>
                    <a:lnTo>
                      <a:pt x="249" y="91"/>
                    </a:lnTo>
                    <a:lnTo>
                      <a:pt x="251" y="87"/>
                    </a:lnTo>
                    <a:lnTo>
                      <a:pt x="251" y="82"/>
                    </a:lnTo>
                    <a:lnTo>
                      <a:pt x="251" y="0"/>
                    </a:lnTo>
                    <a:lnTo>
                      <a:pt x="251" y="0"/>
                    </a:lnTo>
                    <a:lnTo>
                      <a:pt x="246" y="5"/>
                    </a:lnTo>
                    <a:lnTo>
                      <a:pt x="238" y="11"/>
                    </a:lnTo>
                    <a:lnTo>
                      <a:pt x="227" y="15"/>
                    </a:lnTo>
                    <a:lnTo>
                      <a:pt x="215" y="20"/>
                    </a:lnTo>
                    <a:lnTo>
                      <a:pt x="215" y="2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7" name="Freeform 215">
                <a:extLst>
                  <a:ext uri="{FF2B5EF4-FFF2-40B4-BE49-F238E27FC236}">
                    <a16:creationId xmlns:a16="http://schemas.microsoft.com/office/drawing/2014/main" id="{FD9E941C-9B6E-0A44-A128-7B34DBA2BB59}"/>
                  </a:ext>
                </a:extLst>
              </p:cNvPr>
              <p:cNvSpPr>
                <a:spLocks/>
              </p:cNvSpPr>
              <p:nvPr/>
            </p:nvSpPr>
            <p:spPr bwMode="auto">
              <a:xfrm>
                <a:off x="3566183" y="2913136"/>
                <a:ext cx="376338" cy="188172"/>
              </a:xfrm>
              <a:custGeom>
                <a:avLst/>
                <a:gdLst>
                  <a:gd name="T0" fmla="*/ 215 w 251"/>
                  <a:gd name="T1" fmla="*/ 20 h 125"/>
                  <a:gd name="T2" fmla="*/ 215 w 251"/>
                  <a:gd name="T3" fmla="*/ 20 h 125"/>
                  <a:gd name="T4" fmla="*/ 195 w 251"/>
                  <a:gd name="T5" fmla="*/ 24 h 125"/>
                  <a:gd name="T6" fmla="*/ 173 w 251"/>
                  <a:gd name="T7" fmla="*/ 28 h 125"/>
                  <a:gd name="T8" fmla="*/ 151 w 251"/>
                  <a:gd name="T9" fmla="*/ 31 h 125"/>
                  <a:gd name="T10" fmla="*/ 126 w 251"/>
                  <a:gd name="T11" fmla="*/ 31 h 125"/>
                  <a:gd name="T12" fmla="*/ 126 w 251"/>
                  <a:gd name="T13" fmla="*/ 31 h 125"/>
                  <a:gd name="T14" fmla="*/ 102 w 251"/>
                  <a:gd name="T15" fmla="*/ 31 h 125"/>
                  <a:gd name="T16" fmla="*/ 78 w 251"/>
                  <a:gd name="T17" fmla="*/ 28 h 125"/>
                  <a:gd name="T18" fmla="*/ 57 w 251"/>
                  <a:gd name="T19" fmla="*/ 24 h 125"/>
                  <a:gd name="T20" fmla="*/ 38 w 251"/>
                  <a:gd name="T21" fmla="*/ 20 h 125"/>
                  <a:gd name="T22" fmla="*/ 38 w 251"/>
                  <a:gd name="T23" fmla="*/ 20 h 125"/>
                  <a:gd name="T24" fmla="*/ 24 w 251"/>
                  <a:gd name="T25" fmla="*/ 16 h 125"/>
                  <a:gd name="T26" fmla="*/ 15 w 251"/>
                  <a:gd name="T27" fmla="*/ 10 h 125"/>
                  <a:gd name="T28" fmla="*/ 7 w 251"/>
                  <a:gd name="T29" fmla="*/ 5 h 125"/>
                  <a:gd name="T30" fmla="*/ 0 w 251"/>
                  <a:gd name="T31" fmla="*/ 0 h 125"/>
                  <a:gd name="T32" fmla="*/ 0 w 251"/>
                  <a:gd name="T33" fmla="*/ 82 h 125"/>
                  <a:gd name="T34" fmla="*/ 0 w 251"/>
                  <a:gd name="T35" fmla="*/ 82 h 125"/>
                  <a:gd name="T36" fmla="*/ 1 w 251"/>
                  <a:gd name="T37" fmla="*/ 87 h 125"/>
                  <a:gd name="T38" fmla="*/ 3 w 251"/>
                  <a:gd name="T39" fmla="*/ 92 h 125"/>
                  <a:gd name="T40" fmla="*/ 7 w 251"/>
                  <a:gd name="T41" fmla="*/ 96 h 125"/>
                  <a:gd name="T42" fmla="*/ 11 w 251"/>
                  <a:gd name="T43" fmla="*/ 100 h 125"/>
                  <a:gd name="T44" fmla="*/ 24 w 251"/>
                  <a:gd name="T45" fmla="*/ 107 h 125"/>
                  <a:gd name="T46" fmla="*/ 40 w 251"/>
                  <a:gd name="T47" fmla="*/ 114 h 125"/>
                  <a:gd name="T48" fmla="*/ 59 w 251"/>
                  <a:gd name="T49" fmla="*/ 118 h 125"/>
                  <a:gd name="T50" fmla="*/ 81 w 251"/>
                  <a:gd name="T51" fmla="*/ 122 h 125"/>
                  <a:gd name="T52" fmla="*/ 104 w 251"/>
                  <a:gd name="T53" fmla="*/ 123 h 125"/>
                  <a:gd name="T54" fmla="*/ 126 w 251"/>
                  <a:gd name="T55" fmla="*/ 125 h 125"/>
                  <a:gd name="T56" fmla="*/ 126 w 251"/>
                  <a:gd name="T57" fmla="*/ 125 h 125"/>
                  <a:gd name="T58" fmla="*/ 149 w 251"/>
                  <a:gd name="T59" fmla="*/ 123 h 125"/>
                  <a:gd name="T60" fmla="*/ 171 w 251"/>
                  <a:gd name="T61" fmla="*/ 122 h 125"/>
                  <a:gd name="T62" fmla="*/ 192 w 251"/>
                  <a:gd name="T63" fmla="*/ 118 h 125"/>
                  <a:gd name="T64" fmla="*/ 211 w 251"/>
                  <a:gd name="T65" fmla="*/ 114 h 125"/>
                  <a:gd name="T66" fmla="*/ 228 w 251"/>
                  <a:gd name="T67" fmla="*/ 107 h 125"/>
                  <a:gd name="T68" fmla="*/ 241 w 251"/>
                  <a:gd name="T69" fmla="*/ 100 h 125"/>
                  <a:gd name="T70" fmla="*/ 245 w 251"/>
                  <a:gd name="T71" fmla="*/ 96 h 125"/>
                  <a:gd name="T72" fmla="*/ 249 w 251"/>
                  <a:gd name="T73" fmla="*/ 92 h 125"/>
                  <a:gd name="T74" fmla="*/ 251 w 251"/>
                  <a:gd name="T75" fmla="*/ 87 h 125"/>
                  <a:gd name="T76" fmla="*/ 251 w 251"/>
                  <a:gd name="T77" fmla="*/ 82 h 125"/>
                  <a:gd name="T78" fmla="*/ 251 w 251"/>
                  <a:gd name="T79" fmla="*/ 0 h 125"/>
                  <a:gd name="T80" fmla="*/ 251 w 251"/>
                  <a:gd name="T81" fmla="*/ 0 h 125"/>
                  <a:gd name="T82" fmla="*/ 246 w 251"/>
                  <a:gd name="T83" fmla="*/ 5 h 125"/>
                  <a:gd name="T84" fmla="*/ 238 w 251"/>
                  <a:gd name="T85" fmla="*/ 10 h 125"/>
                  <a:gd name="T86" fmla="*/ 227 w 251"/>
                  <a:gd name="T87" fmla="*/ 16 h 125"/>
                  <a:gd name="T88" fmla="*/ 215 w 251"/>
                  <a:gd name="T89" fmla="*/ 20 h 125"/>
                  <a:gd name="T90" fmla="*/ 215 w 251"/>
                  <a:gd name="T91" fmla="*/ 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125">
                    <a:moveTo>
                      <a:pt x="215" y="20"/>
                    </a:moveTo>
                    <a:lnTo>
                      <a:pt x="215" y="20"/>
                    </a:lnTo>
                    <a:lnTo>
                      <a:pt x="195" y="24"/>
                    </a:lnTo>
                    <a:lnTo>
                      <a:pt x="173" y="28"/>
                    </a:lnTo>
                    <a:lnTo>
                      <a:pt x="151" y="31"/>
                    </a:lnTo>
                    <a:lnTo>
                      <a:pt x="126" y="31"/>
                    </a:lnTo>
                    <a:lnTo>
                      <a:pt x="126" y="31"/>
                    </a:lnTo>
                    <a:lnTo>
                      <a:pt x="102" y="31"/>
                    </a:lnTo>
                    <a:lnTo>
                      <a:pt x="78" y="28"/>
                    </a:lnTo>
                    <a:lnTo>
                      <a:pt x="57" y="24"/>
                    </a:lnTo>
                    <a:lnTo>
                      <a:pt x="38" y="20"/>
                    </a:lnTo>
                    <a:lnTo>
                      <a:pt x="38" y="20"/>
                    </a:lnTo>
                    <a:lnTo>
                      <a:pt x="24" y="16"/>
                    </a:lnTo>
                    <a:lnTo>
                      <a:pt x="15" y="10"/>
                    </a:lnTo>
                    <a:lnTo>
                      <a:pt x="7" y="5"/>
                    </a:lnTo>
                    <a:lnTo>
                      <a:pt x="0" y="0"/>
                    </a:lnTo>
                    <a:lnTo>
                      <a:pt x="0" y="82"/>
                    </a:lnTo>
                    <a:lnTo>
                      <a:pt x="0" y="82"/>
                    </a:lnTo>
                    <a:lnTo>
                      <a:pt x="1" y="87"/>
                    </a:lnTo>
                    <a:lnTo>
                      <a:pt x="3" y="92"/>
                    </a:lnTo>
                    <a:lnTo>
                      <a:pt x="7" y="96"/>
                    </a:lnTo>
                    <a:lnTo>
                      <a:pt x="11" y="100"/>
                    </a:lnTo>
                    <a:lnTo>
                      <a:pt x="24" y="107"/>
                    </a:lnTo>
                    <a:lnTo>
                      <a:pt x="40" y="114"/>
                    </a:lnTo>
                    <a:lnTo>
                      <a:pt x="59" y="118"/>
                    </a:lnTo>
                    <a:lnTo>
                      <a:pt x="81" y="122"/>
                    </a:lnTo>
                    <a:lnTo>
                      <a:pt x="104" y="123"/>
                    </a:lnTo>
                    <a:lnTo>
                      <a:pt x="126" y="125"/>
                    </a:lnTo>
                    <a:lnTo>
                      <a:pt x="126" y="125"/>
                    </a:lnTo>
                    <a:lnTo>
                      <a:pt x="149" y="123"/>
                    </a:lnTo>
                    <a:lnTo>
                      <a:pt x="171" y="122"/>
                    </a:lnTo>
                    <a:lnTo>
                      <a:pt x="192" y="118"/>
                    </a:lnTo>
                    <a:lnTo>
                      <a:pt x="211" y="114"/>
                    </a:lnTo>
                    <a:lnTo>
                      <a:pt x="228" y="107"/>
                    </a:lnTo>
                    <a:lnTo>
                      <a:pt x="241" y="100"/>
                    </a:lnTo>
                    <a:lnTo>
                      <a:pt x="245" y="96"/>
                    </a:lnTo>
                    <a:lnTo>
                      <a:pt x="249" y="92"/>
                    </a:lnTo>
                    <a:lnTo>
                      <a:pt x="251" y="87"/>
                    </a:lnTo>
                    <a:lnTo>
                      <a:pt x="251" y="82"/>
                    </a:lnTo>
                    <a:lnTo>
                      <a:pt x="251" y="0"/>
                    </a:lnTo>
                    <a:lnTo>
                      <a:pt x="251" y="0"/>
                    </a:lnTo>
                    <a:lnTo>
                      <a:pt x="246" y="5"/>
                    </a:lnTo>
                    <a:lnTo>
                      <a:pt x="238" y="10"/>
                    </a:lnTo>
                    <a:lnTo>
                      <a:pt x="227" y="16"/>
                    </a:lnTo>
                    <a:lnTo>
                      <a:pt x="215" y="20"/>
                    </a:lnTo>
                    <a:lnTo>
                      <a:pt x="215" y="20"/>
                    </a:lnTo>
                    <a:close/>
                  </a:path>
                </a:pathLst>
              </a:custGeom>
              <a:grpFill/>
              <a:ln w="1905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US" sz="2160"/>
              </a:p>
            </p:txBody>
          </p:sp>
          <p:sp>
            <p:nvSpPr>
              <p:cNvPr id="118" name="Freeform 127">
                <a:extLst>
                  <a:ext uri="{FF2B5EF4-FFF2-40B4-BE49-F238E27FC236}">
                    <a16:creationId xmlns:a16="http://schemas.microsoft.com/office/drawing/2014/main" id="{996854F3-7BE3-4948-A37E-0BD7FA894B12}"/>
                  </a:ext>
                </a:extLst>
              </p:cNvPr>
              <p:cNvSpPr>
                <a:spLocks/>
              </p:cNvSpPr>
              <p:nvPr/>
            </p:nvSpPr>
            <p:spPr bwMode="auto">
              <a:xfrm>
                <a:off x="3723885" y="2782715"/>
                <a:ext cx="88276" cy="88867"/>
              </a:xfrm>
              <a:custGeom>
                <a:avLst/>
                <a:gdLst>
                  <a:gd name="T0" fmla="*/ 297 w 301"/>
                  <a:gd name="T1" fmla="*/ 97 h 302"/>
                  <a:gd name="T2" fmla="*/ 204 w 301"/>
                  <a:gd name="T3" fmla="*/ 97 h 302"/>
                  <a:gd name="T4" fmla="*/ 204 w 301"/>
                  <a:gd name="T5" fmla="*/ 4 h 302"/>
                  <a:gd name="T6" fmla="*/ 204 w 301"/>
                  <a:gd name="T7" fmla="*/ 4 h 302"/>
                  <a:gd name="T8" fmla="*/ 203 w 301"/>
                  <a:gd name="T9" fmla="*/ 1 h 302"/>
                  <a:gd name="T10" fmla="*/ 199 w 301"/>
                  <a:gd name="T11" fmla="*/ 0 h 302"/>
                  <a:gd name="T12" fmla="*/ 102 w 301"/>
                  <a:gd name="T13" fmla="*/ 0 h 302"/>
                  <a:gd name="T14" fmla="*/ 102 w 301"/>
                  <a:gd name="T15" fmla="*/ 0 h 302"/>
                  <a:gd name="T16" fmla="*/ 98 w 301"/>
                  <a:gd name="T17" fmla="*/ 1 h 302"/>
                  <a:gd name="T18" fmla="*/ 97 w 301"/>
                  <a:gd name="T19" fmla="*/ 4 h 302"/>
                  <a:gd name="T20" fmla="*/ 97 w 301"/>
                  <a:gd name="T21" fmla="*/ 97 h 302"/>
                  <a:gd name="T22" fmla="*/ 4 w 301"/>
                  <a:gd name="T23" fmla="*/ 97 h 302"/>
                  <a:gd name="T24" fmla="*/ 4 w 301"/>
                  <a:gd name="T25" fmla="*/ 97 h 302"/>
                  <a:gd name="T26" fmla="*/ 1 w 301"/>
                  <a:gd name="T27" fmla="*/ 98 h 302"/>
                  <a:gd name="T28" fmla="*/ 0 w 301"/>
                  <a:gd name="T29" fmla="*/ 102 h 302"/>
                  <a:gd name="T30" fmla="*/ 0 w 301"/>
                  <a:gd name="T31" fmla="*/ 199 h 302"/>
                  <a:gd name="T32" fmla="*/ 0 w 301"/>
                  <a:gd name="T33" fmla="*/ 199 h 302"/>
                  <a:gd name="T34" fmla="*/ 1 w 301"/>
                  <a:gd name="T35" fmla="*/ 203 h 302"/>
                  <a:gd name="T36" fmla="*/ 4 w 301"/>
                  <a:gd name="T37" fmla="*/ 204 h 302"/>
                  <a:gd name="T38" fmla="*/ 97 w 301"/>
                  <a:gd name="T39" fmla="*/ 204 h 302"/>
                  <a:gd name="T40" fmla="*/ 97 w 301"/>
                  <a:gd name="T41" fmla="*/ 297 h 302"/>
                  <a:gd name="T42" fmla="*/ 97 w 301"/>
                  <a:gd name="T43" fmla="*/ 297 h 302"/>
                  <a:gd name="T44" fmla="*/ 98 w 301"/>
                  <a:gd name="T45" fmla="*/ 301 h 302"/>
                  <a:gd name="T46" fmla="*/ 102 w 301"/>
                  <a:gd name="T47" fmla="*/ 302 h 302"/>
                  <a:gd name="T48" fmla="*/ 199 w 301"/>
                  <a:gd name="T49" fmla="*/ 302 h 302"/>
                  <a:gd name="T50" fmla="*/ 199 w 301"/>
                  <a:gd name="T51" fmla="*/ 302 h 302"/>
                  <a:gd name="T52" fmla="*/ 203 w 301"/>
                  <a:gd name="T53" fmla="*/ 301 h 302"/>
                  <a:gd name="T54" fmla="*/ 204 w 301"/>
                  <a:gd name="T55" fmla="*/ 297 h 302"/>
                  <a:gd name="T56" fmla="*/ 204 w 301"/>
                  <a:gd name="T57" fmla="*/ 204 h 302"/>
                  <a:gd name="T58" fmla="*/ 297 w 301"/>
                  <a:gd name="T59" fmla="*/ 204 h 302"/>
                  <a:gd name="T60" fmla="*/ 297 w 301"/>
                  <a:gd name="T61" fmla="*/ 204 h 302"/>
                  <a:gd name="T62" fmla="*/ 299 w 301"/>
                  <a:gd name="T63" fmla="*/ 203 h 302"/>
                  <a:gd name="T64" fmla="*/ 301 w 301"/>
                  <a:gd name="T65" fmla="*/ 199 h 302"/>
                  <a:gd name="T66" fmla="*/ 301 w 301"/>
                  <a:gd name="T67" fmla="*/ 102 h 302"/>
                  <a:gd name="T68" fmla="*/ 301 w 301"/>
                  <a:gd name="T69" fmla="*/ 102 h 302"/>
                  <a:gd name="T70" fmla="*/ 299 w 301"/>
                  <a:gd name="T71" fmla="*/ 98 h 302"/>
                  <a:gd name="T72" fmla="*/ 297 w 301"/>
                  <a:gd name="T73" fmla="*/ 97 h 302"/>
                  <a:gd name="T74" fmla="*/ 297 w 301"/>
                  <a:gd name="T75" fmla="*/ 9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302">
                    <a:moveTo>
                      <a:pt x="297" y="97"/>
                    </a:moveTo>
                    <a:lnTo>
                      <a:pt x="204" y="97"/>
                    </a:lnTo>
                    <a:lnTo>
                      <a:pt x="204" y="4"/>
                    </a:lnTo>
                    <a:lnTo>
                      <a:pt x="204" y="4"/>
                    </a:lnTo>
                    <a:lnTo>
                      <a:pt x="203" y="1"/>
                    </a:lnTo>
                    <a:lnTo>
                      <a:pt x="199" y="0"/>
                    </a:lnTo>
                    <a:lnTo>
                      <a:pt x="102" y="0"/>
                    </a:lnTo>
                    <a:lnTo>
                      <a:pt x="102" y="0"/>
                    </a:lnTo>
                    <a:lnTo>
                      <a:pt x="98" y="1"/>
                    </a:lnTo>
                    <a:lnTo>
                      <a:pt x="97" y="4"/>
                    </a:lnTo>
                    <a:lnTo>
                      <a:pt x="97" y="97"/>
                    </a:lnTo>
                    <a:lnTo>
                      <a:pt x="4" y="97"/>
                    </a:lnTo>
                    <a:lnTo>
                      <a:pt x="4" y="97"/>
                    </a:lnTo>
                    <a:lnTo>
                      <a:pt x="1" y="98"/>
                    </a:lnTo>
                    <a:lnTo>
                      <a:pt x="0" y="102"/>
                    </a:lnTo>
                    <a:lnTo>
                      <a:pt x="0" y="199"/>
                    </a:lnTo>
                    <a:lnTo>
                      <a:pt x="0" y="199"/>
                    </a:lnTo>
                    <a:lnTo>
                      <a:pt x="1" y="203"/>
                    </a:lnTo>
                    <a:lnTo>
                      <a:pt x="4" y="204"/>
                    </a:lnTo>
                    <a:lnTo>
                      <a:pt x="97" y="204"/>
                    </a:lnTo>
                    <a:lnTo>
                      <a:pt x="97" y="297"/>
                    </a:lnTo>
                    <a:lnTo>
                      <a:pt x="97" y="297"/>
                    </a:lnTo>
                    <a:lnTo>
                      <a:pt x="98" y="301"/>
                    </a:lnTo>
                    <a:lnTo>
                      <a:pt x="102" y="302"/>
                    </a:lnTo>
                    <a:lnTo>
                      <a:pt x="199" y="302"/>
                    </a:lnTo>
                    <a:lnTo>
                      <a:pt x="199" y="302"/>
                    </a:lnTo>
                    <a:lnTo>
                      <a:pt x="203" y="301"/>
                    </a:lnTo>
                    <a:lnTo>
                      <a:pt x="204" y="297"/>
                    </a:lnTo>
                    <a:lnTo>
                      <a:pt x="204" y="204"/>
                    </a:lnTo>
                    <a:lnTo>
                      <a:pt x="297" y="204"/>
                    </a:lnTo>
                    <a:lnTo>
                      <a:pt x="297" y="204"/>
                    </a:lnTo>
                    <a:lnTo>
                      <a:pt x="299" y="203"/>
                    </a:lnTo>
                    <a:lnTo>
                      <a:pt x="301" y="199"/>
                    </a:lnTo>
                    <a:lnTo>
                      <a:pt x="301" y="102"/>
                    </a:lnTo>
                    <a:lnTo>
                      <a:pt x="301" y="102"/>
                    </a:lnTo>
                    <a:lnTo>
                      <a:pt x="299" y="98"/>
                    </a:lnTo>
                    <a:lnTo>
                      <a:pt x="297" y="97"/>
                    </a:lnTo>
                    <a:lnTo>
                      <a:pt x="297" y="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160"/>
              </a:p>
            </p:txBody>
          </p:sp>
        </p:grpSp>
        <p:sp>
          <p:nvSpPr>
            <p:cNvPr id="144" name="TextBox 143">
              <a:extLst>
                <a:ext uri="{FF2B5EF4-FFF2-40B4-BE49-F238E27FC236}">
                  <a16:creationId xmlns:a16="http://schemas.microsoft.com/office/drawing/2014/main" id="{8CD1AC89-8570-2E44-81DA-772A43E20CCA}"/>
                </a:ext>
              </a:extLst>
            </p:cNvPr>
            <p:cNvSpPr txBox="1"/>
            <p:nvPr/>
          </p:nvSpPr>
          <p:spPr>
            <a:xfrm>
              <a:off x="1948968" y="5001326"/>
              <a:ext cx="4519244" cy="246221"/>
            </a:xfrm>
            <a:prstGeom prst="rect">
              <a:avLst/>
            </a:prstGeom>
            <a:noFill/>
          </p:spPr>
          <p:txBody>
            <a:bodyPr wrap="square" rtlCol="0">
              <a:spAutoFit/>
            </a:bodyPr>
            <a:lstStyle/>
            <a:p>
              <a:pPr lvl="0" fontAlgn="auto">
                <a:spcBef>
                  <a:spcPts val="0"/>
                </a:spcBef>
                <a:spcAft>
                  <a:spcPts val="0"/>
                </a:spcAft>
                <a:defRPr/>
              </a:pPr>
              <a:r>
                <a:rPr lang="en-US" sz="1000" b="1">
                  <a:solidFill>
                    <a:schemeClr val="accent4"/>
                  </a:solidFill>
                </a:rPr>
                <a:t>Action: </a:t>
              </a:r>
              <a:r>
                <a:rPr lang="en-US" sz="1000" b="1"/>
                <a:t>creation of an IVD Data Store / Hub</a:t>
              </a:r>
              <a:endParaRPr kumimoji="0" lang="en-US" sz="900" b="1" i="0" u="none" strike="noStrike" kern="0" cap="none" spc="0" normalizeH="0" baseline="0" noProof="0">
                <a:ln>
                  <a:noFill/>
                </a:ln>
                <a:effectLst/>
                <a:uLnTx/>
                <a:uFillTx/>
                <a:ea typeface="+mn-ea"/>
                <a:cs typeface="+mn-cs"/>
              </a:endParaRPr>
            </a:p>
          </p:txBody>
        </p:sp>
      </p:grpSp>
      <p:grpSp>
        <p:nvGrpSpPr>
          <p:cNvPr id="6" name="Group 5">
            <a:extLst>
              <a:ext uri="{FF2B5EF4-FFF2-40B4-BE49-F238E27FC236}">
                <a16:creationId xmlns:a16="http://schemas.microsoft.com/office/drawing/2014/main" id="{DD2B2C8D-29B6-9BEF-FCD4-D87268A2FA71}"/>
              </a:ext>
            </a:extLst>
          </p:cNvPr>
          <p:cNvGrpSpPr/>
          <p:nvPr/>
        </p:nvGrpSpPr>
        <p:grpSpPr>
          <a:xfrm>
            <a:off x="417362" y="4841683"/>
            <a:ext cx="6014265" cy="1544724"/>
            <a:chOff x="482876" y="4979132"/>
            <a:chExt cx="7020234" cy="1544724"/>
          </a:xfrm>
        </p:grpSpPr>
        <p:sp>
          <p:nvSpPr>
            <p:cNvPr id="102" name="Freeform 8">
              <a:extLst>
                <a:ext uri="{FF2B5EF4-FFF2-40B4-BE49-F238E27FC236}">
                  <a16:creationId xmlns:a16="http://schemas.microsoft.com/office/drawing/2014/main" id="{E5E58CA2-DC2F-664C-8A7C-A29BA76A88AD}"/>
                </a:ext>
              </a:extLst>
            </p:cNvPr>
            <p:cNvSpPr>
              <a:spLocks/>
            </p:cNvSpPr>
            <p:nvPr/>
          </p:nvSpPr>
          <p:spPr bwMode="auto">
            <a:xfrm rot="5400000">
              <a:off x="524016" y="4937992"/>
              <a:ext cx="1224640" cy="1306920"/>
            </a:xfrm>
            <a:custGeom>
              <a:avLst/>
              <a:gdLst>
                <a:gd name="T0" fmla="*/ 590 w 1181"/>
                <a:gd name="T1" fmla="*/ 1180 h 1180"/>
                <a:gd name="T2" fmla="*/ 0 w 1181"/>
                <a:gd name="T3" fmla="*/ 590 h 1180"/>
                <a:gd name="T4" fmla="*/ 590 w 1181"/>
                <a:gd name="T5" fmla="*/ 0 h 1180"/>
                <a:gd name="T6" fmla="*/ 1181 w 1181"/>
                <a:gd name="T7" fmla="*/ 590 h 1180"/>
                <a:gd name="T8" fmla="*/ 590 w 1181"/>
                <a:gd name="T9" fmla="*/ 1180 h 1180"/>
              </a:gdLst>
              <a:ahLst/>
              <a:cxnLst>
                <a:cxn ang="0">
                  <a:pos x="T0" y="T1"/>
                </a:cxn>
                <a:cxn ang="0">
                  <a:pos x="T2" y="T3"/>
                </a:cxn>
                <a:cxn ang="0">
                  <a:pos x="T4" y="T5"/>
                </a:cxn>
                <a:cxn ang="0">
                  <a:pos x="T6" y="T7"/>
                </a:cxn>
                <a:cxn ang="0">
                  <a:pos x="T8" y="T9"/>
                </a:cxn>
              </a:cxnLst>
              <a:rect l="0" t="0" r="r" b="b"/>
              <a:pathLst>
                <a:path w="1181" h="1180">
                  <a:moveTo>
                    <a:pt x="590" y="1180"/>
                  </a:moveTo>
                  <a:lnTo>
                    <a:pt x="0" y="590"/>
                  </a:lnTo>
                  <a:lnTo>
                    <a:pt x="590" y="0"/>
                  </a:lnTo>
                  <a:lnTo>
                    <a:pt x="1181" y="590"/>
                  </a:lnTo>
                  <a:lnTo>
                    <a:pt x="590" y="1180"/>
                  </a:lnTo>
                  <a:close/>
                </a:path>
              </a:pathLst>
            </a:custGeom>
            <a:solidFill>
              <a:schemeClr val="tx1">
                <a:alpha val="85000"/>
              </a:schemeClr>
            </a:solidFill>
            <a:ln w="11113" cap="flat">
              <a:noFill/>
              <a:prstDash val="solid"/>
              <a:miter lim="800000"/>
              <a:headEnd/>
              <a:tailEnd/>
            </a:ln>
          </p:spPr>
          <p:txBody>
            <a:bodyPr vert="horz" wrap="square" lIns="182832" tIns="91416" rIns="182832" bIns="91416" numCol="1" anchor="t" anchorCtr="0" compatLnSpc="1">
              <a:prstTxWarp prst="textNoShape">
                <a:avLst/>
              </a:prstTxWarp>
            </a:bodyPr>
            <a:lstStyle/>
            <a:p>
              <a:endParaRPr lang="en-US" sz="7198" b="1">
                <a:latin typeface="Roboto Bold" charset="0"/>
              </a:endParaRPr>
            </a:p>
          </p:txBody>
        </p:sp>
        <p:sp>
          <p:nvSpPr>
            <p:cNvPr id="106" name="TextBox 105">
              <a:extLst>
                <a:ext uri="{FF2B5EF4-FFF2-40B4-BE49-F238E27FC236}">
                  <a16:creationId xmlns:a16="http://schemas.microsoft.com/office/drawing/2014/main" id="{A87C8D7D-C037-9048-9F77-1CEA189797F5}"/>
                </a:ext>
              </a:extLst>
            </p:cNvPr>
            <p:cNvSpPr txBox="1"/>
            <p:nvPr/>
          </p:nvSpPr>
          <p:spPr>
            <a:xfrm>
              <a:off x="1948968" y="5065072"/>
              <a:ext cx="4066692"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kern="0">
                  <a:latin typeface="Arial Black" panose="020B0604020202020204" pitchFamily="34" charset="0"/>
                  <a:ea typeface="+mn-ea"/>
                  <a:cs typeface="Arial Black" panose="020B0604020202020204" pitchFamily="34" charset="0"/>
                </a:rPr>
                <a:t>Ecosystem Engagement</a:t>
              </a:r>
              <a:endParaRPr kumimoji="0" lang="en-US" sz="1400" b="1" u="none" strike="noStrike" kern="0" cap="none" spc="0" normalizeH="0" baseline="0" noProof="0">
                <a:ln>
                  <a:noFill/>
                </a:ln>
                <a:effectLst/>
                <a:uLnTx/>
                <a:uFillTx/>
                <a:latin typeface="Arial Black" panose="020B0604020202020204" pitchFamily="34" charset="0"/>
                <a:ea typeface="+mn-ea"/>
                <a:cs typeface="Arial Black" panose="020B0604020202020204" pitchFamily="34" charset="0"/>
              </a:endParaRPr>
            </a:p>
          </p:txBody>
        </p:sp>
        <p:sp>
          <p:nvSpPr>
            <p:cNvPr id="110" name="TextBox 109">
              <a:extLst>
                <a:ext uri="{FF2B5EF4-FFF2-40B4-BE49-F238E27FC236}">
                  <a16:creationId xmlns:a16="http://schemas.microsoft.com/office/drawing/2014/main" id="{7D72FA83-0EC5-1F40-BC20-1974924A7BAA}"/>
                </a:ext>
              </a:extLst>
            </p:cNvPr>
            <p:cNvSpPr txBox="1"/>
            <p:nvPr/>
          </p:nvSpPr>
          <p:spPr>
            <a:xfrm>
              <a:off x="1948968" y="5380589"/>
              <a:ext cx="5011225" cy="400110"/>
            </a:xfrm>
            <a:prstGeom prst="rect">
              <a:avLst/>
            </a:prstGeom>
            <a:noFill/>
          </p:spPr>
          <p:txBody>
            <a:bodyPr wrap="square" rtlCol="0">
              <a:spAutoFit/>
            </a:bodyPr>
            <a:lstStyle/>
            <a:p>
              <a:pPr lvl="0" fontAlgn="auto">
                <a:spcBef>
                  <a:spcPts val="0"/>
                </a:spcBef>
                <a:spcAft>
                  <a:spcPts val="0"/>
                </a:spcAft>
                <a:defRPr/>
              </a:pPr>
              <a:r>
                <a:rPr kumimoji="0" lang="en-US" sz="1000" u="none" strike="noStrike" kern="0" cap="none" spc="0" normalizeH="0" baseline="0" noProof="0">
                  <a:ln>
                    <a:noFill/>
                  </a:ln>
                  <a:solidFill>
                    <a:schemeClr val="accent5"/>
                  </a:solidFill>
                  <a:effectLst/>
                  <a:uLnTx/>
                  <a:uFillTx/>
                  <a:ea typeface="+mn-ea"/>
                  <a:cs typeface="+mn-cs"/>
                </a:rPr>
                <a:t>Collaborating and sharing perspective across industry, agency, and discipline, as well </a:t>
              </a:r>
              <a:r>
                <a:rPr lang="en-US" sz="1000" kern="0">
                  <a:solidFill>
                    <a:schemeClr val="accent5"/>
                  </a:solidFill>
                  <a:ea typeface="+mn-ea"/>
                </a:rPr>
                <a:t>as educating stakeholders about laboratory data interoperability</a:t>
              </a:r>
              <a:endParaRPr kumimoji="0" lang="en-US" sz="900" u="none" strike="noStrike" kern="0" cap="none" spc="0" normalizeH="0" baseline="0" noProof="0">
                <a:ln>
                  <a:noFill/>
                </a:ln>
                <a:solidFill>
                  <a:schemeClr val="accent5"/>
                </a:solidFill>
                <a:effectLst/>
                <a:uLnTx/>
                <a:uFillTx/>
                <a:ea typeface="+mn-ea"/>
                <a:cs typeface="+mn-cs"/>
              </a:endParaRPr>
            </a:p>
          </p:txBody>
        </p:sp>
        <p:grpSp>
          <p:nvGrpSpPr>
            <p:cNvPr id="119" name="Graphic 4">
              <a:extLst>
                <a:ext uri="{FF2B5EF4-FFF2-40B4-BE49-F238E27FC236}">
                  <a16:creationId xmlns:a16="http://schemas.microsoft.com/office/drawing/2014/main" id="{AE4799D6-BECE-3F41-B20F-86FBE864A82E}"/>
                </a:ext>
              </a:extLst>
            </p:cNvPr>
            <p:cNvGrpSpPr/>
            <p:nvPr/>
          </p:nvGrpSpPr>
          <p:grpSpPr>
            <a:xfrm>
              <a:off x="983608" y="5449078"/>
              <a:ext cx="301611" cy="313236"/>
              <a:chOff x="3684412" y="983934"/>
              <a:chExt cx="209000" cy="217055"/>
            </a:xfrm>
            <a:solidFill>
              <a:schemeClr val="accent3"/>
            </a:solidFill>
          </p:grpSpPr>
          <p:sp>
            <p:nvSpPr>
              <p:cNvPr id="121" name="Graphic 4">
                <a:extLst>
                  <a:ext uri="{FF2B5EF4-FFF2-40B4-BE49-F238E27FC236}">
                    <a16:creationId xmlns:a16="http://schemas.microsoft.com/office/drawing/2014/main" id="{B19DCA56-3A38-BE46-80EC-EA4F057FA9F3}"/>
                  </a:ext>
                </a:extLst>
              </p:cNvPr>
              <p:cNvSpPr/>
              <p:nvPr/>
            </p:nvSpPr>
            <p:spPr>
              <a:xfrm>
                <a:off x="3684412" y="1162047"/>
                <a:ext cx="67784" cy="38942"/>
              </a:xfrm>
              <a:custGeom>
                <a:avLst/>
                <a:gdLst>
                  <a:gd name="connsiteX0" fmla="*/ 41560 w 67784"/>
                  <a:gd name="connsiteY0" fmla="*/ 0 h 38942"/>
                  <a:gd name="connsiteX1" fmla="*/ 26224 w 67784"/>
                  <a:gd name="connsiteY1" fmla="*/ 0 h 38942"/>
                  <a:gd name="connsiteX2" fmla="*/ 25 w 67784"/>
                  <a:gd name="connsiteY2" fmla="*/ 28090 h 38942"/>
                  <a:gd name="connsiteX3" fmla="*/ 25 w 67784"/>
                  <a:gd name="connsiteY3" fmla="*/ 32558 h 38942"/>
                  <a:gd name="connsiteX4" fmla="*/ 6415 w 67784"/>
                  <a:gd name="connsiteY4" fmla="*/ 38942 h 38942"/>
                  <a:gd name="connsiteX5" fmla="*/ 12805 w 67784"/>
                  <a:gd name="connsiteY5" fmla="*/ 32558 h 38942"/>
                  <a:gd name="connsiteX6" fmla="*/ 12805 w 67784"/>
                  <a:gd name="connsiteY6" fmla="*/ 28090 h 38942"/>
                  <a:gd name="connsiteX7" fmla="*/ 26224 w 67784"/>
                  <a:gd name="connsiteY7" fmla="*/ 12768 h 38942"/>
                  <a:gd name="connsiteX8" fmla="*/ 41560 w 67784"/>
                  <a:gd name="connsiteY8" fmla="*/ 12768 h 38942"/>
                  <a:gd name="connsiteX9" fmla="*/ 54979 w 67784"/>
                  <a:gd name="connsiteY9" fmla="*/ 28090 h 38942"/>
                  <a:gd name="connsiteX10" fmla="*/ 54979 w 67784"/>
                  <a:gd name="connsiteY10" fmla="*/ 32558 h 38942"/>
                  <a:gd name="connsiteX11" fmla="*/ 61369 w 67784"/>
                  <a:gd name="connsiteY11" fmla="*/ 38942 h 38942"/>
                  <a:gd name="connsiteX12" fmla="*/ 67759 w 67784"/>
                  <a:gd name="connsiteY12" fmla="*/ 32558 h 38942"/>
                  <a:gd name="connsiteX13" fmla="*/ 67759 w 67784"/>
                  <a:gd name="connsiteY13" fmla="*/ 28090 h 38942"/>
                  <a:gd name="connsiteX14" fmla="*/ 41560 w 67784"/>
                  <a:gd name="connsiteY14" fmla="*/ 0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4" h="38942">
                    <a:moveTo>
                      <a:pt x="41560" y="0"/>
                    </a:moveTo>
                    <a:lnTo>
                      <a:pt x="26224" y="0"/>
                    </a:lnTo>
                    <a:cubicBezTo>
                      <a:pt x="10888" y="638"/>
                      <a:pt x="-613" y="12768"/>
                      <a:pt x="25" y="28090"/>
                    </a:cubicBezTo>
                    <a:lnTo>
                      <a:pt x="25" y="32558"/>
                    </a:lnTo>
                    <a:cubicBezTo>
                      <a:pt x="25" y="36389"/>
                      <a:pt x="2581" y="38942"/>
                      <a:pt x="6415" y="38942"/>
                    </a:cubicBez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896" y="638"/>
                      <a:pt x="41560" y="0"/>
                    </a:cubicBezTo>
                    <a:close/>
                  </a:path>
                </a:pathLst>
              </a:custGeom>
              <a:grpFill/>
              <a:ln w="6390" cap="flat">
                <a:noFill/>
                <a:prstDash val="solid"/>
                <a:miter/>
              </a:ln>
            </p:spPr>
            <p:txBody>
              <a:bodyPr rtlCol="0" anchor="ctr"/>
              <a:lstStyle/>
              <a:p>
                <a:endParaRPr lang="en-US"/>
              </a:p>
            </p:txBody>
          </p:sp>
          <p:sp>
            <p:nvSpPr>
              <p:cNvPr id="122" name="Graphic 4">
                <a:extLst>
                  <a:ext uri="{FF2B5EF4-FFF2-40B4-BE49-F238E27FC236}">
                    <a16:creationId xmlns:a16="http://schemas.microsoft.com/office/drawing/2014/main" id="{DF0E50CE-6F3F-264B-999A-3590E0B94D94}"/>
                  </a:ext>
                </a:extLst>
              </p:cNvPr>
              <p:cNvSpPr/>
              <p:nvPr/>
            </p:nvSpPr>
            <p:spPr>
              <a:xfrm>
                <a:off x="3697217" y="1113529"/>
                <a:ext cx="42173" cy="42134"/>
              </a:xfrm>
              <a:custGeom>
                <a:avLst/>
                <a:gdLst>
                  <a:gd name="connsiteX0" fmla="*/ 21087 w 42173"/>
                  <a:gd name="connsiteY0" fmla="*/ 42134 h 42134"/>
                  <a:gd name="connsiteX1" fmla="*/ 42174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4" y="32558"/>
                      <a:pt x="42174" y="21067"/>
                    </a:cubicBezTo>
                    <a:cubicBezTo>
                      <a:pt x="42174"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3" name="Graphic 4">
                <a:extLst>
                  <a:ext uri="{FF2B5EF4-FFF2-40B4-BE49-F238E27FC236}">
                    <a16:creationId xmlns:a16="http://schemas.microsoft.com/office/drawing/2014/main" id="{23A8F22D-5EC3-DF4A-862C-304C409C9D65}"/>
                  </a:ext>
                </a:extLst>
              </p:cNvPr>
              <p:cNvSpPr/>
              <p:nvPr/>
            </p:nvSpPr>
            <p:spPr>
              <a:xfrm>
                <a:off x="3754701" y="1033090"/>
                <a:ext cx="67783" cy="38942"/>
              </a:xfrm>
              <a:custGeom>
                <a:avLst/>
                <a:gdLst>
                  <a:gd name="connsiteX0" fmla="*/ 6415 w 67783"/>
                  <a:gd name="connsiteY0" fmla="*/ 38942 h 38942"/>
                  <a:gd name="connsiteX1" fmla="*/ 12805 w 67783"/>
                  <a:gd name="connsiteY1" fmla="*/ 32558 h 38942"/>
                  <a:gd name="connsiteX2" fmla="*/ 12805 w 67783"/>
                  <a:gd name="connsiteY2" fmla="*/ 28090 h 38942"/>
                  <a:gd name="connsiteX3" fmla="*/ 26224 w 67783"/>
                  <a:gd name="connsiteY3" fmla="*/ 12768 h 38942"/>
                  <a:gd name="connsiteX4" fmla="*/ 41560 w 67783"/>
                  <a:gd name="connsiteY4" fmla="*/ 12768 h 38942"/>
                  <a:gd name="connsiteX5" fmla="*/ 54979 w 67783"/>
                  <a:gd name="connsiteY5" fmla="*/ 28090 h 38942"/>
                  <a:gd name="connsiteX6" fmla="*/ 54979 w 67783"/>
                  <a:gd name="connsiteY6" fmla="*/ 32558 h 38942"/>
                  <a:gd name="connsiteX7" fmla="*/ 61369 w 67783"/>
                  <a:gd name="connsiteY7" fmla="*/ 38942 h 38942"/>
                  <a:gd name="connsiteX8" fmla="*/ 67759 w 67783"/>
                  <a:gd name="connsiteY8" fmla="*/ 32558 h 38942"/>
                  <a:gd name="connsiteX9" fmla="*/ 67759 w 67783"/>
                  <a:gd name="connsiteY9" fmla="*/ 28090 h 38942"/>
                  <a:gd name="connsiteX10" fmla="*/ 41560 w 67783"/>
                  <a:gd name="connsiteY10" fmla="*/ 0 h 38942"/>
                  <a:gd name="connsiteX11" fmla="*/ 26224 w 67783"/>
                  <a:gd name="connsiteY11" fmla="*/ 0 h 38942"/>
                  <a:gd name="connsiteX12" fmla="*/ 25 w 67783"/>
                  <a:gd name="connsiteY12" fmla="*/ 28090 h 38942"/>
                  <a:gd name="connsiteX13" fmla="*/ 25 w 67783"/>
                  <a:gd name="connsiteY13" fmla="*/ 32558 h 38942"/>
                  <a:gd name="connsiteX14" fmla="*/ 6415 w 67783"/>
                  <a:gd name="connsiteY14" fmla="*/ 38942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3" h="38942">
                    <a:moveTo>
                      <a:pt x="6415" y="38942"/>
                    </a:move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257" y="638"/>
                      <a:pt x="41560" y="0"/>
                    </a:cubicBezTo>
                    <a:lnTo>
                      <a:pt x="26224" y="0"/>
                    </a:lnTo>
                    <a:cubicBezTo>
                      <a:pt x="10888" y="638"/>
                      <a:pt x="-613" y="12768"/>
                      <a:pt x="25" y="28090"/>
                    </a:cubicBezTo>
                    <a:lnTo>
                      <a:pt x="25" y="32558"/>
                    </a:lnTo>
                    <a:cubicBezTo>
                      <a:pt x="25" y="35750"/>
                      <a:pt x="3220" y="38942"/>
                      <a:pt x="6415" y="38942"/>
                    </a:cubicBezTo>
                    <a:close/>
                  </a:path>
                </a:pathLst>
              </a:custGeom>
              <a:grpFill/>
              <a:ln w="6390" cap="flat">
                <a:noFill/>
                <a:prstDash val="solid"/>
                <a:miter/>
              </a:ln>
            </p:spPr>
            <p:txBody>
              <a:bodyPr rtlCol="0" anchor="ctr"/>
              <a:lstStyle/>
              <a:p>
                <a:endParaRPr lang="en-US"/>
              </a:p>
            </p:txBody>
          </p:sp>
          <p:sp>
            <p:nvSpPr>
              <p:cNvPr id="124" name="Graphic 4">
                <a:extLst>
                  <a:ext uri="{FF2B5EF4-FFF2-40B4-BE49-F238E27FC236}">
                    <a16:creationId xmlns:a16="http://schemas.microsoft.com/office/drawing/2014/main" id="{1AABA695-FDD6-8143-B26B-42AC0C84590F}"/>
                  </a:ext>
                </a:extLst>
              </p:cNvPr>
              <p:cNvSpPr/>
              <p:nvPr/>
            </p:nvSpPr>
            <p:spPr>
              <a:xfrm>
                <a:off x="3768145" y="983934"/>
                <a:ext cx="42173" cy="4213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21087 w 42173"/>
                  <a:gd name="connsiteY4" fmla="*/ 42134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21087 w 42173"/>
                  <a:gd name="connsiteY10"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33197"/>
                      <a:pt x="9585" y="42134"/>
                      <a:pt x="21087" y="42134"/>
                    </a:cubicBezTo>
                    <a:cubicBezTo>
                      <a:pt x="21087" y="42134"/>
                      <a:pt x="21087"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5" name="Graphic 4">
                <a:extLst>
                  <a:ext uri="{FF2B5EF4-FFF2-40B4-BE49-F238E27FC236}">
                    <a16:creationId xmlns:a16="http://schemas.microsoft.com/office/drawing/2014/main" id="{11B42E11-5665-B744-90AE-4988431FA0D2}"/>
                  </a:ext>
                </a:extLst>
              </p:cNvPr>
              <p:cNvSpPr/>
              <p:nvPr/>
            </p:nvSpPr>
            <p:spPr>
              <a:xfrm>
                <a:off x="3825630" y="1162047"/>
                <a:ext cx="67782" cy="38942"/>
              </a:xfrm>
              <a:custGeom>
                <a:avLst/>
                <a:gdLst>
                  <a:gd name="connsiteX0" fmla="*/ 41560 w 67782"/>
                  <a:gd name="connsiteY0" fmla="*/ 0 h 38942"/>
                  <a:gd name="connsiteX1" fmla="*/ 26224 w 67782"/>
                  <a:gd name="connsiteY1" fmla="*/ 0 h 38942"/>
                  <a:gd name="connsiteX2" fmla="*/ 25 w 67782"/>
                  <a:gd name="connsiteY2" fmla="*/ 28090 h 38942"/>
                  <a:gd name="connsiteX3" fmla="*/ 25 w 67782"/>
                  <a:gd name="connsiteY3" fmla="*/ 32558 h 38942"/>
                  <a:gd name="connsiteX4" fmla="*/ 6415 w 67782"/>
                  <a:gd name="connsiteY4" fmla="*/ 38942 h 38942"/>
                  <a:gd name="connsiteX5" fmla="*/ 12805 w 67782"/>
                  <a:gd name="connsiteY5" fmla="*/ 32558 h 38942"/>
                  <a:gd name="connsiteX6" fmla="*/ 12805 w 67782"/>
                  <a:gd name="connsiteY6" fmla="*/ 28090 h 38942"/>
                  <a:gd name="connsiteX7" fmla="*/ 26224 w 67782"/>
                  <a:gd name="connsiteY7" fmla="*/ 12768 h 38942"/>
                  <a:gd name="connsiteX8" fmla="*/ 41560 w 67782"/>
                  <a:gd name="connsiteY8" fmla="*/ 12768 h 38942"/>
                  <a:gd name="connsiteX9" fmla="*/ 54979 w 67782"/>
                  <a:gd name="connsiteY9" fmla="*/ 28090 h 38942"/>
                  <a:gd name="connsiteX10" fmla="*/ 54979 w 67782"/>
                  <a:gd name="connsiteY10" fmla="*/ 32558 h 38942"/>
                  <a:gd name="connsiteX11" fmla="*/ 61369 w 67782"/>
                  <a:gd name="connsiteY11" fmla="*/ 38942 h 38942"/>
                  <a:gd name="connsiteX12" fmla="*/ 67759 w 67782"/>
                  <a:gd name="connsiteY12" fmla="*/ 32558 h 38942"/>
                  <a:gd name="connsiteX13" fmla="*/ 67759 w 67782"/>
                  <a:gd name="connsiteY13" fmla="*/ 28090 h 38942"/>
                  <a:gd name="connsiteX14" fmla="*/ 41560 w 67782"/>
                  <a:gd name="connsiteY14" fmla="*/ 0 h 3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7782" h="38942">
                    <a:moveTo>
                      <a:pt x="41560" y="0"/>
                    </a:moveTo>
                    <a:lnTo>
                      <a:pt x="26224" y="0"/>
                    </a:lnTo>
                    <a:cubicBezTo>
                      <a:pt x="10888" y="638"/>
                      <a:pt x="-614" y="12768"/>
                      <a:pt x="25" y="28090"/>
                    </a:cubicBezTo>
                    <a:lnTo>
                      <a:pt x="25" y="32558"/>
                    </a:lnTo>
                    <a:cubicBezTo>
                      <a:pt x="25" y="36389"/>
                      <a:pt x="2581" y="38942"/>
                      <a:pt x="6415" y="38942"/>
                    </a:cubicBezTo>
                    <a:cubicBezTo>
                      <a:pt x="10249" y="38942"/>
                      <a:pt x="12805" y="36389"/>
                      <a:pt x="12805" y="32558"/>
                    </a:cubicBezTo>
                    <a:lnTo>
                      <a:pt x="12805" y="28090"/>
                    </a:lnTo>
                    <a:cubicBezTo>
                      <a:pt x="12166" y="20429"/>
                      <a:pt x="18556" y="13406"/>
                      <a:pt x="26224" y="12768"/>
                    </a:cubicBezTo>
                    <a:lnTo>
                      <a:pt x="41560" y="12768"/>
                    </a:lnTo>
                    <a:cubicBezTo>
                      <a:pt x="49228" y="13406"/>
                      <a:pt x="55618" y="19790"/>
                      <a:pt x="54979" y="28090"/>
                    </a:cubicBezTo>
                    <a:lnTo>
                      <a:pt x="54979" y="32558"/>
                    </a:lnTo>
                    <a:cubicBezTo>
                      <a:pt x="54979" y="36389"/>
                      <a:pt x="57535" y="38942"/>
                      <a:pt x="61369" y="38942"/>
                    </a:cubicBezTo>
                    <a:cubicBezTo>
                      <a:pt x="65203" y="38942"/>
                      <a:pt x="67759" y="36389"/>
                      <a:pt x="67759" y="32558"/>
                    </a:cubicBezTo>
                    <a:lnTo>
                      <a:pt x="67759" y="28090"/>
                    </a:lnTo>
                    <a:cubicBezTo>
                      <a:pt x="68398" y="12768"/>
                      <a:pt x="56257" y="638"/>
                      <a:pt x="41560" y="0"/>
                    </a:cubicBezTo>
                    <a:close/>
                  </a:path>
                </a:pathLst>
              </a:custGeom>
              <a:grpFill/>
              <a:ln w="6390" cap="flat">
                <a:noFill/>
                <a:prstDash val="solid"/>
                <a:miter/>
              </a:ln>
            </p:spPr>
            <p:txBody>
              <a:bodyPr rtlCol="0" anchor="ctr"/>
              <a:lstStyle/>
              <a:p>
                <a:endParaRPr lang="en-US"/>
              </a:p>
            </p:txBody>
          </p:sp>
          <p:sp>
            <p:nvSpPr>
              <p:cNvPr id="126" name="Graphic 4">
                <a:extLst>
                  <a:ext uri="{FF2B5EF4-FFF2-40B4-BE49-F238E27FC236}">
                    <a16:creationId xmlns:a16="http://schemas.microsoft.com/office/drawing/2014/main" id="{75009A1D-FD29-D140-85C0-5016B382045A}"/>
                  </a:ext>
                </a:extLst>
              </p:cNvPr>
              <p:cNvSpPr/>
              <p:nvPr/>
            </p:nvSpPr>
            <p:spPr>
              <a:xfrm>
                <a:off x="3838435" y="1113529"/>
                <a:ext cx="42173" cy="42134"/>
              </a:xfrm>
              <a:custGeom>
                <a:avLst/>
                <a:gdLst>
                  <a:gd name="connsiteX0" fmla="*/ 21087 w 42173"/>
                  <a:gd name="connsiteY0" fmla="*/ 42134 h 42134"/>
                  <a:gd name="connsiteX1" fmla="*/ 42173 w 42173"/>
                  <a:gd name="connsiteY1" fmla="*/ 21067 h 42134"/>
                  <a:gd name="connsiteX2" fmla="*/ 21087 w 42173"/>
                  <a:gd name="connsiteY2" fmla="*/ 0 h 42134"/>
                  <a:gd name="connsiteX3" fmla="*/ 0 w 42173"/>
                  <a:gd name="connsiteY3" fmla="*/ 21067 h 42134"/>
                  <a:gd name="connsiteX4" fmla="*/ 0 w 42173"/>
                  <a:gd name="connsiteY4" fmla="*/ 21067 h 42134"/>
                  <a:gd name="connsiteX5" fmla="*/ 21087 w 42173"/>
                  <a:gd name="connsiteY5" fmla="*/ 42134 h 42134"/>
                  <a:gd name="connsiteX6" fmla="*/ 21087 w 42173"/>
                  <a:gd name="connsiteY6" fmla="*/ 12768 h 42134"/>
                  <a:gd name="connsiteX7" fmla="*/ 29394 w 42173"/>
                  <a:gd name="connsiteY7" fmla="*/ 21067 h 42134"/>
                  <a:gd name="connsiteX8" fmla="*/ 21087 w 42173"/>
                  <a:gd name="connsiteY8" fmla="*/ 29366 h 42134"/>
                  <a:gd name="connsiteX9" fmla="*/ 12780 w 42173"/>
                  <a:gd name="connsiteY9" fmla="*/ 21067 h 42134"/>
                  <a:gd name="connsiteX10" fmla="*/ 12780 w 42173"/>
                  <a:gd name="connsiteY10" fmla="*/ 21067 h 42134"/>
                  <a:gd name="connsiteX11" fmla="*/ 21087 w 42173"/>
                  <a:gd name="connsiteY11" fmla="*/ 12768 h 4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173" h="42134">
                    <a:moveTo>
                      <a:pt x="21087" y="42134"/>
                    </a:moveTo>
                    <a:cubicBezTo>
                      <a:pt x="32589" y="42134"/>
                      <a:pt x="42173" y="32558"/>
                      <a:pt x="42173" y="21067"/>
                    </a:cubicBezTo>
                    <a:cubicBezTo>
                      <a:pt x="42173" y="9576"/>
                      <a:pt x="32589" y="0"/>
                      <a:pt x="21087" y="0"/>
                    </a:cubicBezTo>
                    <a:cubicBezTo>
                      <a:pt x="9585" y="0"/>
                      <a:pt x="0" y="9576"/>
                      <a:pt x="0" y="21067"/>
                    </a:cubicBezTo>
                    <a:cubicBezTo>
                      <a:pt x="0" y="21067"/>
                      <a:pt x="0" y="21067"/>
                      <a:pt x="0" y="21067"/>
                    </a:cubicBezTo>
                    <a:cubicBezTo>
                      <a:pt x="0" y="32558"/>
                      <a:pt x="9585" y="42134"/>
                      <a:pt x="21087" y="42134"/>
                    </a:cubicBezTo>
                    <a:close/>
                    <a:moveTo>
                      <a:pt x="21087" y="12768"/>
                    </a:moveTo>
                    <a:cubicBezTo>
                      <a:pt x="25560" y="12768"/>
                      <a:pt x="29394" y="16598"/>
                      <a:pt x="29394" y="21067"/>
                    </a:cubicBezTo>
                    <a:cubicBezTo>
                      <a:pt x="29394" y="25536"/>
                      <a:pt x="25560" y="29366"/>
                      <a:pt x="21087" y="29366"/>
                    </a:cubicBezTo>
                    <a:cubicBezTo>
                      <a:pt x="16614" y="29366"/>
                      <a:pt x="12780" y="25536"/>
                      <a:pt x="12780" y="21067"/>
                    </a:cubicBezTo>
                    <a:cubicBezTo>
                      <a:pt x="12780" y="21067"/>
                      <a:pt x="12780" y="21067"/>
                      <a:pt x="12780" y="21067"/>
                    </a:cubicBezTo>
                    <a:cubicBezTo>
                      <a:pt x="12780" y="16598"/>
                      <a:pt x="16614" y="12768"/>
                      <a:pt x="21087" y="12768"/>
                    </a:cubicBezTo>
                    <a:close/>
                  </a:path>
                </a:pathLst>
              </a:custGeom>
              <a:grpFill/>
              <a:ln w="6390" cap="flat">
                <a:noFill/>
                <a:prstDash val="solid"/>
                <a:miter/>
              </a:ln>
            </p:spPr>
            <p:txBody>
              <a:bodyPr rtlCol="0" anchor="ctr"/>
              <a:lstStyle/>
              <a:p>
                <a:endParaRPr lang="en-US"/>
              </a:p>
            </p:txBody>
          </p:sp>
          <p:sp>
            <p:nvSpPr>
              <p:cNvPr id="127" name="Graphic 4">
                <a:extLst>
                  <a:ext uri="{FF2B5EF4-FFF2-40B4-BE49-F238E27FC236}">
                    <a16:creationId xmlns:a16="http://schemas.microsoft.com/office/drawing/2014/main" id="{8EA48605-832D-8340-A9FE-4B9196D4FB57}"/>
                  </a:ext>
                </a:extLst>
              </p:cNvPr>
              <p:cNvSpPr/>
              <p:nvPr/>
            </p:nvSpPr>
            <p:spPr>
              <a:xfrm>
                <a:off x="3751695" y="1080970"/>
                <a:ext cx="74948" cy="68308"/>
              </a:xfrm>
              <a:custGeom>
                <a:avLst/>
                <a:gdLst>
                  <a:gd name="connsiteX0" fmla="*/ 72682 w 74948"/>
                  <a:gd name="connsiteY0" fmla="*/ 56818 h 68308"/>
                  <a:gd name="connsiteX1" fmla="*/ 43927 w 74948"/>
                  <a:gd name="connsiteY1" fmla="*/ 33197 h 68308"/>
                  <a:gd name="connsiteX2" fmla="*/ 43927 w 74948"/>
                  <a:gd name="connsiteY2" fmla="*/ 6384 h 68308"/>
                  <a:gd name="connsiteX3" fmla="*/ 37537 w 74948"/>
                  <a:gd name="connsiteY3" fmla="*/ 0 h 68308"/>
                  <a:gd name="connsiteX4" fmla="*/ 31147 w 74948"/>
                  <a:gd name="connsiteY4" fmla="*/ 6384 h 68308"/>
                  <a:gd name="connsiteX5" fmla="*/ 31147 w 74948"/>
                  <a:gd name="connsiteY5" fmla="*/ 33197 h 68308"/>
                  <a:gd name="connsiteX6" fmla="*/ 2393 w 74948"/>
                  <a:gd name="connsiteY6" fmla="*/ 55541 h 68308"/>
                  <a:gd name="connsiteX7" fmla="*/ 1115 w 74948"/>
                  <a:gd name="connsiteY7" fmla="*/ 64478 h 68308"/>
                  <a:gd name="connsiteX8" fmla="*/ 6226 w 74948"/>
                  <a:gd name="connsiteY8" fmla="*/ 67032 h 68308"/>
                  <a:gd name="connsiteX9" fmla="*/ 10061 w 74948"/>
                  <a:gd name="connsiteY9" fmla="*/ 65755 h 68308"/>
                  <a:gd name="connsiteX10" fmla="*/ 37537 w 74948"/>
                  <a:gd name="connsiteY10" fmla="*/ 44688 h 68308"/>
                  <a:gd name="connsiteX11" fmla="*/ 64375 w 74948"/>
                  <a:gd name="connsiteY11" fmla="*/ 67032 h 68308"/>
                  <a:gd name="connsiteX12" fmla="*/ 68209 w 74948"/>
                  <a:gd name="connsiteY12" fmla="*/ 68309 h 68308"/>
                  <a:gd name="connsiteX13" fmla="*/ 73321 w 74948"/>
                  <a:gd name="connsiteY13" fmla="*/ 65755 h 68308"/>
                  <a:gd name="connsiteX14" fmla="*/ 72682 w 74948"/>
                  <a:gd name="connsiteY14" fmla="*/ 56818 h 68308"/>
                  <a:gd name="connsiteX15" fmla="*/ 72682 w 74948"/>
                  <a:gd name="connsiteY15" fmla="*/ 56818 h 6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948" h="68308">
                    <a:moveTo>
                      <a:pt x="72682" y="56818"/>
                    </a:moveTo>
                    <a:lnTo>
                      <a:pt x="43927" y="33197"/>
                    </a:lnTo>
                    <a:lnTo>
                      <a:pt x="43927" y="6384"/>
                    </a:lnTo>
                    <a:cubicBezTo>
                      <a:pt x="43927" y="2554"/>
                      <a:pt x="41371" y="0"/>
                      <a:pt x="37537" y="0"/>
                    </a:cubicBezTo>
                    <a:cubicBezTo>
                      <a:pt x="33704" y="0"/>
                      <a:pt x="31147" y="2554"/>
                      <a:pt x="31147" y="6384"/>
                    </a:cubicBezTo>
                    <a:lnTo>
                      <a:pt x="31147" y="33197"/>
                    </a:lnTo>
                    <a:lnTo>
                      <a:pt x="2393" y="55541"/>
                    </a:lnTo>
                    <a:cubicBezTo>
                      <a:pt x="-163" y="57456"/>
                      <a:pt x="-802" y="61925"/>
                      <a:pt x="1115" y="64478"/>
                    </a:cubicBezTo>
                    <a:cubicBezTo>
                      <a:pt x="2393" y="65755"/>
                      <a:pt x="4310" y="67032"/>
                      <a:pt x="6226" y="67032"/>
                    </a:cubicBezTo>
                    <a:cubicBezTo>
                      <a:pt x="7505" y="67032"/>
                      <a:pt x="8783" y="66393"/>
                      <a:pt x="10061" y="65755"/>
                    </a:cubicBezTo>
                    <a:lnTo>
                      <a:pt x="37537" y="44688"/>
                    </a:lnTo>
                    <a:lnTo>
                      <a:pt x="64375" y="67032"/>
                    </a:lnTo>
                    <a:cubicBezTo>
                      <a:pt x="65653" y="67670"/>
                      <a:pt x="66931" y="68309"/>
                      <a:pt x="68209" y="68309"/>
                    </a:cubicBezTo>
                    <a:cubicBezTo>
                      <a:pt x="70126" y="68309"/>
                      <a:pt x="72043" y="67670"/>
                      <a:pt x="73321" y="65755"/>
                    </a:cubicBezTo>
                    <a:cubicBezTo>
                      <a:pt x="75877" y="62563"/>
                      <a:pt x="75238" y="58733"/>
                      <a:pt x="72682" y="56818"/>
                    </a:cubicBezTo>
                    <a:cubicBezTo>
                      <a:pt x="72682" y="56818"/>
                      <a:pt x="72682" y="56818"/>
                      <a:pt x="72682" y="56818"/>
                    </a:cubicBezTo>
                    <a:close/>
                  </a:path>
                </a:pathLst>
              </a:custGeom>
              <a:grpFill/>
              <a:ln w="6390" cap="flat">
                <a:noFill/>
                <a:prstDash val="solid"/>
                <a:miter/>
              </a:ln>
            </p:spPr>
            <p:txBody>
              <a:bodyPr rtlCol="0" anchor="ctr"/>
              <a:lstStyle/>
              <a:p>
                <a:endParaRPr lang="en-US"/>
              </a:p>
            </p:txBody>
          </p:sp>
        </p:grpSp>
        <p:sp>
          <p:nvSpPr>
            <p:cNvPr id="145" name="TextBox 144">
              <a:extLst>
                <a:ext uri="{FF2B5EF4-FFF2-40B4-BE49-F238E27FC236}">
                  <a16:creationId xmlns:a16="http://schemas.microsoft.com/office/drawing/2014/main" id="{B765499B-641D-CF43-93D9-F74B20A4DBFE}"/>
                </a:ext>
              </a:extLst>
            </p:cNvPr>
            <p:cNvSpPr txBox="1"/>
            <p:nvPr/>
          </p:nvSpPr>
          <p:spPr>
            <a:xfrm>
              <a:off x="1948968" y="5969858"/>
              <a:ext cx="5554142" cy="553998"/>
            </a:xfrm>
            <a:prstGeom prst="rect">
              <a:avLst/>
            </a:prstGeom>
            <a:noFill/>
          </p:spPr>
          <p:txBody>
            <a:bodyPr wrap="square" rtlCol="0">
              <a:spAutoFit/>
            </a:bodyPr>
            <a:lstStyle/>
            <a:p>
              <a:pPr lvl="0" fontAlgn="auto">
                <a:spcBef>
                  <a:spcPts val="0"/>
                </a:spcBef>
                <a:spcAft>
                  <a:spcPts val="0"/>
                </a:spcAft>
                <a:defRPr/>
              </a:pPr>
              <a:r>
                <a:rPr lang="en-US" sz="1000" b="1"/>
                <a:t>Action: Implementation of SHIELD identified standards, collaboration with Health IT stakeholders for feedback and validation (e.g., HL7, LOINC, SNOMED CT)</a:t>
              </a:r>
              <a:endParaRPr kumimoji="0" lang="en-US" sz="900" b="1" i="0" u="none" strike="noStrike" kern="0" cap="none" spc="0" normalizeH="0" baseline="0" noProof="0">
                <a:ln>
                  <a:noFill/>
                </a:ln>
                <a:solidFill>
                  <a:schemeClr val="accent5"/>
                </a:solidFill>
                <a:effectLst/>
                <a:uLnTx/>
                <a:uFillTx/>
                <a:ea typeface="+mn-ea"/>
                <a:cs typeface="+mn-cs"/>
              </a:endParaRPr>
            </a:p>
          </p:txBody>
        </p:sp>
      </p:grpSp>
      <p:sp>
        <p:nvSpPr>
          <p:cNvPr id="7" name="Text Placeholder 1">
            <a:extLst>
              <a:ext uri="{FF2B5EF4-FFF2-40B4-BE49-F238E27FC236}">
                <a16:creationId xmlns:a16="http://schemas.microsoft.com/office/drawing/2014/main" id="{3713C251-A473-5625-534C-4CAA1A2880EF}"/>
              </a:ext>
            </a:extLst>
          </p:cNvPr>
          <p:cNvSpPr txBox="1">
            <a:spLocks/>
          </p:cNvSpPr>
          <p:nvPr/>
        </p:nvSpPr>
        <p:spPr>
          <a:xfrm>
            <a:off x="9791266" y="2150983"/>
            <a:ext cx="2127260" cy="1666332"/>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en-US" sz="1400" b="1">
                <a:hlinkClick r:id="rId3"/>
              </a:rPr>
              <a:t>Standards / Vocab Updates WG</a:t>
            </a:r>
            <a:endParaRPr lang="en-US" sz="1400" b="1"/>
          </a:p>
          <a:p>
            <a:pPr marL="285750" indent="-285750" fontAlgn="auto">
              <a:spcAft>
                <a:spcPts val="0"/>
              </a:spcAft>
              <a:buFont typeface="Arial" panose="020B0604020202020204" pitchFamily="34" charset="0"/>
              <a:buChar char="•"/>
            </a:pPr>
            <a:r>
              <a:rPr lang="en-US" sz="1400"/>
              <a:t>Identify gaps in content for lab data</a:t>
            </a:r>
          </a:p>
          <a:p>
            <a:pPr marL="285750" indent="-285750" fontAlgn="auto">
              <a:spcAft>
                <a:spcPts val="0"/>
              </a:spcAft>
              <a:buFont typeface="Arial" panose="020B0604020202020204" pitchFamily="34" charset="0"/>
              <a:buChar char="•"/>
            </a:pPr>
            <a:r>
              <a:rPr lang="en-US" sz="1400"/>
              <a:t>Preferred standards use for lab data scenarios</a:t>
            </a:r>
          </a:p>
          <a:p>
            <a:pPr marL="285750" indent="-285750" fontAlgn="auto">
              <a:spcAft>
                <a:spcPts val="0"/>
              </a:spcAft>
              <a:buFont typeface="Arial" panose="020B0604020202020204" pitchFamily="34" charset="0"/>
              <a:buChar char="•"/>
            </a:pPr>
            <a:r>
              <a:rPr lang="en-US" sz="1400"/>
              <a:t>Implementation challenges</a:t>
            </a:r>
          </a:p>
        </p:txBody>
      </p:sp>
      <p:sp>
        <p:nvSpPr>
          <p:cNvPr id="8" name="Text Placeholder 5">
            <a:extLst>
              <a:ext uri="{FF2B5EF4-FFF2-40B4-BE49-F238E27FC236}">
                <a16:creationId xmlns:a16="http://schemas.microsoft.com/office/drawing/2014/main" id="{08A9E448-1A5C-EAAA-E553-0F9670E4AC25}"/>
              </a:ext>
            </a:extLst>
          </p:cNvPr>
          <p:cNvSpPr txBox="1">
            <a:spLocks/>
          </p:cNvSpPr>
          <p:nvPr/>
        </p:nvSpPr>
        <p:spPr>
          <a:xfrm>
            <a:off x="7100603" y="5104131"/>
            <a:ext cx="2160065" cy="1385578"/>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en-US" sz="1400" b="1">
                <a:hlinkClick r:id="rId4"/>
              </a:rPr>
              <a:t>Real World Evidence WG</a:t>
            </a:r>
            <a:endParaRPr lang="en-US" sz="1400" b="1"/>
          </a:p>
          <a:p>
            <a:pPr fontAlgn="auto">
              <a:spcAft>
                <a:spcPts val="0"/>
              </a:spcAft>
              <a:buFont typeface="Arial" panose="020B0604020202020204" pitchFamily="34" charset="0"/>
              <a:buChar char="•"/>
            </a:pPr>
            <a:r>
              <a:rPr lang="en-US" sz="1400"/>
              <a:t>Content </a:t>
            </a:r>
          </a:p>
          <a:p>
            <a:pPr fontAlgn="auto">
              <a:spcAft>
                <a:spcPts val="0"/>
              </a:spcAft>
              <a:buFont typeface="Arial" panose="020B0604020202020204" pitchFamily="34" charset="0"/>
              <a:buChar char="•"/>
            </a:pPr>
            <a:r>
              <a:rPr lang="en-US" sz="1400"/>
              <a:t>Structure</a:t>
            </a:r>
          </a:p>
          <a:p>
            <a:pPr fontAlgn="auto">
              <a:spcAft>
                <a:spcPts val="0"/>
              </a:spcAft>
              <a:buFont typeface="Arial" panose="020B0604020202020204" pitchFamily="34" charset="0"/>
              <a:buChar char="•"/>
            </a:pPr>
            <a:r>
              <a:rPr lang="en-US" sz="1400"/>
              <a:t>Design</a:t>
            </a:r>
          </a:p>
        </p:txBody>
      </p:sp>
      <p:pic>
        <p:nvPicPr>
          <p:cNvPr id="9" name="Picture 8">
            <a:extLst>
              <a:ext uri="{FF2B5EF4-FFF2-40B4-BE49-F238E27FC236}">
                <a16:creationId xmlns:a16="http://schemas.microsoft.com/office/drawing/2014/main" id="{36231716-53D4-967E-314A-0FA1FDAA7AAE}"/>
              </a:ext>
            </a:extLst>
          </p:cNvPr>
          <p:cNvPicPr>
            <a:picLocks noChangeAspect="1"/>
          </p:cNvPicPr>
          <p:nvPr/>
        </p:nvPicPr>
        <p:blipFill>
          <a:blip r:embed="rId5"/>
          <a:stretch>
            <a:fillRect/>
          </a:stretch>
        </p:blipFill>
        <p:spPr>
          <a:xfrm>
            <a:off x="7039707" y="4004891"/>
            <a:ext cx="1222363" cy="1113222"/>
          </a:xfrm>
          <a:prstGeom prst="rect">
            <a:avLst/>
          </a:prstGeom>
        </p:spPr>
      </p:pic>
      <p:pic>
        <p:nvPicPr>
          <p:cNvPr id="10" name="Picture 2">
            <a:extLst>
              <a:ext uri="{FF2B5EF4-FFF2-40B4-BE49-F238E27FC236}">
                <a16:creationId xmlns:a16="http://schemas.microsoft.com/office/drawing/2014/main" id="{FDB63F28-66B3-AA3F-0809-2163F2C91F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10625" y="1038097"/>
            <a:ext cx="1521716" cy="98528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2">
            <a:extLst>
              <a:ext uri="{FF2B5EF4-FFF2-40B4-BE49-F238E27FC236}">
                <a16:creationId xmlns:a16="http://schemas.microsoft.com/office/drawing/2014/main" id="{EC803D24-2298-2F68-F904-0D2DF7027BBD}"/>
              </a:ext>
            </a:extLst>
          </p:cNvPr>
          <p:cNvSpPr txBox="1">
            <a:spLocks/>
          </p:cNvSpPr>
          <p:nvPr/>
        </p:nvSpPr>
        <p:spPr>
          <a:xfrm>
            <a:off x="6898716" y="2058737"/>
            <a:ext cx="2363481" cy="1764790"/>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en-US" sz="1400" b="1" dirty="0">
                <a:hlinkClick r:id="rId7"/>
              </a:rPr>
              <a:t>Laboratory Interoperability Data Registry  WG</a:t>
            </a:r>
            <a:endParaRPr lang="en-US" sz="1400" b="1" dirty="0"/>
          </a:p>
          <a:p>
            <a:pPr fontAlgn="auto">
              <a:spcAft>
                <a:spcPts val="0"/>
              </a:spcAft>
              <a:buFont typeface="Arial" panose="020B0604020202020204" pitchFamily="34" charset="0"/>
              <a:buChar char="•"/>
            </a:pPr>
            <a:r>
              <a:rPr lang="en-US" sz="1400" dirty="0"/>
              <a:t>Requirements</a:t>
            </a:r>
          </a:p>
          <a:p>
            <a:pPr fontAlgn="auto">
              <a:spcAft>
                <a:spcPts val="0"/>
              </a:spcAft>
              <a:buFont typeface="Arial" panose="020B0604020202020204" pitchFamily="34" charset="0"/>
              <a:buChar char="•"/>
            </a:pPr>
            <a:r>
              <a:rPr lang="en-US" sz="1400" dirty="0"/>
              <a:t>Fields across Testing Areas</a:t>
            </a:r>
          </a:p>
          <a:p>
            <a:pPr fontAlgn="auto">
              <a:spcAft>
                <a:spcPts val="0"/>
              </a:spcAft>
              <a:buFont typeface="Arial" panose="020B0604020202020204" pitchFamily="34" charset="0"/>
              <a:buChar char="•"/>
            </a:pPr>
            <a:r>
              <a:rPr lang="en-US" sz="1400" dirty="0"/>
              <a:t>Structure Definition</a:t>
            </a:r>
          </a:p>
          <a:p>
            <a:pPr fontAlgn="auto">
              <a:spcAft>
                <a:spcPts val="0"/>
              </a:spcAft>
            </a:pPr>
            <a:endParaRPr lang="en-US" sz="1400" dirty="0"/>
          </a:p>
        </p:txBody>
      </p:sp>
      <p:sp>
        <p:nvSpPr>
          <p:cNvPr id="12" name="Text Placeholder 6">
            <a:extLst>
              <a:ext uri="{FF2B5EF4-FFF2-40B4-BE49-F238E27FC236}">
                <a16:creationId xmlns:a16="http://schemas.microsoft.com/office/drawing/2014/main" id="{54843278-DF7F-5040-8580-1B09CCC66532}"/>
              </a:ext>
            </a:extLst>
          </p:cNvPr>
          <p:cNvSpPr txBox="1">
            <a:spLocks/>
          </p:cNvSpPr>
          <p:nvPr/>
        </p:nvSpPr>
        <p:spPr>
          <a:xfrm>
            <a:off x="9901032" y="4916015"/>
            <a:ext cx="2083023" cy="1717228"/>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None/>
            </a:pPr>
            <a:r>
              <a:rPr lang="en-US" sz="1400" b="1">
                <a:hlinkClick r:id="rId8"/>
              </a:rPr>
              <a:t>Communications and Branding WG</a:t>
            </a:r>
            <a:endParaRPr lang="en-US" sz="1400" b="1"/>
          </a:p>
          <a:p>
            <a:pPr fontAlgn="auto">
              <a:spcAft>
                <a:spcPts val="0"/>
              </a:spcAft>
              <a:buFont typeface="Arial" panose="020B0604020202020204" pitchFamily="34" charset="0"/>
              <a:buChar char="•"/>
            </a:pPr>
            <a:r>
              <a:rPr lang="en-US" sz="1400"/>
              <a:t>Website</a:t>
            </a:r>
          </a:p>
          <a:p>
            <a:pPr fontAlgn="auto">
              <a:spcAft>
                <a:spcPts val="0"/>
              </a:spcAft>
              <a:buFont typeface="Arial" panose="020B0604020202020204" pitchFamily="34" charset="0"/>
              <a:buChar char="•"/>
            </a:pPr>
            <a:r>
              <a:rPr lang="en-US" sz="1400"/>
              <a:t>Presentations</a:t>
            </a:r>
          </a:p>
          <a:p>
            <a:pPr fontAlgn="auto">
              <a:spcAft>
                <a:spcPts val="0"/>
              </a:spcAft>
              <a:buFont typeface="Arial" panose="020B0604020202020204" pitchFamily="34" charset="0"/>
              <a:buChar char="•"/>
            </a:pPr>
            <a:r>
              <a:rPr lang="en-US" sz="1400"/>
              <a:t>Publications</a:t>
            </a:r>
          </a:p>
          <a:p>
            <a:pPr fontAlgn="auto">
              <a:spcAft>
                <a:spcPts val="0"/>
              </a:spcAft>
              <a:buFont typeface="Arial" panose="020B0604020202020204" pitchFamily="34" charset="0"/>
              <a:buChar char="•"/>
            </a:pPr>
            <a:endParaRPr lang="en-US" sz="1400"/>
          </a:p>
        </p:txBody>
      </p:sp>
      <p:pic>
        <p:nvPicPr>
          <p:cNvPr id="13" name="Picture 12">
            <a:extLst>
              <a:ext uri="{FF2B5EF4-FFF2-40B4-BE49-F238E27FC236}">
                <a16:creationId xmlns:a16="http://schemas.microsoft.com/office/drawing/2014/main" id="{102FED78-A1E6-5F86-F480-C03C857CB940}"/>
              </a:ext>
            </a:extLst>
          </p:cNvPr>
          <p:cNvPicPr>
            <a:picLocks noChangeAspect="1"/>
          </p:cNvPicPr>
          <p:nvPr/>
        </p:nvPicPr>
        <p:blipFill>
          <a:blip r:embed="rId9"/>
          <a:stretch>
            <a:fillRect/>
          </a:stretch>
        </p:blipFill>
        <p:spPr>
          <a:xfrm>
            <a:off x="6997692" y="733429"/>
            <a:ext cx="1212051" cy="1388563"/>
          </a:xfrm>
          <a:prstGeom prst="rect">
            <a:avLst/>
          </a:prstGeom>
        </p:spPr>
      </p:pic>
      <p:pic>
        <p:nvPicPr>
          <p:cNvPr id="14" name="Graphic 13" descr="Megaphone with solid fill">
            <a:extLst>
              <a:ext uri="{FF2B5EF4-FFF2-40B4-BE49-F238E27FC236}">
                <a16:creationId xmlns:a16="http://schemas.microsoft.com/office/drawing/2014/main" id="{B31A11F3-7750-0780-4855-B9FB0956D55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312946" y="3817315"/>
            <a:ext cx="914400" cy="914400"/>
          </a:xfrm>
          <a:prstGeom prst="rect">
            <a:avLst/>
          </a:prstGeom>
        </p:spPr>
      </p:pic>
      <p:sp>
        <p:nvSpPr>
          <p:cNvPr id="16" name="Title 15">
            <a:extLst>
              <a:ext uri="{FF2B5EF4-FFF2-40B4-BE49-F238E27FC236}">
                <a16:creationId xmlns:a16="http://schemas.microsoft.com/office/drawing/2014/main" id="{009DB161-7097-D3C0-4ED0-A120ED6B091B}"/>
              </a:ext>
            </a:extLst>
          </p:cNvPr>
          <p:cNvSpPr>
            <a:spLocks noGrp="1"/>
          </p:cNvSpPr>
          <p:nvPr>
            <p:ph type="title"/>
          </p:nvPr>
        </p:nvSpPr>
        <p:spPr>
          <a:xfrm>
            <a:off x="472993" y="137735"/>
            <a:ext cx="11509533" cy="647980"/>
          </a:xfrm>
        </p:spPr>
        <p:txBody>
          <a:bodyPr/>
          <a:lstStyle/>
          <a:p>
            <a:r>
              <a:rPr lang="en-US" dirty="0"/>
              <a:t>Implementation Strategies in the SHIELD Roadmap</a:t>
            </a:r>
          </a:p>
        </p:txBody>
      </p:sp>
    </p:spTree>
    <p:extLst>
      <p:ext uri="{BB962C8B-B14F-4D97-AF65-F5344CB8AC3E}">
        <p14:creationId xmlns:p14="http://schemas.microsoft.com/office/powerpoint/2010/main" val="31692397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7DD52D-638D-412F-625B-3D1ADBC3EE01}"/>
              </a:ext>
            </a:extLst>
          </p:cNvPr>
          <p:cNvSpPr>
            <a:spLocks noGrp="1"/>
          </p:cNvSpPr>
          <p:nvPr>
            <p:ph type="sldNum" sz="quarter" idx="12"/>
          </p:nvPr>
        </p:nvSpPr>
        <p:spPr/>
        <p:txBody>
          <a:bodyPr/>
          <a:lstStyle/>
          <a:p>
            <a:fld id="{FFA67747-A1D0-4850-AF9A-570B1A0E3F7F}" type="slidenum">
              <a:rPr lang="en-US" smtClean="0"/>
              <a:t>5</a:t>
            </a:fld>
            <a:endParaRPr lang="en-US"/>
          </a:p>
        </p:txBody>
      </p:sp>
      <p:sp>
        <p:nvSpPr>
          <p:cNvPr id="6" name="Title 1">
            <a:extLst>
              <a:ext uri="{FF2B5EF4-FFF2-40B4-BE49-F238E27FC236}">
                <a16:creationId xmlns:a16="http://schemas.microsoft.com/office/drawing/2014/main" id="{29F42067-9E31-3E57-8956-B537F7CC7F05}"/>
              </a:ext>
            </a:extLst>
          </p:cNvPr>
          <p:cNvSpPr txBox="1">
            <a:spLocks/>
          </p:cNvSpPr>
          <p:nvPr/>
        </p:nvSpPr>
        <p:spPr>
          <a:xfrm>
            <a:off x="2324100" y="436160"/>
            <a:ext cx="9086850" cy="1057070"/>
          </a:xfrm>
          <a:prstGeom prst="rect">
            <a:avLst/>
          </a:prstGeom>
        </p:spPr>
        <p:txBody>
          <a:bodyPr vert="horz" lIns="0" tIns="0" rIns="0" bIns="0" rtlCol="0" anchor="t" anchorCtr="0">
            <a:noAutofit/>
          </a:bodyPr>
          <a:lstStyle>
            <a:lvl1pPr algn="l" defTabSz="457200" rtl="0" eaLnBrk="1" latinLnBrk="0" hangingPunct="1">
              <a:spcBef>
                <a:spcPct val="0"/>
              </a:spcBef>
              <a:buNone/>
              <a:defRPr sz="3200" kern="1200">
                <a:solidFill>
                  <a:schemeClr val="tx1"/>
                </a:solidFill>
                <a:latin typeface="+mj-lt"/>
                <a:ea typeface="+mj-ea"/>
                <a:cs typeface="+mj-cs"/>
              </a:defRPr>
            </a:lvl1pPr>
          </a:lstStyle>
          <a:p>
            <a:pPr marL="0" indent="0" fontAlgn="auto">
              <a:spcAft>
                <a:spcPts val="0"/>
              </a:spcAft>
              <a:buNone/>
            </a:pPr>
            <a:r>
              <a:rPr lang="en-US" sz="2800" b="1" dirty="0">
                <a:hlinkClick r:id="rId2"/>
              </a:rPr>
              <a:t>Laboratory Interoperability Data Registry  WG</a:t>
            </a:r>
            <a:endParaRPr lang="en-US" sz="2800" b="1" dirty="0"/>
          </a:p>
        </p:txBody>
      </p:sp>
      <p:pic>
        <p:nvPicPr>
          <p:cNvPr id="7" name="Picture 6">
            <a:extLst>
              <a:ext uri="{FF2B5EF4-FFF2-40B4-BE49-F238E27FC236}">
                <a16:creationId xmlns:a16="http://schemas.microsoft.com/office/drawing/2014/main" id="{36DD8298-EA9B-0AFC-F9A2-57C0F9CB0F7D}"/>
              </a:ext>
            </a:extLst>
          </p:cNvPr>
          <p:cNvPicPr>
            <a:picLocks noChangeAspect="1"/>
          </p:cNvPicPr>
          <p:nvPr/>
        </p:nvPicPr>
        <p:blipFill>
          <a:blip r:embed="rId3"/>
          <a:stretch>
            <a:fillRect/>
          </a:stretch>
        </p:blipFill>
        <p:spPr>
          <a:xfrm>
            <a:off x="654042" y="102472"/>
            <a:ext cx="1212051" cy="1388563"/>
          </a:xfrm>
          <a:prstGeom prst="rect">
            <a:avLst/>
          </a:prstGeom>
        </p:spPr>
      </p:pic>
      <p:graphicFrame>
        <p:nvGraphicFramePr>
          <p:cNvPr id="9" name="Table 8">
            <a:extLst>
              <a:ext uri="{FF2B5EF4-FFF2-40B4-BE49-F238E27FC236}">
                <a16:creationId xmlns:a16="http://schemas.microsoft.com/office/drawing/2014/main" id="{7D557813-E005-A403-D84C-FC979EFD89B8}"/>
              </a:ext>
            </a:extLst>
          </p:cNvPr>
          <p:cNvGraphicFramePr>
            <a:graphicFrameLocks noGrp="1"/>
          </p:cNvGraphicFramePr>
          <p:nvPr>
            <p:extLst>
              <p:ext uri="{D42A27DB-BD31-4B8C-83A1-F6EECF244321}">
                <p14:modId xmlns:p14="http://schemas.microsoft.com/office/powerpoint/2010/main" val="3959380725"/>
              </p:ext>
            </p:extLst>
          </p:nvPr>
        </p:nvGraphicFramePr>
        <p:xfrm>
          <a:off x="758817" y="3406362"/>
          <a:ext cx="11128383" cy="2918587"/>
        </p:xfrm>
        <a:graphic>
          <a:graphicData uri="http://schemas.openxmlformats.org/drawingml/2006/table">
            <a:tbl>
              <a:tblPr firstRow="1" bandRow="1">
                <a:tableStyleId>{5C22544A-7EE6-4342-B048-85BDC9FD1C3A}</a:tableStyleId>
              </a:tblPr>
              <a:tblGrid>
                <a:gridCol w="1679583">
                  <a:extLst>
                    <a:ext uri="{9D8B030D-6E8A-4147-A177-3AD203B41FA5}">
                      <a16:colId xmlns:a16="http://schemas.microsoft.com/office/drawing/2014/main" val="4222270149"/>
                    </a:ext>
                  </a:extLst>
                </a:gridCol>
                <a:gridCol w="1857375">
                  <a:extLst>
                    <a:ext uri="{9D8B030D-6E8A-4147-A177-3AD203B41FA5}">
                      <a16:colId xmlns:a16="http://schemas.microsoft.com/office/drawing/2014/main" val="892826158"/>
                    </a:ext>
                  </a:extLst>
                </a:gridCol>
                <a:gridCol w="7591425">
                  <a:extLst>
                    <a:ext uri="{9D8B030D-6E8A-4147-A177-3AD203B41FA5}">
                      <a16:colId xmlns:a16="http://schemas.microsoft.com/office/drawing/2014/main" val="1044832807"/>
                    </a:ext>
                  </a:extLst>
                </a:gridCol>
              </a:tblGrid>
              <a:tr h="419649">
                <a:tc>
                  <a:txBody>
                    <a:bodyPr/>
                    <a:lstStyle/>
                    <a:p>
                      <a:r>
                        <a:rPr lang="en-US" dirty="0"/>
                        <a:t>Deliverable</a:t>
                      </a:r>
                    </a:p>
                  </a:txBody>
                  <a:tcPr/>
                </a:tc>
                <a:tc>
                  <a:txBody>
                    <a:bodyPr/>
                    <a:lstStyle/>
                    <a:p>
                      <a:r>
                        <a:rPr lang="en-US" dirty="0"/>
                        <a:t>Expected Date</a:t>
                      </a:r>
                    </a:p>
                  </a:txBody>
                  <a:tcPr/>
                </a:tc>
                <a:tc>
                  <a:txBody>
                    <a:bodyPr/>
                    <a:lstStyle/>
                    <a:p>
                      <a:r>
                        <a:rPr lang="en-US" dirty="0"/>
                        <a:t>Description</a:t>
                      </a:r>
                    </a:p>
                  </a:txBody>
                  <a:tcPr/>
                </a:tc>
                <a:extLst>
                  <a:ext uri="{0D108BD9-81ED-4DB2-BD59-A6C34878D82A}">
                    <a16:rowId xmlns:a16="http://schemas.microsoft.com/office/drawing/2014/main" val="4028060524"/>
                  </a:ext>
                </a:extLst>
              </a:tr>
              <a:tr h="929429">
                <a:tc>
                  <a:txBody>
                    <a:bodyPr/>
                    <a:lstStyle/>
                    <a:p>
                      <a:r>
                        <a:rPr lang="en-US" dirty="0"/>
                        <a:t>White Paper</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Q1 2024</a:t>
                      </a:r>
                    </a:p>
                    <a:p>
                      <a:endParaRPr lang="en-US" dirty="0"/>
                    </a:p>
                  </a:txBody>
                  <a:tcPr/>
                </a:tc>
                <a:tc>
                  <a:txBody>
                    <a:bodyPr/>
                    <a:lstStyle/>
                    <a:p>
                      <a:r>
                        <a:rPr lang="en-US" dirty="0"/>
                        <a:t>Describe LIDR requirements for MVP and roadmap using prioritized use cases</a:t>
                      </a:r>
                    </a:p>
                    <a:p>
                      <a:r>
                        <a:rPr lang="en-US" dirty="0"/>
                        <a:t>Needs to be published as input for tooling work</a:t>
                      </a:r>
                    </a:p>
                  </a:txBody>
                  <a:tcPr/>
                </a:tc>
                <a:extLst>
                  <a:ext uri="{0D108BD9-81ED-4DB2-BD59-A6C34878D82A}">
                    <a16:rowId xmlns:a16="http://schemas.microsoft.com/office/drawing/2014/main" val="2902496385"/>
                  </a:ext>
                </a:extLst>
              </a:tr>
              <a:tr h="601631">
                <a:tc>
                  <a:txBody>
                    <a:bodyPr/>
                    <a:lstStyle/>
                    <a:p>
                      <a:r>
                        <a:rPr lang="en-US" dirty="0"/>
                        <a:t>Journal articles</a:t>
                      </a: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Q2 2024</a:t>
                      </a:r>
                    </a:p>
                    <a:p>
                      <a:endParaRPr lang="en-US" dirty="0"/>
                    </a:p>
                  </a:txBody>
                  <a:tcPr/>
                </a:tc>
                <a:tc>
                  <a:txBody>
                    <a:bodyPr/>
                    <a:lstStyle/>
                    <a:p>
                      <a:r>
                        <a:rPr lang="en-US" dirty="0"/>
                        <a:t>Write a few articles to raise awareness about LIDR</a:t>
                      </a:r>
                    </a:p>
                  </a:txBody>
                  <a:tcPr/>
                </a:tc>
                <a:extLst>
                  <a:ext uri="{0D108BD9-81ED-4DB2-BD59-A6C34878D82A}">
                    <a16:rowId xmlns:a16="http://schemas.microsoft.com/office/drawing/2014/main" val="2148497680"/>
                  </a:ext>
                </a:extLst>
              </a:tr>
              <a:tr h="929429">
                <a:tc>
                  <a:txBody>
                    <a:bodyPr/>
                    <a:lstStyle/>
                    <a:p>
                      <a:r>
                        <a:rPr lang="en-US" dirty="0"/>
                        <a:t>LIDR Content</a:t>
                      </a:r>
                    </a:p>
                  </a:txBody>
                  <a:tcPr/>
                </a:tc>
                <a:tc>
                  <a:txBody>
                    <a:bodyPr/>
                    <a:lstStyle/>
                    <a:p>
                      <a:r>
                        <a:rPr lang="en-US" dirty="0"/>
                        <a:t>Q1 2024</a:t>
                      </a:r>
                    </a:p>
                  </a:txBody>
                  <a:tcPr/>
                </a:tc>
                <a:tc>
                  <a:txBody>
                    <a:bodyPr/>
                    <a:lstStyle/>
                    <a:p>
                      <a:r>
                        <a:rPr lang="en-US" dirty="0">
                          <a:hlinkClick r:id="rId4"/>
                        </a:rPr>
                        <a:t>Potassium Analyzers</a:t>
                      </a:r>
                      <a:r>
                        <a:rPr lang="en-US" dirty="0"/>
                        <a:t> as example to work through data elements needed IN ADDITION to LIVD specification </a:t>
                      </a:r>
                    </a:p>
                  </a:txBody>
                  <a:tcPr/>
                </a:tc>
                <a:extLst>
                  <a:ext uri="{0D108BD9-81ED-4DB2-BD59-A6C34878D82A}">
                    <a16:rowId xmlns:a16="http://schemas.microsoft.com/office/drawing/2014/main" val="3970714698"/>
                  </a:ext>
                </a:extLst>
              </a:tr>
            </a:tbl>
          </a:graphicData>
        </a:graphic>
      </p:graphicFrame>
      <p:sp>
        <p:nvSpPr>
          <p:cNvPr id="10" name="TextBox 9">
            <a:extLst>
              <a:ext uri="{FF2B5EF4-FFF2-40B4-BE49-F238E27FC236}">
                <a16:creationId xmlns:a16="http://schemas.microsoft.com/office/drawing/2014/main" id="{93C4B6C8-0D78-5232-041B-50E036AD4AE6}"/>
              </a:ext>
            </a:extLst>
          </p:cNvPr>
          <p:cNvSpPr txBox="1"/>
          <p:nvPr/>
        </p:nvSpPr>
        <p:spPr>
          <a:xfrm>
            <a:off x="611179" y="1693949"/>
            <a:ext cx="11233158" cy="1277330"/>
          </a:xfrm>
          <a:prstGeom prst="rect">
            <a:avLst/>
          </a:prstGeom>
          <a:noFill/>
        </p:spPr>
        <p:txBody>
          <a:bodyPr wrap="none" rtlCol="0">
            <a:noAutofit/>
          </a:bodyPr>
          <a:lstStyle/>
          <a:p>
            <a:pPr marL="285750" indent="-285750" algn="l">
              <a:spcAft>
                <a:spcPts val="600"/>
              </a:spcAft>
              <a:buClr>
                <a:schemeClr val="accent1"/>
              </a:buClr>
              <a:buFont typeface="Arial" panose="020B0604020202020204" pitchFamily="34" charset="0"/>
              <a:buChar char="•"/>
            </a:pPr>
            <a:r>
              <a:rPr lang="en-US" sz="2000" dirty="0"/>
              <a:t>Goal is to build library of data about tests (Reference for Lab set up and users of lab results)</a:t>
            </a:r>
          </a:p>
          <a:p>
            <a:pPr marL="285750" indent="-285750" algn="l">
              <a:spcAft>
                <a:spcPts val="600"/>
              </a:spcAft>
              <a:buClr>
                <a:schemeClr val="accent1"/>
              </a:buClr>
              <a:buFont typeface="Arial" panose="020B0604020202020204" pitchFamily="34" charset="0"/>
              <a:buChar char="•"/>
            </a:pPr>
            <a:r>
              <a:rPr lang="en-US" sz="2000" dirty="0"/>
              <a:t>Authoritative source for coding by labs</a:t>
            </a:r>
          </a:p>
          <a:p>
            <a:pPr marL="285750" indent="-285750" algn="l">
              <a:spcAft>
                <a:spcPts val="600"/>
              </a:spcAft>
              <a:buClr>
                <a:schemeClr val="accent1"/>
              </a:buClr>
              <a:buFont typeface="Arial" panose="020B0604020202020204" pitchFamily="34" charset="0"/>
              <a:buChar char="•"/>
            </a:pPr>
            <a:r>
              <a:rPr lang="en-US" sz="2000" dirty="0"/>
              <a:t>Ideally make this data about tests (NOT patient level results) available to systems to support auto</a:t>
            </a:r>
          </a:p>
          <a:p>
            <a:pPr marL="285750" indent="-285750" algn="l">
              <a:spcAft>
                <a:spcPts val="600"/>
              </a:spcAft>
              <a:buClr>
                <a:schemeClr val="accent1"/>
              </a:buClr>
              <a:buFont typeface="Arial" panose="020B0604020202020204" pitchFamily="34" charset="0"/>
              <a:buChar char="•"/>
            </a:pPr>
            <a:r>
              <a:rPr lang="en-US" sz="2000" dirty="0"/>
              <a:t>mapping</a:t>
            </a:r>
          </a:p>
        </p:txBody>
      </p:sp>
    </p:spTree>
    <p:extLst>
      <p:ext uri="{BB962C8B-B14F-4D97-AF65-F5344CB8AC3E}">
        <p14:creationId xmlns:p14="http://schemas.microsoft.com/office/powerpoint/2010/main" val="229502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7DD52D-638D-412F-625B-3D1ADBC3EE01}"/>
              </a:ext>
            </a:extLst>
          </p:cNvPr>
          <p:cNvSpPr>
            <a:spLocks noGrp="1"/>
          </p:cNvSpPr>
          <p:nvPr>
            <p:ph type="sldNum" sz="quarter" idx="12"/>
          </p:nvPr>
        </p:nvSpPr>
        <p:spPr/>
        <p:txBody>
          <a:bodyPr/>
          <a:lstStyle/>
          <a:p>
            <a:fld id="{FFA67747-A1D0-4850-AF9A-570B1A0E3F7F}" type="slidenum">
              <a:rPr lang="en-US" smtClean="0"/>
              <a:t>6</a:t>
            </a:fld>
            <a:endParaRPr lang="en-US"/>
          </a:p>
        </p:txBody>
      </p:sp>
      <p:sp>
        <p:nvSpPr>
          <p:cNvPr id="6" name="Title 1">
            <a:extLst>
              <a:ext uri="{FF2B5EF4-FFF2-40B4-BE49-F238E27FC236}">
                <a16:creationId xmlns:a16="http://schemas.microsoft.com/office/drawing/2014/main" id="{29F42067-9E31-3E57-8956-B537F7CC7F05}"/>
              </a:ext>
            </a:extLst>
          </p:cNvPr>
          <p:cNvSpPr txBox="1">
            <a:spLocks/>
          </p:cNvSpPr>
          <p:nvPr/>
        </p:nvSpPr>
        <p:spPr>
          <a:xfrm>
            <a:off x="2324100" y="436160"/>
            <a:ext cx="9086850" cy="1057070"/>
          </a:xfrm>
          <a:prstGeom prst="rect">
            <a:avLst/>
          </a:prstGeom>
        </p:spPr>
        <p:txBody>
          <a:bodyPr vert="horz" lIns="0" tIns="0" rIns="0" bIns="0" rtlCol="0" anchor="t" anchorCtr="0">
            <a:noAutofit/>
          </a:bodyPr>
          <a:lstStyle>
            <a:defPPr>
              <a:defRPr lang="en-US"/>
            </a:defPPr>
            <a:lvl1pPr defTabSz="914377">
              <a:lnSpc>
                <a:spcPct val="90000"/>
              </a:lnSpc>
              <a:spcBef>
                <a:spcPct val="0"/>
              </a:spcBef>
              <a:buNone/>
              <a:defRPr sz="3200">
                <a:solidFill>
                  <a:schemeClr val="accent1">
                    <a:lumMod val="75000"/>
                  </a:schemeClr>
                </a:solidFill>
                <a:latin typeface="+mj-lt"/>
                <a:ea typeface="+mj-ea"/>
                <a:cs typeface="+mj-cs"/>
              </a:defRPr>
            </a:lvl1pPr>
          </a:lstStyle>
          <a:p>
            <a:r>
              <a:rPr lang="en-US" dirty="0"/>
              <a:t>Crowdsourcing Disease LIVD Content</a:t>
            </a:r>
          </a:p>
        </p:txBody>
      </p:sp>
      <p:sp>
        <p:nvSpPr>
          <p:cNvPr id="10" name="TextBox 9">
            <a:extLst>
              <a:ext uri="{FF2B5EF4-FFF2-40B4-BE49-F238E27FC236}">
                <a16:creationId xmlns:a16="http://schemas.microsoft.com/office/drawing/2014/main" id="{93C4B6C8-0D78-5232-041B-50E036AD4AE6}"/>
              </a:ext>
            </a:extLst>
          </p:cNvPr>
          <p:cNvSpPr txBox="1"/>
          <p:nvPr/>
        </p:nvSpPr>
        <p:spPr>
          <a:xfrm>
            <a:off x="225417" y="1493230"/>
            <a:ext cx="914400" cy="914400"/>
          </a:xfrm>
          <a:prstGeom prst="rect">
            <a:avLst/>
          </a:prstGeom>
          <a:noFill/>
        </p:spPr>
        <p:txBody>
          <a:bodyPr wrap="none" rtlCol="0">
            <a:noAutofit/>
          </a:bodyPr>
          <a:lstStyle/>
          <a:p>
            <a:pPr marL="285750" indent="-285750" algn="l">
              <a:spcAft>
                <a:spcPts val="600"/>
              </a:spcAft>
              <a:buClr>
                <a:schemeClr val="accent1"/>
              </a:buClr>
              <a:buFont typeface="Arial" panose="020B0604020202020204" pitchFamily="34" charset="0"/>
              <a:buChar char="•"/>
            </a:pPr>
            <a:r>
              <a:rPr lang="en-US" sz="2000" dirty="0"/>
              <a:t>Current state:</a:t>
            </a:r>
          </a:p>
          <a:p>
            <a:pPr marL="742950" lvl="1" indent="-285750">
              <a:spcAft>
                <a:spcPts val="600"/>
              </a:spcAft>
              <a:buClr>
                <a:schemeClr val="accent1"/>
              </a:buClr>
              <a:buFont typeface="Arial" panose="020B0604020202020204" pitchFamily="34" charset="0"/>
              <a:buChar char="•"/>
            </a:pPr>
            <a:r>
              <a:rPr lang="en-US" sz="2000" dirty="0"/>
              <a:t>Limited disease specific LIVD files available here: </a:t>
            </a:r>
            <a:r>
              <a:rPr lang="en-US" sz="2000" dirty="0">
                <a:hlinkClick r:id="rId2"/>
              </a:rPr>
              <a:t>https://www.cdc.gov/csels/dls/livd-codes.html</a:t>
            </a:r>
            <a:r>
              <a:rPr lang="en-US" sz="2000" dirty="0"/>
              <a:t> </a:t>
            </a:r>
          </a:p>
          <a:p>
            <a:pPr marL="1200150" lvl="2" indent="-285750">
              <a:spcAft>
                <a:spcPts val="600"/>
              </a:spcAft>
              <a:buClr>
                <a:schemeClr val="accent1"/>
              </a:buClr>
              <a:buFont typeface="Arial" panose="020B0604020202020204" pitchFamily="34" charset="0"/>
              <a:buChar char="•"/>
            </a:pPr>
            <a:r>
              <a:rPr lang="en-US" sz="2000" dirty="0"/>
              <a:t>SARS-CoV-2</a:t>
            </a:r>
          </a:p>
          <a:p>
            <a:pPr marL="1200150" lvl="2" indent="-285750">
              <a:spcAft>
                <a:spcPts val="600"/>
              </a:spcAft>
              <a:buClr>
                <a:schemeClr val="accent1"/>
              </a:buClr>
              <a:buFont typeface="Arial" panose="020B0604020202020204" pitchFamily="34" charset="0"/>
              <a:buChar char="•"/>
            </a:pPr>
            <a:r>
              <a:rPr lang="en-US" sz="2000" dirty="0"/>
              <a:t>HIV</a:t>
            </a:r>
          </a:p>
          <a:p>
            <a:pPr marL="1200150" lvl="2" indent="-285750">
              <a:spcAft>
                <a:spcPts val="600"/>
              </a:spcAft>
              <a:buClr>
                <a:schemeClr val="accent1"/>
              </a:buClr>
              <a:buFont typeface="Arial" panose="020B0604020202020204" pitchFamily="34" charset="0"/>
              <a:buChar char="•"/>
            </a:pPr>
            <a:r>
              <a:rPr lang="en-US" sz="2000" dirty="0"/>
              <a:t>Lyme</a:t>
            </a:r>
          </a:p>
          <a:p>
            <a:pPr marL="1200150" lvl="2" indent="-285750">
              <a:spcAft>
                <a:spcPts val="600"/>
              </a:spcAft>
              <a:buClr>
                <a:schemeClr val="accent1"/>
              </a:buClr>
              <a:buFont typeface="Arial" panose="020B0604020202020204" pitchFamily="34" charset="0"/>
              <a:buChar char="•"/>
            </a:pPr>
            <a:r>
              <a:rPr lang="en-US" sz="2000" dirty="0" err="1"/>
              <a:t>Biomerieux</a:t>
            </a:r>
            <a:endParaRPr lang="en-US" sz="2000" dirty="0"/>
          </a:p>
          <a:p>
            <a:pPr marL="742950" lvl="1" indent="-285750">
              <a:spcAft>
                <a:spcPts val="600"/>
              </a:spcAft>
              <a:buClr>
                <a:schemeClr val="accent1"/>
              </a:buClr>
              <a:buFont typeface="Arial" panose="020B0604020202020204" pitchFamily="34" charset="0"/>
              <a:buChar char="•"/>
            </a:pPr>
            <a:r>
              <a:rPr lang="en-US" sz="2000" dirty="0"/>
              <a:t>Other vendors for customers only: Abbott, Roche, Siemens</a:t>
            </a:r>
          </a:p>
          <a:p>
            <a:pPr marL="285750" indent="-285750" algn="l">
              <a:spcAft>
                <a:spcPts val="600"/>
              </a:spcAft>
              <a:buClr>
                <a:schemeClr val="accent1"/>
              </a:buClr>
              <a:buFont typeface="Arial" panose="020B0604020202020204" pitchFamily="34" charset="0"/>
              <a:buChar char="•"/>
            </a:pPr>
            <a:r>
              <a:rPr lang="en-US" sz="2000" dirty="0"/>
              <a:t>Using </a:t>
            </a:r>
            <a:r>
              <a:rPr lang="en-US" sz="2000" dirty="0" err="1"/>
              <a:t>googlesheet</a:t>
            </a:r>
            <a:r>
              <a:rPr lang="en-US" sz="2000" dirty="0"/>
              <a:t> to collect data from PHAs while they are validating manufacturer specific tests</a:t>
            </a:r>
          </a:p>
          <a:p>
            <a:pPr marL="285750" indent="-285750" algn="l">
              <a:spcAft>
                <a:spcPts val="600"/>
              </a:spcAft>
              <a:buClr>
                <a:schemeClr val="accent1"/>
              </a:buClr>
              <a:buFont typeface="Arial" panose="020B0604020202020204" pitchFamily="34" charset="0"/>
              <a:buChar char="•"/>
            </a:pPr>
            <a:r>
              <a:rPr lang="en-US" sz="2000" dirty="0"/>
              <a:t>Work out additional columns to add for this effort - what would be helpful?</a:t>
            </a:r>
          </a:p>
          <a:p>
            <a:pPr marL="742950" lvl="1" indent="-285750">
              <a:spcAft>
                <a:spcPts val="600"/>
              </a:spcAft>
              <a:buClr>
                <a:schemeClr val="accent1"/>
              </a:buClr>
              <a:buFont typeface="Arial" panose="020B0604020202020204" pitchFamily="34" charset="0"/>
              <a:buChar char="•"/>
            </a:pPr>
            <a:r>
              <a:rPr lang="en-US" sz="2000" dirty="0"/>
              <a:t>Column for related </a:t>
            </a:r>
            <a:r>
              <a:rPr lang="en-US" sz="2000"/>
              <a:t>reportable disease</a:t>
            </a:r>
            <a:endParaRPr lang="en-US" sz="2000" dirty="0"/>
          </a:p>
          <a:p>
            <a:pPr marL="285750" indent="-285750" algn="l">
              <a:spcAft>
                <a:spcPts val="600"/>
              </a:spcAft>
              <a:buClr>
                <a:schemeClr val="accent1"/>
              </a:buClr>
              <a:buFont typeface="Arial" panose="020B0604020202020204" pitchFamily="34" charset="0"/>
              <a:buChar char="•"/>
            </a:pPr>
            <a:r>
              <a:rPr lang="en-US" sz="2000" dirty="0"/>
              <a:t>How to socialize information about it / get participation?</a:t>
            </a:r>
          </a:p>
          <a:p>
            <a:pPr marL="285750" indent="-285750" algn="l">
              <a:spcAft>
                <a:spcPts val="600"/>
              </a:spcAft>
              <a:buClr>
                <a:schemeClr val="accent1"/>
              </a:buClr>
              <a:buFont typeface="Arial" panose="020B0604020202020204" pitchFamily="34" charset="0"/>
              <a:buChar char="•"/>
            </a:pPr>
            <a:r>
              <a:rPr lang="en-US" sz="2000" dirty="0"/>
              <a:t>Do we want a deadline?</a:t>
            </a:r>
          </a:p>
        </p:txBody>
      </p:sp>
      <p:pic>
        <p:nvPicPr>
          <p:cNvPr id="3" name="Graphic 2" descr="Table with solid fill">
            <a:extLst>
              <a:ext uri="{FF2B5EF4-FFF2-40B4-BE49-F238E27FC236}">
                <a16:creationId xmlns:a16="http://schemas.microsoft.com/office/drawing/2014/main" id="{46749F05-5279-98BB-B31A-C0B9C9AB4B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5826" y="235968"/>
            <a:ext cx="989266" cy="989266"/>
          </a:xfrm>
          <a:prstGeom prst="rect">
            <a:avLst/>
          </a:prstGeom>
        </p:spPr>
      </p:pic>
    </p:spTree>
    <p:extLst>
      <p:ext uri="{BB962C8B-B14F-4D97-AF65-F5344CB8AC3E}">
        <p14:creationId xmlns:p14="http://schemas.microsoft.com/office/powerpoint/2010/main" val="1618642217"/>
      </p:ext>
    </p:extLst>
  </p:cSld>
  <p:clrMapOvr>
    <a:masterClrMapping/>
  </p:clrMapOvr>
</p:sld>
</file>

<file path=ppt/theme/theme1.xml><?xml version="1.0" encoding="utf-8"?>
<a:theme xmlns:a="http://schemas.openxmlformats.org/drawingml/2006/main" name="APHL Master Theme">
  <a:themeElements>
    <a:clrScheme name="APHL Template Colors 2022">
      <a:dk1>
        <a:sysClr val="windowText" lastClr="000000"/>
      </a:dk1>
      <a:lt1>
        <a:sysClr val="window" lastClr="FFFFFF"/>
      </a:lt1>
      <a:dk2>
        <a:srgbClr val="006E79"/>
      </a:dk2>
      <a:lt2>
        <a:srgbClr val="E2E9EC"/>
      </a:lt2>
      <a:accent1>
        <a:srgbClr val="00A0AF"/>
      </a:accent1>
      <a:accent2>
        <a:srgbClr val="B42E34"/>
      </a:accent2>
      <a:accent3>
        <a:srgbClr val="EF9528"/>
      </a:accent3>
      <a:accent4>
        <a:srgbClr val="7AC143"/>
      </a:accent4>
      <a:accent5>
        <a:srgbClr val="532E63"/>
      </a:accent5>
      <a:accent6>
        <a:srgbClr val="FFC000"/>
      </a:accent6>
      <a:hlink>
        <a:srgbClr val="00A0AF"/>
      </a:hlink>
      <a:folHlink>
        <a:srgbClr val="07484C"/>
      </a:folHlink>
    </a:clrScheme>
    <a:fontScheme name="Custom 2">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tIns="72000" bIns="72000" rtlCol="0" anchor="ctr"/>
      <a:lstStyle>
        <a:defPPr algn="ctr">
          <a:spcAft>
            <a:spcPts val="600"/>
          </a:spcAft>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marL="285750" indent="-285750" algn="l">
          <a:spcAft>
            <a:spcPts val="600"/>
          </a:spcAft>
          <a:buClr>
            <a:schemeClr val="accent1"/>
          </a:buClr>
          <a:buFont typeface="Arial" panose="020B0604020202020204" pitchFamily="34" charset="0"/>
          <a:buChar char="•"/>
          <a:defRPr sz="20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1234</TotalTime>
  <Words>1161</Words>
  <Application>Microsoft Office PowerPoint</Application>
  <PresentationFormat>Widescreen</PresentationFormat>
  <Paragraphs>119</Paragraphs>
  <Slides>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-apple-system</vt:lpstr>
      <vt:lpstr>Arial</vt:lpstr>
      <vt:lpstr>Arial Black</vt:lpstr>
      <vt:lpstr>Calibri</vt:lpstr>
      <vt:lpstr>Franklin Gothic Medium</vt:lpstr>
      <vt:lpstr>Helvetica</vt:lpstr>
      <vt:lpstr>Roboto Bold</vt:lpstr>
      <vt:lpstr>Segoe UI</vt:lpstr>
      <vt:lpstr>APHL Master Theme</vt:lpstr>
      <vt:lpstr>SHIELD Updates</vt:lpstr>
      <vt:lpstr>PowerPoint Presentation</vt:lpstr>
      <vt:lpstr>PowerPoint Presentation</vt:lpstr>
      <vt:lpstr>Implementation Strategies in the SHIELD Roadmap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SHIELD Updates</dc:title>
  <dc:creator>Merrick, Riki | APHL</dc:creator>
  <cp:lastModifiedBy>Merrick, Riki | APHL</cp:lastModifiedBy>
  <cp:revision>1</cp:revision>
  <dcterms:created xsi:type="dcterms:W3CDTF">2023-12-04T19:02:41Z</dcterms:created>
  <dcterms:modified xsi:type="dcterms:W3CDTF">2023-12-05T18:18:28Z</dcterms:modified>
</cp:coreProperties>
</file>