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15"/>
  </p:notesMasterIdLst>
  <p:sldIdLst>
    <p:sldId id="261" r:id="rId4"/>
    <p:sldId id="2145706244" r:id="rId5"/>
    <p:sldId id="396" r:id="rId6"/>
    <p:sldId id="2145706251" r:id="rId7"/>
    <p:sldId id="2145706243" r:id="rId8"/>
    <p:sldId id="2145706237" r:id="rId9"/>
    <p:sldId id="2145706250" r:id="rId10"/>
    <p:sldId id="2145706246" r:id="rId11"/>
    <p:sldId id="2145706247" r:id="rId12"/>
    <p:sldId id="2145706248" r:id="rId13"/>
    <p:sldId id="214570624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95427-FB54-4A2C-D01C-FCE859A69606}" name="Shaily Krishan" initials="SK" userId="S::SKrishan@cste.org::1e3edf21-baaa-444b-bc49-18940c99443d" providerId="AD"/>
  <p188:author id="{EE235BCA-C1FD-AB77-931C-ECC149E94ABD}" name="Devra Barter" initials="DB" userId="S::dbarter@cste.org::c5d157ed-33b3-4d47-9527-7e888207cf58" providerId="AD"/>
  <p188:author id="{D78983D3-FF1C-4103-78EC-0D8EF24E51FC}" name="Shaily Krishan" initials="SK" userId="S::skrishan@cste.org::1e3edf21-baaa-444b-bc49-18940c99443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E51C64-2A2D-4C18-84C4-C8EFCD61CF0B}" v="7" dt="2024-02-06T14:29:51.6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039" autoAdjust="0"/>
  </p:normalViewPr>
  <p:slideViewPr>
    <p:cSldViewPr snapToGrid="0">
      <p:cViewPr varScale="1">
        <p:scale>
          <a:sx n="75" d="100"/>
          <a:sy n="75" d="100"/>
        </p:scale>
        <p:origin x="118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ra Barter" userId="c5d157ed-33b3-4d47-9527-7e888207cf58" providerId="ADAL" clId="{20E51C64-2A2D-4C18-84C4-C8EFCD61CF0B}"/>
    <pc:docChg chg="custSel addSld delSld modSld sldOrd">
      <pc:chgData name="Devra Barter" userId="c5d157ed-33b3-4d47-9527-7e888207cf58" providerId="ADAL" clId="{20E51C64-2A2D-4C18-84C4-C8EFCD61CF0B}" dt="2024-02-06T14:30:24.381" v="374" actId="2696"/>
      <pc:docMkLst>
        <pc:docMk/>
      </pc:docMkLst>
      <pc:sldChg chg="modSp mod">
        <pc:chgData name="Devra Barter" userId="c5d157ed-33b3-4d47-9527-7e888207cf58" providerId="ADAL" clId="{20E51C64-2A2D-4C18-84C4-C8EFCD61CF0B}" dt="2024-02-02T19:05:09.425" v="240" actId="20577"/>
        <pc:sldMkLst>
          <pc:docMk/>
          <pc:sldMk cId="1752033918" sldId="261"/>
        </pc:sldMkLst>
        <pc:spChg chg="mod">
          <ac:chgData name="Devra Barter" userId="c5d157ed-33b3-4d47-9527-7e888207cf58" providerId="ADAL" clId="{20E51C64-2A2D-4C18-84C4-C8EFCD61CF0B}" dt="2024-02-02T19:05:09.425" v="240" actId="20577"/>
          <ac:spMkLst>
            <pc:docMk/>
            <pc:sldMk cId="1752033918" sldId="261"/>
            <ac:spMk id="2" creationId="{C599B9CC-A33A-4F2C-A210-EC2E5FD92E8E}"/>
          </ac:spMkLst>
        </pc:spChg>
        <pc:spChg chg="mod">
          <ac:chgData name="Devra Barter" userId="c5d157ed-33b3-4d47-9527-7e888207cf58" providerId="ADAL" clId="{20E51C64-2A2D-4C18-84C4-C8EFCD61CF0B}" dt="2024-02-02T19:04:40.586" v="232" actId="20577"/>
          <ac:spMkLst>
            <pc:docMk/>
            <pc:sldMk cId="1752033918" sldId="261"/>
            <ac:spMk id="4" creationId="{85F59CF3-A00C-4D93-A785-653657C125C0}"/>
          </ac:spMkLst>
        </pc:spChg>
      </pc:sldChg>
      <pc:sldChg chg="del">
        <pc:chgData name="Devra Barter" userId="c5d157ed-33b3-4d47-9527-7e888207cf58" providerId="ADAL" clId="{20E51C64-2A2D-4C18-84C4-C8EFCD61CF0B}" dt="2024-02-02T18:52:47.563" v="1" actId="2696"/>
        <pc:sldMkLst>
          <pc:docMk/>
          <pc:sldMk cId="175066489" sldId="269"/>
        </pc:sldMkLst>
      </pc:sldChg>
      <pc:sldChg chg="del">
        <pc:chgData name="Devra Barter" userId="c5d157ed-33b3-4d47-9527-7e888207cf58" providerId="ADAL" clId="{20E51C64-2A2D-4C18-84C4-C8EFCD61CF0B}" dt="2024-02-02T18:52:47.563" v="1" actId="2696"/>
        <pc:sldMkLst>
          <pc:docMk/>
          <pc:sldMk cId="1396905014" sldId="338"/>
        </pc:sldMkLst>
      </pc:sldChg>
      <pc:sldChg chg="add modNotesTx">
        <pc:chgData name="Devra Barter" userId="c5d157ed-33b3-4d47-9527-7e888207cf58" providerId="ADAL" clId="{20E51C64-2A2D-4C18-84C4-C8EFCD61CF0B}" dt="2024-02-02T18:57:34.235" v="24" actId="20577"/>
        <pc:sldMkLst>
          <pc:docMk/>
          <pc:sldMk cId="256501971" sldId="396"/>
        </pc:sldMkLst>
      </pc:sldChg>
      <pc:sldChg chg="add del setBg">
        <pc:chgData name="Devra Barter" userId="c5d157ed-33b3-4d47-9527-7e888207cf58" providerId="ADAL" clId="{20E51C64-2A2D-4C18-84C4-C8EFCD61CF0B}" dt="2024-02-02T18:54:08.215" v="5" actId="2696"/>
        <pc:sldMkLst>
          <pc:docMk/>
          <pc:sldMk cId="1665166396" sldId="409"/>
        </pc:sldMkLst>
      </pc:sldChg>
      <pc:sldChg chg="del">
        <pc:chgData name="Devra Barter" userId="c5d157ed-33b3-4d47-9527-7e888207cf58" providerId="ADAL" clId="{20E51C64-2A2D-4C18-84C4-C8EFCD61CF0B}" dt="2024-02-02T18:52:47.563" v="1" actId="2696"/>
        <pc:sldMkLst>
          <pc:docMk/>
          <pc:sldMk cId="2540529540" sldId="2145706221"/>
        </pc:sldMkLst>
      </pc:sldChg>
      <pc:sldChg chg="del">
        <pc:chgData name="Devra Barter" userId="c5d157ed-33b3-4d47-9527-7e888207cf58" providerId="ADAL" clId="{20E51C64-2A2D-4C18-84C4-C8EFCD61CF0B}" dt="2024-02-02T18:52:47.563" v="1" actId="2696"/>
        <pc:sldMkLst>
          <pc:docMk/>
          <pc:sldMk cId="1041504125" sldId="2145706222"/>
        </pc:sldMkLst>
      </pc:sldChg>
      <pc:sldChg chg="del">
        <pc:chgData name="Devra Barter" userId="c5d157ed-33b3-4d47-9527-7e888207cf58" providerId="ADAL" clId="{20E51C64-2A2D-4C18-84C4-C8EFCD61CF0B}" dt="2024-02-02T18:52:47.563" v="1" actId="2696"/>
        <pc:sldMkLst>
          <pc:docMk/>
          <pc:sldMk cId="3405491225" sldId="2145706233"/>
        </pc:sldMkLst>
      </pc:sldChg>
      <pc:sldChg chg="del">
        <pc:chgData name="Devra Barter" userId="c5d157ed-33b3-4d47-9527-7e888207cf58" providerId="ADAL" clId="{20E51C64-2A2D-4C18-84C4-C8EFCD61CF0B}" dt="2024-02-02T18:52:47.563" v="1" actId="2696"/>
        <pc:sldMkLst>
          <pc:docMk/>
          <pc:sldMk cId="2184100087" sldId="2145706234"/>
        </pc:sldMkLst>
      </pc:sldChg>
      <pc:sldChg chg="del">
        <pc:chgData name="Devra Barter" userId="c5d157ed-33b3-4d47-9527-7e888207cf58" providerId="ADAL" clId="{20E51C64-2A2D-4C18-84C4-C8EFCD61CF0B}" dt="2024-02-02T18:52:47.563" v="1" actId="2696"/>
        <pc:sldMkLst>
          <pc:docMk/>
          <pc:sldMk cId="1836624437" sldId="2145706235"/>
        </pc:sldMkLst>
      </pc:sldChg>
      <pc:sldChg chg="del">
        <pc:chgData name="Devra Barter" userId="c5d157ed-33b3-4d47-9527-7e888207cf58" providerId="ADAL" clId="{20E51C64-2A2D-4C18-84C4-C8EFCD61CF0B}" dt="2024-02-02T18:52:47.563" v="1" actId="2696"/>
        <pc:sldMkLst>
          <pc:docMk/>
          <pc:sldMk cId="2056865981" sldId="2145706236"/>
        </pc:sldMkLst>
      </pc:sldChg>
      <pc:sldChg chg="modSp add mod">
        <pc:chgData name="Devra Barter" userId="c5d157ed-33b3-4d47-9527-7e888207cf58" providerId="ADAL" clId="{20E51C64-2A2D-4C18-84C4-C8EFCD61CF0B}" dt="2024-02-02T20:00:19.369" v="315" actId="20577"/>
        <pc:sldMkLst>
          <pc:docMk/>
          <pc:sldMk cId="3062137260" sldId="2145706237"/>
        </pc:sldMkLst>
        <pc:spChg chg="mod">
          <ac:chgData name="Devra Barter" userId="c5d157ed-33b3-4d47-9527-7e888207cf58" providerId="ADAL" clId="{20E51C64-2A2D-4C18-84C4-C8EFCD61CF0B}" dt="2024-02-02T20:00:19.369" v="315" actId="20577"/>
          <ac:spMkLst>
            <pc:docMk/>
            <pc:sldMk cId="3062137260" sldId="2145706237"/>
            <ac:spMk id="6" creationId="{A41126A7-1B5F-A684-927B-6AFED5817C1C}"/>
          </ac:spMkLst>
        </pc:spChg>
      </pc:sldChg>
      <pc:sldChg chg="add ord">
        <pc:chgData name="Devra Barter" userId="c5d157ed-33b3-4d47-9527-7e888207cf58" providerId="ADAL" clId="{20E51C64-2A2D-4C18-84C4-C8EFCD61CF0B}" dt="2024-02-05T21:09:32.247" v="331"/>
        <pc:sldMkLst>
          <pc:docMk/>
          <pc:sldMk cId="3683534714" sldId="2145706243"/>
        </pc:sldMkLst>
      </pc:sldChg>
      <pc:sldChg chg="add del">
        <pc:chgData name="Devra Barter" userId="c5d157ed-33b3-4d47-9527-7e888207cf58" providerId="ADAL" clId="{20E51C64-2A2D-4C18-84C4-C8EFCD61CF0B}" dt="2024-02-02T18:53:54.019" v="3"/>
        <pc:sldMkLst>
          <pc:docMk/>
          <pc:sldMk cId="438337596" sldId="2145706244"/>
        </pc:sldMkLst>
      </pc:sldChg>
      <pc:sldChg chg="add modNotesTx">
        <pc:chgData name="Devra Barter" userId="c5d157ed-33b3-4d47-9527-7e888207cf58" providerId="ADAL" clId="{20E51C64-2A2D-4C18-84C4-C8EFCD61CF0B}" dt="2024-02-05T16:40:55.764" v="327" actId="20577"/>
        <pc:sldMkLst>
          <pc:docMk/>
          <pc:sldMk cId="1414810616" sldId="2145706244"/>
        </pc:sldMkLst>
      </pc:sldChg>
      <pc:sldChg chg="addSp new del mod ord modNotesTx">
        <pc:chgData name="Devra Barter" userId="c5d157ed-33b3-4d47-9527-7e888207cf58" providerId="ADAL" clId="{20E51C64-2A2D-4C18-84C4-C8EFCD61CF0B}" dt="2024-02-06T14:30:24.381" v="374" actId="2696"/>
        <pc:sldMkLst>
          <pc:docMk/>
          <pc:sldMk cId="974643883" sldId="2145706245"/>
        </pc:sldMkLst>
        <pc:picChg chg="add">
          <ac:chgData name="Devra Barter" userId="c5d157ed-33b3-4d47-9527-7e888207cf58" providerId="ADAL" clId="{20E51C64-2A2D-4C18-84C4-C8EFCD61CF0B}" dt="2024-02-02T18:55:29.930" v="7" actId="22"/>
          <ac:picMkLst>
            <pc:docMk/>
            <pc:sldMk cId="974643883" sldId="2145706245"/>
            <ac:picMk id="3" creationId="{683B4608-1E2A-DC3D-5C21-EA88EACDD7F0}"/>
          </ac:picMkLst>
        </pc:picChg>
      </pc:sldChg>
      <pc:sldChg chg="modSp new mod">
        <pc:chgData name="Devra Barter" userId="c5d157ed-33b3-4d47-9527-7e888207cf58" providerId="ADAL" clId="{20E51C64-2A2D-4C18-84C4-C8EFCD61CF0B}" dt="2024-02-02T19:01:02.511" v="107" actId="255"/>
        <pc:sldMkLst>
          <pc:docMk/>
          <pc:sldMk cId="839608068" sldId="2145706246"/>
        </pc:sldMkLst>
        <pc:spChg chg="mod">
          <ac:chgData name="Devra Barter" userId="c5d157ed-33b3-4d47-9527-7e888207cf58" providerId="ADAL" clId="{20E51C64-2A2D-4C18-84C4-C8EFCD61CF0B}" dt="2024-02-02T18:59:06.856" v="89" actId="20577"/>
          <ac:spMkLst>
            <pc:docMk/>
            <pc:sldMk cId="839608068" sldId="2145706246"/>
            <ac:spMk id="2" creationId="{2438B2B2-C255-CE64-1ADC-4E341D948E39}"/>
          </ac:spMkLst>
        </pc:spChg>
        <pc:spChg chg="mod">
          <ac:chgData name="Devra Barter" userId="c5d157ed-33b3-4d47-9527-7e888207cf58" providerId="ADAL" clId="{20E51C64-2A2D-4C18-84C4-C8EFCD61CF0B}" dt="2024-02-02T19:01:02.511" v="107" actId="255"/>
          <ac:spMkLst>
            <pc:docMk/>
            <pc:sldMk cId="839608068" sldId="2145706246"/>
            <ac:spMk id="3" creationId="{A4D99168-AB8D-967E-5800-18A7080242C3}"/>
          </ac:spMkLst>
        </pc:spChg>
      </pc:sldChg>
      <pc:sldChg chg="modSp add mod">
        <pc:chgData name="Devra Barter" userId="c5d157ed-33b3-4d47-9527-7e888207cf58" providerId="ADAL" clId="{20E51C64-2A2D-4C18-84C4-C8EFCD61CF0B}" dt="2024-02-02T19:01:11.991" v="108" actId="255"/>
        <pc:sldMkLst>
          <pc:docMk/>
          <pc:sldMk cId="3943936642" sldId="2145706247"/>
        </pc:sldMkLst>
        <pc:spChg chg="mod">
          <ac:chgData name="Devra Barter" userId="c5d157ed-33b3-4d47-9527-7e888207cf58" providerId="ADAL" clId="{20E51C64-2A2D-4C18-84C4-C8EFCD61CF0B}" dt="2024-02-02T19:01:11.991" v="108" actId="255"/>
          <ac:spMkLst>
            <pc:docMk/>
            <pc:sldMk cId="3943936642" sldId="2145706247"/>
            <ac:spMk id="3" creationId="{ADC40D9D-E992-A047-3DD8-6175D87E59CC}"/>
          </ac:spMkLst>
        </pc:spChg>
      </pc:sldChg>
      <pc:sldChg chg="modSp add mod">
        <pc:chgData name="Devra Barter" userId="c5d157ed-33b3-4d47-9527-7e888207cf58" providerId="ADAL" clId="{20E51C64-2A2D-4C18-84C4-C8EFCD61CF0B}" dt="2024-02-02T19:01:19.084" v="109" actId="255"/>
        <pc:sldMkLst>
          <pc:docMk/>
          <pc:sldMk cId="1449447024" sldId="2145706248"/>
        </pc:sldMkLst>
        <pc:spChg chg="mod">
          <ac:chgData name="Devra Barter" userId="c5d157ed-33b3-4d47-9527-7e888207cf58" providerId="ADAL" clId="{20E51C64-2A2D-4C18-84C4-C8EFCD61CF0B}" dt="2024-02-02T19:01:19.084" v="109" actId="255"/>
          <ac:spMkLst>
            <pc:docMk/>
            <pc:sldMk cId="1449447024" sldId="2145706248"/>
            <ac:spMk id="3" creationId="{EC42264A-8407-7822-8857-CC8360237C8E}"/>
          </ac:spMkLst>
        </pc:spChg>
      </pc:sldChg>
      <pc:sldChg chg="modSp add mod">
        <pc:chgData name="Devra Barter" userId="c5d157ed-33b3-4d47-9527-7e888207cf58" providerId="ADAL" clId="{20E51C64-2A2D-4C18-84C4-C8EFCD61CF0B}" dt="2024-02-02T19:01:26.736" v="110" actId="255"/>
        <pc:sldMkLst>
          <pc:docMk/>
          <pc:sldMk cId="3836509179" sldId="2145706249"/>
        </pc:sldMkLst>
        <pc:spChg chg="mod">
          <ac:chgData name="Devra Barter" userId="c5d157ed-33b3-4d47-9527-7e888207cf58" providerId="ADAL" clId="{20E51C64-2A2D-4C18-84C4-C8EFCD61CF0B}" dt="2024-02-02T19:01:26.736" v="110" actId="255"/>
          <ac:spMkLst>
            <pc:docMk/>
            <pc:sldMk cId="3836509179" sldId="2145706249"/>
            <ac:spMk id="3" creationId="{B31E9252-B6AB-EFCD-99F7-EC8D864534EC}"/>
          </ac:spMkLst>
        </pc:spChg>
      </pc:sldChg>
      <pc:sldChg chg="add">
        <pc:chgData name="Devra Barter" userId="c5d157ed-33b3-4d47-9527-7e888207cf58" providerId="ADAL" clId="{20E51C64-2A2D-4C18-84C4-C8EFCD61CF0B}" dt="2024-02-05T15:44:06.208" v="316"/>
        <pc:sldMkLst>
          <pc:docMk/>
          <pc:sldMk cId="2250633427" sldId="2145706250"/>
        </pc:sldMkLst>
      </pc:sldChg>
      <pc:sldChg chg="addSp delSp modSp add mod ord">
        <pc:chgData name="Devra Barter" userId="c5d157ed-33b3-4d47-9527-7e888207cf58" providerId="ADAL" clId="{20E51C64-2A2D-4C18-84C4-C8EFCD61CF0B}" dt="2024-02-06T14:30:20.839" v="373" actId="20577"/>
        <pc:sldMkLst>
          <pc:docMk/>
          <pc:sldMk cId="2994697056" sldId="2145706251"/>
        </pc:sldMkLst>
        <pc:spChg chg="mod">
          <ac:chgData name="Devra Barter" userId="c5d157ed-33b3-4d47-9527-7e888207cf58" providerId="ADAL" clId="{20E51C64-2A2D-4C18-84C4-C8EFCD61CF0B}" dt="2024-02-06T14:30:20.839" v="373" actId="20577"/>
          <ac:spMkLst>
            <pc:docMk/>
            <pc:sldMk cId="2994697056" sldId="2145706251"/>
            <ac:spMk id="2" creationId="{409590AC-6A55-0EE5-559F-D65213DCEF49}"/>
          </ac:spMkLst>
        </pc:spChg>
        <pc:spChg chg="del">
          <ac:chgData name="Devra Barter" userId="c5d157ed-33b3-4d47-9527-7e888207cf58" providerId="ADAL" clId="{20E51C64-2A2D-4C18-84C4-C8EFCD61CF0B}" dt="2024-02-06T14:29:55.744" v="336" actId="478"/>
          <ac:spMkLst>
            <pc:docMk/>
            <pc:sldMk cId="2994697056" sldId="2145706251"/>
            <ac:spMk id="3" creationId="{2B2572C1-42D3-EE96-43E4-89723285A1E2}"/>
          </ac:spMkLst>
        </pc:spChg>
        <pc:spChg chg="add del mod">
          <ac:chgData name="Devra Barter" userId="c5d157ed-33b3-4d47-9527-7e888207cf58" providerId="ADAL" clId="{20E51C64-2A2D-4C18-84C4-C8EFCD61CF0B}" dt="2024-02-06T14:30:02.151" v="337" actId="478"/>
          <ac:spMkLst>
            <pc:docMk/>
            <pc:sldMk cId="2994697056" sldId="2145706251"/>
            <ac:spMk id="6" creationId="{4C977BB1-691E-AA20-A5FF-44A8ABA2D127}"/>
          </ac:spMkLst>
        </pc:spChg>
        <pc:picChg chg="add mod">
          <ac:chgData name="Devra Barter" userId="c5d157ed-33b3-4d47-9527-7e888207cf58" providerId="ADAL" clId="{20E51C64-2A2D-4C18-84C4-C8EFCD61CF0B}" dt="2024-02-06T14:30:07.480" v="338" actId="14100"/>
          <ac:picMkLst>
            <pc:docMk/>
            <pc:sldMk cId="2994697056" sldId="2145706251"/>
            <ac:picMk id="4" creationId="{A9B28FD8-45C6-4A33-FAD4-95BF66B5F9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7AB30-DF32-4C99-81EC-915F508EC951}" type="datetimeFigureOut">
              <a:rPr lang="en-US" smtClean="0"/>
              <a:t>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06CCD-423D-489E-B63C-D01435C36752}" type="slidenum">
              <a:rPr lang="en-US" smtClean="0"/>
              <a:t>‹#›</a:t>
            </a:fld>
            <a:endParaRPr lang="en-US"/>
          </a:p>
        </p:txBody>
      </p:sp>
    </p:spTree>
    <p:extLst>
      <p:ext uri="{BB962C8B-B14F-4D97-AF65-F5344CB8AC3E}">
        <p14:creationId xmlns:p14="http://schemas.microsoft.com/office/powerpoint/2010/main" val="2711015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ste.us6.list-manage.com/track/click?u=a74794e707a0d58b86a809758&amp;id=5eeadfc198&amp;e=f3dfc7a50b"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cste.us6.list-manage.com/track/click?u=a74794e707a0d58b86a809758&amp;id=c261e8d2fa&amp;e=f3dfc7a50b" TargetMode="External"/><Relationship Id="rId3" Type="http://schemas.openxmlformats.org/officeDocument/2006/relationships/hyperlink" Target="https://cste.us6.list-manage.com/track/click?u=a74794e707a0d58b86a809758&amp;id=0ed084d4d8&amp;e=f3dfc7a50b" TargetMode="External"/><Relationship Id="rId7" Type="http://schemas.openxmlformats.org/officeDocument/2006/relationships/hyperlink" Target="https://cste.us6.list-manage.com/track/click?u=a74794e707a0d58b86a809758&amp;id=dd72469a3f&amp;e=f3dfc7a50b"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cste.us6.list-manage.com/track/click?u=a74794e707a0d58b86a809758&amp;id=a18c197a31&amp;e=f3dfc7a50b" TargetMode="External"/><Relationship Id="rId5" Type="http://schemas.openxmlformats.org/officeDocument/2006/relationships/hyperlink" Target="https://cste.us6.list-manage.com/track/click?u=a74794e707a0d58b86a809758&amp;id=939a3319ba&amp;e=f3dfc7a50b" TargetMode="External"/><Relationship Id="rId10" Type="http://schemas.openxmlformats.org/officeDocument/2006/relationships/hyperlink" Target="https://cste.us6.list-manage.com/track/click?u=a74794e707a0d58b86a809758&amp;id=942f0513e2&amp;e=f3dfc7a50b" TargetMode="External"/><Relationship Id="rId4" Type="http://schemas.openxmlformats.org/officeDocument/2006/relationships/hyperlink" Target="https://cste.us6.list-manage.com/track/click?u=a74794e707a0d58b86a809758&amp;id=feb16b67f8&amp;e=f3dfc7a50b" TargetMode="External"/><Relationship Id="rId9" Type="http://schemas.openxmlformats.org/officeDocument/2006/relationships/hyperlink" Target="https://cste.us6.list-manage.com/track/click?u=a74794e707a0d58b86a809758&amp;id=9e8e0176aa&amp;e=f3dfc7a50b"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Welcome to the June ELR Call! Please introduce yourself in the chat by stating your name &amp; organizational affiliation.</a:t>
            </a:r>
          </a:p>
          <a:p>
            <a:endParaRPr lang="en-US" sz="1800" dirty="0"/>
          </a:p>
          <a:p>
            <a:r>
              <a:rPr lang="en-US" sz="1800" dirty="0"/>
              <a:t>We are recording the call for internal note-taking purposes only!</a:t>
            </a:r>
          </a:p>
          <a:p>
            <a:endParaRPr lang="en-US" sz="1800" dirty="0">
              <a:solidFill>
                <a:srgbClr val="606060"/>
              </a:solidFill>
              <a:effectLst/>
              <a:latin typeface="Helvetica Neue"/>
              <a:ea typeface="Times New Roman" panose="02020603050405020304" pitchFamily="18" charset="0"/>
              <a:cs typeface="Helvetica"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a:t>
            </a:fld>
            <a:endParaRPr lang="en-US"/>
          </a:p>
        </p:txBody>
      </p:sp>
    </p:spTree>
    <p:extLst>
      <p:ext uri="{BB962C8B-B14F-4D97-AF65-F5344CB8AC3E}">
        <p14:creationId xmlns:p14="http://schemas.microsoft.com/office/powerpoint/2010/main" val="347623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63636"/>
                </a:solidFill>
                <a:effectLst/>
                <a:latin typeface="Helvetica" panose="020B0604020202020204" pitchFamily="34" charset="0"/>
              </a:rPr>
              <a:t>Registration for the 2024 CSTE Annual Conference opened on </a:t>
            </a:r>
            <a:r>
              <a:rPr lang="en-US" b="1" i="0" dirty="0">
                <a:solidFill>
                  <a:srgbClr val="363636"/>
                </a:solidFill>
                <a:effectLst/>
                <a:latin typeface="Helvetica" panose="020B0604020202020204" pitchFamily="34" charset="0"/>
              </a:rPr>
              <a:t>Thursday, February 1. </a:t>
            </a:r>
            <a:r>
              <a:rPr lang="en-US" b="0" i="0" dirty="0">
                <a:solidFill>
                  <a:srgbClr val="363636"/>
                </a:solidFill>
                <a:effectLst/>
                <a:latin typeface="Helvetica" panose="020B0604020202020204" pitchFamily="34" charset="0"/>
              </a:rPr>
              <a:t>Thousands of attendees will gather at #CSTE2024 from June 9-13 in Pittsburgh, Pennsylvania—and we hope you'll join us, too!</a:t>
            </a:r>
            <a:br>
              <a:rPr lang="en-US" dirty="0"/>
            </a:br>
            <a:br>
              <a:rPr lang="en-US" dirty="0"/>
            </a:br>
            <a:r>
              <a:rPr lang="en-US" b="1" i="0" dirty="0">
                <a:solidFill>
                  <a:srgbClr val="363636"/>
                </a:solidFill>
                <a:effectLst/>
                <a:latin typeface="Helvetica" panose="020B0604020202020204" pitchFamily="34" charset="0"/>
              </a:rPr>
              <a:t>Secure your spot early</a:t>
            </a:r>
            <a:r>
              <a:rPr lang="en-US" b="0" i="0" dirty="0">
                <a:solidFill>
                  <a:srgbClr val="363636"/>
                </a:solidFill>
                <a:effectLst/>
                <a:latin typeface="Helvetica" panose="020B0604020202020204" pitchFamily="34" charset="0"/>
              </a:rPr>
              <a:t> and register for your selection of informative workshops, plenary sessions with leaders in the field of public health, oral breakout sessions, and roundtable discussions. This is your opportunity to collaborate with epi colleagues from around the country, all in one place! You'll also have the chance to check out many of the wonderful things you'll find </a:t>
            </a:r>
            <a:r>
              <a:rPr lang="en-US" b="0" i="0" u="sng" dirty="0">
                <a:solidFill>
                  <a:srgbClr val="003479"/>
                </a:solidFill>
                <a:effectLst/>
                <a:latin typeface="Helvetica" panose="020B0604020202020204" pitchFamily="34" charset="0"/>
                <a:hlinkClick r:id="rId3"/>
              </a:rPr>
              <a:t>Only in Pittsburgh</a:t>
            </a:r>
            <a:r>
              <a:rPr lang="en-US" b="0" i="0" dirty="0">
                <a:solidFill>
                  <a:srgbClr val="363636"/>
                </a:solidFill>
                <a:effectLst/>
                <a:latin typeface="Helvetica" panose="020B0604020202020204" pitchFamily="34" charset="0"/>
              </a:rPr>
              <a:t>.</a:t>
            </a:r>
            <a:br>
              <a:rPr lang="en-US" dirty="0"/>
            </a:br>
            <a:endParaRPr lang="en-US" dirty="0"/>
          </a:p>
        </p:txBody>
      </p:sp>
      <p:sp>
        <p:nvSpPr>
          <p:cNvPr id="4" name="Slide Number Placeholder 3"/>
          <p:cNvSpPr>
            <a:spLocks noGrp="1"/>
          </p:cNvSpPr>
          <p:nvPr>
            <p:ph type="sldNum" sz="quarter" idx="5"/>
          </p:nvPr>
        </p:nvSpPr>
        <p:spPr/>
        <p:txBody>
          <a:bodyPr/>
          <a:lstStyle/>
          <a:p>
            <a:fld id="{7BA06CCD-423D-489E-B63C-D01435C36752}" type="slidenum">
              <a:rPr lang="en-US" smtClean="0"/>
              <a:t>2</a:t>
            </a:fld>
            <a:endParaRPr lang="en-US"/>
          </a:p>
        </p:txBody>
      </p:sp>
    </p:spTree>
    <p:extLst>
      <p:ext uri="{BB962C8B-B14F-4D97-AF65-F5344CB8AC3E}">
        <p14:creationId xmlns:p14="http://schemas.microsoft.com/office/powerpoint/2010/main" val="2418961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06060"/>
                </a:solidFill>
                <a:effectLst/>
                <a:latin typeface="Helvetica" panose="020B0604020202020204" pitchFamily="34" charset="0"/>
              </a:rPr>
              <a:t>Registration for the </a:t>
            </a:r>
            <a:r>
              <a:rPr lang="en-US" b="1" i="0" dirty="0">
                <a:solidFill>
                  <a:srgbClr val="606060"/>
                </a:solidFill>
                <a:effectLst/>
                <a:latin typeface="Helvetica" panose="020B0604020202020204" pitchFamily="34" charset="0"/>
              </a:rPr>
              <a:t>2024 CSTE Annual Conference</a:t>
            </a:r>
            <a:r>
              <a:rPr lang="en-US" b="0" i="0" dirty="0">
                <a:solidFill>
                  <a:srgbClr val="606060"/>
                </a:solidFill>
                <a:effectLst/>
                <a:latin typeface="Helvetica" panose="020B0604020202020204" pitchFamily="34" charset="0"/>
              </a:rPr>
              <a:t> in Pittsburgh, Pennsylvania is now open! This year’s Annual Conference will take place June 9-13, 2024. An early bird discount is offered for registrations completed by 11:59 pm EDT on </a:t>
            </a:r>
            <a:r>
              <a:rPr lang="en-US" b="1" i="0" dirty="0">
                <a:solidFill>
                  <a:srgbClr val="606060"/>
                </a:solidFill>
                <a:effectLst/>
                <a:latin typeface="Helvetica" panose="020B0604020202020204" pitchFamily="34" charset="0"/>
              </a:rPr>
              <a:t>Thursday, May 2, 2024. </a:t>
            </a:r>
            <a:r>
              <a:rPr lang="en-US" b="0" i="0" dirty="0">
                <a:solidFill>
                  <a:srgbClr val="606060"/>
                </a:solidFill>
                <a:effectLst/>
                <a:latin typeface="Helvetica" panose="020B0604020202020204" pitchFamily="34" charset="0"/>
              </a:rPr>
              <a:t>Click </a:t>
            </a:r>
            <a:r>
              <a:rPr lang="en-US" b="1" i="0" u="sng" dirty="0">
                <a:solidFill>
                  <a:srgbClr val="95B1B8"/>
                </a:solidFill>
                <a:effectLst/>
                <a:latin typeface="Helvetica" panose="020B0604020202020204" pitchFamily="34" charset="0"/>
                <a:hlinkClick r:id="rId3"/>
              </a:rPr>
              <a:t>HERE</a:t>
            </a:r>
            <a:r>
              <a:rPr lang="en-US" b="0" i="0" dirty="0">
                <a:solidFill>
                  <a:srgbClr val="606060"/>
                </a:solidFill>
                <a:effectLst/>
                <a:latin typeface="Helvetica" panose="020B0604020202020204" pitchFamily="34" charset="0"/>
              </a:rPr>
              <a:t> or the button below to register!</a:t>
            </a:r>
          </a:p>
          <a:p>
            <a:endParaRPr lang="en-US" b="0" i="0" dirty="0">
              <a:solidFill>
                <a:srgbClr val="606060"/>
              </a:solidFill>
              <a:effectLst/>
              <a:latin typeface="Helvetica" panose="020B0604020202020204" pitchFamily="34" charset="0"/>
            </a:endParaRPr>
          </a:p>
          <a:p>
            <a:pPr algn="l">
              <a:buFont typeface="Arial" panose="020B0604020202020204" pitchFamily="34" charset="0"/>
              <a:buChar char="•"/>
            </a:pPr>
            <a:r>
              <a:rPr lang="en-US" dirty="0">
                <a:solidFill>
                  <a:srgbClr val="606060"/>
                </a:solidFill>
                <a:effectLst/>
                <a:latin typeface="Helvetica" panose="020B0604020202020204" pitchFamily="34" charset="0"/>
              </a:rPr>
              <a:t>While you're at it, visit the </a:t>
            </a:r>
            <a:r>
              <a:rPr lang="en-US" b="0" u="sng" dirty="0">
                <a:solidFill>
                  <a:srgbClr val="95B1B8"/>
                </a:solidFill>
                <a:effectLst/>
                <a:latin typeface="inherit"/>
                <a:hlinkClick r:id="rId4"/>
              </a:rPr>
              <a:t>Conference website</a:t>
            </a:r>
            <a:r>
              <a:rPr lang="en-US" dirty="0">
                <a:solidFill>
                  <a:srgbClr val="606060"/>
                </a:solidFill>
                <a:effectLst/>
                <a:latin typeface="Helvetica" panose="020B0604020202020204" pitchFamily="34" charset="0"/>
              </a:rPr>
              <a:t> to learn more about what's in store for the 2024 Annual Conference—and brush up on your </a:t>
            </a:r>
            <a:r>
              <a:rPr lang="en-US" b="0" u="sng" dirty="0" err="1">
                <a:solidFill>
                  <a:srgbClr val="95B1B8"/>
                </a:solidFill>
                <a:effectLst/>
                <a:latin typeface="inherit"/>
                <a:hlinkClick r:id="rId5"/>
              </a:rPr>
              <a:t>Pittsburghese</a:t>
            </a:r>
            <a:r>
              <a:rPr lang="en-US" dirty="0">
                <a:solidFill>
                  <a:srgbClr val="606060"/>
                </a:solidFill>
                <a:effectLst/>
                <a:latin typeface="Helvetica" panose="020B0604020202020204" pitchFamily="34" charset="0"/>
              </a:rPr>
              <a:t>! Don't miss these important </a:t>
            </a:r>
            <a:r>
              <a:rPr lang="en-US" dirty="0" err="1">
                <a:solidFill>
                  <a:srgbClr val="606060"/>
                </a:solidFill>
                <a:effectLst/>
                <a:latin typeface="Helvetica" panose="020B0604020202020204" pitchFamily="34" charset="0"/>
              </a:rPr>
              <a:t>pages:</a:t>
            </a:r>
            <a:r>
              <a:rPr lang="en-US" b="0" u="sng" dirty="0" err="1">
                <a:solidFill>
                  <a:srgbClr val="95B1B8"/>
                </a:solidFill>
                <a:effectLst/>
                <a:latin typeface="inherit"/>
                <a:hlinkClick r:id="rId6"/>
              </a:rPr>
              <a:t>Daily</a:t>
            </a:r>
            <a:r>
              <a:rPr lang="en-US" b="0" u="sng" dirty="0">
                <a:solidFill>
                  <a:srgbClr val="95B1B8"/>
                </a:solidFill>
                <a:effectLst/>
                <a:latin typeface="inherit"/>
                <a:hlinkClick r:id="rId6"/>
              </a:rPr>
              <a:t> Agenda</a:t>
            </a:r>
            <a:r>
              <a:rPr lang="en-US" b="1" dirty="0">
                <a:solidFill>
                  <a:srgbClr val="606060"/>
                </a:solidFill>
                <a:effectLst/>
                <a:latin typeface="Helvetica" panose="020B0604020202020204" pitchFamily="34" charset="0"/>
              </a:rPr>
              <a:t> </a:t>
            </a:r>
            <a:r>
              <a:rPr lang="en-US" dirty="0">
                <a:solidFill>
                  <a:srgbClr val="606060"/>
                </a:solidFill>
                <a:effectLst/>
                <a:latin typeface="Helvetica" panose="020B0604020202020204" pitchFamily="34" charset="0"/>
              </a:rPr>
              <a:t>provides a high level summary of the conference agenda, including workshops, breakout session, discussion sessions, networking events, and more. </a:t>
            </a:r>
          </a:p>
          <a:p>
            <a:pPr algn="l">
              <a:buFont typeface="Arial" panose="020B0604020202020204" pitchFamily="34" charset="0"/>
              <a:buChar char="•"/>
            </a:pPr>
            <a:r>
              <a:rPr lang="en-US" b="0" u="sng" dirty="0">
                <a:solidFill>
                  <a:srgbClr val="95B1B8"/>
                </a:solidFill>
                <a:effectLst/>
                <a:latin typeface="inherit"/>
                <a:hlinkClick r:id="rId7"/>
              </a:rPr>
              <a:t>Pre-Conference Workshops</a:t>
            </a:r>
            <a:r>
              <a:rPr lang="en-US" dirty="0">
                <a:solidFill>
                  <a:srgbClr val="606060"/>
                </a:solidFill>
                <a:effectLst/>
                <a:latin typeface="Helvetica" panose="020B0604020202020204" pitchFamily="34" charset="0"/>
              </a:rPr>
              <a:t> highlights all of the Sunday workshops, which cover over 20 subject areas.</a:t>
            </a:r>
          </a:p>
          <a:p>
            <a:pPr algn="l">
              <a:buFont typeface="Arial" panose="020B0604020202020204" pitchFamily="34" charset="0"/>
              <a:buChar char="•"/>
            </a:pPr>
            <a:r>
              <a:rPr lang="en-US" b="0" u="sng" dirty="0">
                <a:solidFill>
                  <a:srgbClr val="95B1B8"/>
                </a:solidFill>
                <a:effectLst/>
                <a:latin typeface="inherit"/>
                <a:hlinkClick r:id="rId8"/>
              </a:rPr>
              <a:t>Travel</a:t>
            </a:r>
            <a:r>
              <a:rPr lang="en-US" dirty="0">
                <a:solidFill>
                  <a:srgbClr val="606060"/>
                </a:solidFill>
                <a:effectLst/>
                <a:latin typeface="Helvetica" panose="020B0604020202020204" pitchFamily="34" charset="0"/>
              </a:rPr>
              <a:t> has all of the details you will need to start planning your trip to Pittsburgh</a:t>
            </a:r>
          </a:p>
          <a:p>
            <a:r>
              <a:rPr lang="en-US" b="1" dirty="0">
                <a:solidFill>
                  <a:srgbClr val="606060"/>
                </a:solidFill>
                <a:effectLst/>
                <a:latin typeface="Helvetica" panose="020B0604020202020204" pitchFamily="34" charset="0"/>
              </a:rPr>
              <a:t>Hotel accommodations</a:t>
            </a:r>
            <a:r>
              <a:rPr lang="en-US" dirty="0">
                <a:solidFill>
                  <a:srgbClr val="606060"/>
                </a:solidFill>
                <a:effectLst/>
                <a:latin typeface="Helvetica" panose="020B0604020202020204" pitchFamily="34" charset="0"/>
              </a:rPr>
              <a:t> can only be secured at a group block hotel through Orchid Events (CSTE’s exclusive housing provider) </a:t>
            </a:r>
            <a:r>
              <a:rPr lang="en-US" u="sng" dirty="0">
                <a:solidFill>
                  <a:srgbClr val="606060"/>
                </a:solidFill>
                <a:effectLst/>
                <a:latin typeface="Helvetica" panose="020B0604020202020204" pitchFamily="34" charset="0"/>
              </a:rPr>
              <a:t>after</a:t>
            </a:r>
            <a:r>
              <a:rPr lang="en-US" dirty="0">
                <a:solidFill>
                  <a:srgbClr val="606060"/>
                </a:solidFill>
                <a:effectLst/>
                <a:latin typeface="Helvetica" panose="020B0604020202020204" pitchFamily="34" charset="0"/>
              </a:rPr>
              <a:t> you register for the Conference. Registered attendees will receive housing information via email once their registration has been completed.</a:t>
            </a:r>
            <a:br>
              <a:rPr lang="en-US" dirty="0">
                <a:solidFill>
                  <a:srgbClr val="606060"/>
                </a:solidFill>
                <a:effectLst/>
                <a:latin typeface="Helvetica" panose="020B0604020202020204" pitchFamily="34" charset="0"/>
              </a:rPr>
            </a:br>
            <a:br>
              <a:rPr lang="en-US" dirty="0">
                <a:solidFill>
                  <a:srgbClr val="606060"/>
                </a:solidFill>
                <a:effectLst/>
                <a:latin typeface="Helvetica" panose="020B0604020202020204" pitchFamily="34" charset="0"/>
              </a:rPr>
            </a:br>
            <a:r>
              <a:rPr lang="en-US" dirty="0">
                <a:solidFill>
                  <a:srgbClr val="606060"/>
                </a:solidFill>
                <a:effectLst/>
                <a:latin typeface="Helvetica" panose="020B0604020202020204" pitchFamily="34" charset="0"/>
              </a:rPr>
              <a:t>CSTE has partnered with the Centers for Disease Control and Prevention (CDC) to provide </a:t>
            </a:r>
            <a:r>
              <a:rPr lang="en-US" b="1" dirty="0">
                <a:solidFill>
                  <a:srgbClr val="606060"/>
                </a:solidFill>
                <a:effectLst/>
                <a:latin typeface="Helvetica" panose="020B0604020202020204" pitchFamily="34" charset="0"/>
              </a:rPr>
              <a:t>continuing education (CE)</a:t>
            </a:r>
            <a:r>
              <a:rPr lang="en-US" dirty="0">
                <a:solidFill>
                  <a:srgbClr val="606060"/>
                </a:solidFill>
                <a:effectLst/>
                <a:latin typeface="Helvetica" panose="020B0604020202020204" pitchFamily="34" charset="0"/>
              </a:rPr>
              <a:t> to Annual Conference attendees. Details on how to register and claim CE will be released in May 2024, pending activity </a:t>
            </a:r>
            <a:r>
              <a:rPr lang="en-US" dirty="0" err="1">
                <a:solidFill>
                  <a:srgbClr val="606060"/>
                </a:solidFill>
                <a:effectLst/>
                <a:latin typeface="Helvetica" panose="020B0604020202020204" pitchFamily="34" charset="0"/>
              </a:rPr>
              <a:t>approval.Please</a:t>
            </a:r>
            <a:r>
              <a:rPr lang="en-US" dirty="0">
                <a:solidFill>
                  <a:srgbClr val="606060"/>
                </a:solidFill>
                <a:effectLst/>
                <a:latin typeface="Helvetica" panose="020B0604020202020204" pitchFamily="34" charset="0"/>
              </a:rPr>
              <a:t> note that regular registration fees will take effect after</a:t>
            </a:r>
            <a:r>
              <a:rPr lang="en-US" b="1" dirty="0">
                <a:solidFill>
                  <a:srgbClr val="606060"/>
                </a:solidFill>
                <a:effectLst/>
                <a:latin typeface="Helvetica" panose="020B0604020202020204" pitchFamily="34" charset="0"/>
              </a:rPr>
              <a:t> </a:t>
            </a:r>
            <a:r>
              <a:rPr lang="en-US" b="1" dirty="0">
                <a:solidFill>
                  <a:srgbClr val="FF0000"/>
                </a:solidFill>
                <a:effectLst/>
                <a:latin typeface="Helvetica" panose="020B0604020202020204" pitchFamily="34" charset="0"/>
              </a:rPr>
              <a:t>May 2, 2024</a:t>
            </a:r>
            <a:r>
              <a:rPr lang="en-US" dirty="0">
                <a:solidFill>
                  <a:srgbClr val="606060"/>
                </a:solidFill>
                <a:effectLst/>
                <a:latin typeface="Helvetica" panose="020B0604020202020204" pitchFamily="34" charset="0"/>
              </a:rPr>
              <a:t>. Register today to lock in the best prices of the year! To help you make your decision, visit </a:t>
            </a:r>
            <a:r>
              <a:rPr lang="en-US" b="0" u="sng" dirty="0">
                <a:solidFill>
                  <a:srgbClr val="95B1B8"/>
                </a:solidFill>
                <a:effectLst/>
                <a:latin typeface="inherit"/>
                <a:hlinkClick r:id="rId9"/>
              </a:rPr>
              <a:t>www.csteconference.org</a:t>
            </a:r>
            <a:r>
              <a:rPr lang="en-US" dirty="0">
                <a:solidFill>
                  <a:srgbClr val="606060"/>
                </a:solidFill>
                <a:effectLst/>
                <a:latin typeface="Helvetica" panose="020B0604020202020204" pitchFamily="34" charset="0"/>
              </a:rPr>
              <a:t> for info on the host city, registration fees, travel, preliminary agenda, FAQs, and so much more.</a:t>
            </a:r>
            <a:br>
              <a:rPr lang="en-US" dirty="0">
                <a:solidFill>
                  <a:srgbClr val="606060"/>
                </a:solidFill>
                <a:effectLst/>
                <a:latin typeface="Helvetica" panose="020B0604020202020204" pitchFamily="34" charset="0"/>
              </a:rPr>
            </a:br>
            <a:br>
              <a:rPr lang="en-US" dirty="0">
                <a:solidFill>
                  <a:srgbClr val="606060"/>
                </a:solidFill>
                <a:effectLst/>
                <a:latin typeface="Helvetica" panose="020B0604020202020204" pitchFamily="34" charset="0"/>
              </a:rPr>
            </a:br>
            <a:r>
              <a:rPr lang="en-US" dirty="0">
                <a:solidFill>
                  <a:srgbClr val="606060"/>
                </a:solidFill>
                <a:effectLst/>
                <a:latin typeface="Helvetica" panose="020B0604020202020204" pitchFamily="34" charset="0"/>
              </a:rPr>
              <a:t>So, </a:t>
            </a:r>
            <a:r>
              <a:rPr lang="en-US" b="0" u="sng" dirty="0">
                <a:solidFill>
                  <a:srgbClr val="95B1B8"/>
                </a:solidFill>
                <a:effectLst/>
                <a:latin typeface="inherit"/>
                <a:hlinkClick r:id="rId10"/>
              </a:rPr>
              <a:t>won't you be our neighbor</a:t>
            </a:r>
            <a:r>
              <a:rPr lang="en-US" dirty="0">
                <a:solidFill>
                  <a:srgbClr val="606060"/>
                </a:solidFill>
                <a:effectLst/>
                <a:latin typeface="Helvetica" panose="020B0604020202020204" pitchFamily="34" charset="0"/>
              </a:rPr>
              <a:t>, and join us in Steel City for this year's Annual Conference? We hope to see you in June!</a:t>
            </a:r>
          </a:p>
          <a:p>
            <a:endParaRPr lang="en-US" b="0" i="0" dirty="0">
              <a:solidFill>
                <a:srgbClr val="606060"/>
              </a:solidFill>
              <a:effectLst/>
              <a:latin typeface="Helvetica" panose="020B0604020202020204" pitchFamily="34" charset="0"/>
            </a:endParaRPr>
          </a:p>
          <a:p>
            <a:r>
              <a:rPr lang="en-US" dirty="0"/>
              <a:t>https://www.csteconference.org/index.php/registration/</a:t>
            </a:r>
          </a:p>
        </p:txBody>
      </p:sp>
      <p:sp>
        <p:nvSpPr>
          <p:cNvPr id="4" name="Slide Number Placeholder 3"/>
          <p:cNvSpPr>
            <a:spLocks noGrp="1"/>
          </p:cNvSpPr>
          <p:nvPr>
            <p:ph type="sldNum" sz="quarter" idx="5"/>
          </p:nvPr>
        </p:nvSpPr>
        <p:spPr/>
        <p:txBody>
          <a:bodyPr/>
          <a:lstStyle/>
          <a:p>
            <a:fld id="{D3327D5B-EB1D-458C-8723-856486D99074}" type="slidenum">
              <a:rPr lang="en-US" smtClean="0"/>
              <a:t>3</a:t>
            </a:fld>
            <a:endParaRPr lang="en-US"/>
          </a:p>
        </p:txBody>
      </p:sp>
    </p:spTree>
    <p:extLst>
      <p:ext uri="{BB962C8B-B14F-4D97-AF65-F5344CB8AC3E}">
        <p14:creationId xmlns:p14="http://schemas.microsoft.com/office/powerpoint/2010/main" val="4162087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41D5C-6A86-7A5D-94D8-E5573ACBE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4BAD3-8F08-878E-F54E-23C9AF53B0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A47D3B-F38D-2BF0-88DC-6580FBDB36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F8B368-AD2B-A299-FDD6-10DA6FF47D08}"/>
              </a:ext>
            </a:extLst>
          </p:cNvPr>
          <p:cNvSpPr>
            <a:spLocks noGrp="1"/>
          </p:cNvSpPr>
          <p:nvPr>
            <p:ph type="sldNum" sz="quarter" idx="5"/>
          </p:nvPr>
        </p:nvSpPr>
        <p:spPr/>
        <p:txBody>
          <a:bodyPr/>
          <a:lstStyle/>
          <a:p>
            <a:fld id="{7BA06CCD-423D-489E-B63C-D01435C36752}" type="slidenum">
              <a:rPr lang="en-US" smtClean="0"/>
              <a:t>4</a:t>
            </a:fld>
            <a:endParaRPr lang="en-US"/>
          </a:p>
        </p:txBody>
      </p:sp>
    </p:spTree>
    <p:extLst>
      <p:ext uri="{BB962C8B-B14F-4D97-AF65-F5344CB8AC3E}">
        <p14:creationId xmlns:p14="http://schemas.microsoft.com/office/powerpoint/2010/main" val="257949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A06CCD-423D-489E-B63C-D01435C36752}" type="slidenum">
              <a:rPr lang="en-US" smtClean="0"/>
              <a:t>5</a:t>
            </a:fld>
            <a:endParaRPr lang="en-US"/>
          </a:p>
        </p:txBody>
      </p:sp>
    </p:spTree>
    <p:extLst>
      <p:ext uri="{BB962C8B-B14F-4D97-AF65-F5344CB8AC3E}">
        <p14:creationId xmlns:p14="http://schemas.microsoft.com/office/powerpoint/2010/main" val="3652946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6</a:t>
            </a:fld>
            <a:endParaRPr lang="en-US"/>
          </a:p>
        </p:txBody>
      </p:sp>
    </p:spTree>
    <p:extLst>
      <p:ext uri="{BB962C8B-B14F-4D97-AF65-F5344CB8AC3E}">
        <p14:creationId xmlns:p14="http://schemas.microsoft.com/office/powerpoint/2010/main" val="4205808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700EC-896C-3643-A1D9-558D200CA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87564-EE22-30D2-7DC7-492E0DC0A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97C40-006C-0239-9459-7F5DE3DDBC71}"/>
              </a:ext>
            </a:extLst>
          </p:cNvPr>
          <p:cNvSpPr>
            <a:spLocks noGrp="1"/>
          </p:cNvSpPr>
          <p:nvPr>
            <p:ph type="body" idx="1"/>
          </p:nvPr>
        </p:nvSpPr>
        <p:spPr/>
        <p:txBody>
          <a:bodyPr/>
          <a:lstStyle/>
          <a:p>
            <a:r>
              <a:rPr lang="en-US" sz="1800" dirty="0"/>
              <a:t>Welcome to the June ELR Call! Please introduce yourself in the chat by stating your name &amp; organizational affiliation.</a:t>
            </a:r>
          </a:p>
          <a:p>
            <a:endParaRPr lang="en-US" sz="1800" dirty="0"/>
          </a:p>
          <a:p>
            <a:r>
              <a:rPr lang="en-US" sz="1800" dirty="0"/>
              <a:t>We are recording the call for internal note-taking purposes only!</a:t>
            </a:r>
          </a:p>
          <a:p>
            <a:endParaRPr lang="en-US" sz="1800" dirty="0">
              <a:solidFill>
                <a:srgbClr val="606060"/>
              </a:solidFill>
              <a:effectLst/>
              <a:latin typeface="Helvetica Neue"/>
              <a:ea typeface="Times New Roman" panose="02020603050405020304" pitchFamily="18" charset="0"/>
              <a:cs typeface="Helvetica"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65A77DD4-F177-2CB7-087B-C82D5680EE2B}"/>
              </a:ext>
            </a:extLst>
          </p:cNvPr>
          <p:cNvSpPr>
            <a:spLocks noGrp="1"/>
          </p:cNvSpPr>
          <p:nvPr>
            <p:ph type="sldNum" sz="quarter" idx="5"/>
          </p:nvPr>
        </p:nvSpPr>
        <p:spPr/>
        <p:txBody>
          <a:bodyPr/>
          <a:lstStyle/>
          <a:p>
            <a:fld id="{DE8BA679-2E03-44F4-BE36-E6398CC43D1F}" type="slidenum">
              <a:rPr lang="en-US" smtClean="0"/>
              <a:t>7</a:t>
            </a:fld>
            <a:endParaRPr lang="en-US"/>
          </a:p>
        </p:txBody>
      </p:sp>
    </p:spTree>
    <p:extLst>
      <p:ext uri="{BB962C8B-B14F-4D97-AF65-F5344CB8AC3E}">
        <p14:creationId xmlns:p14="http://schemas.microsoft.com/office/powerpoint/2010/main" val="903801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08768-A3A6-E1A0-845F-365AC32F5D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7D6E6-27ED-C17F-A841-5AEA6B083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A3D7C3-17E6-1B29-4C10-665799A627D6}"/>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5" name="Footer Placeholder 4">
            <a:extLst>
              <a:ext uri="{FF2B5EF4-FFF2-40B4-BE49-F238E27FC236}">
                <a16:creationId xmlns:a16="http://schemas.microsoft.com/office/drawing/2014/main" id="{33B917F4-7537-8403-2A22-23EDA7BDC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349E9E-35DF-901A-A879-559953BBBB5B}"/>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54324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9264-AFCF-CC9E-5BD8-9F58FC7D6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94CBA-B5FD-6A7D-0427-EF263369C1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D7FAA7-415E-B6DF-15E1-54C09BE77F07}"/>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5" name="Footer Placeholder 4">
            <a:extLst>
              <a:ext uri="{FF2B5EF4-FFF2-40B4-BE49-F238E27FC236}">
                <a16:creationId xmlns:a16="http://schemas.microsoft.com/office/drawing/2014/main" id="{6100D1B0-D372-CE93-5ECE-693B30F52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B3C32-3605-55F5-EF58-B4174327A0B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401054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E9B9-65B7-4AD5-8BFC-4AAC209E62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5724E9-BED7-81A6-420C-89D654B457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10EC6-3C16-B928-0CDF-E3103D0F81D0}"/>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5" name="Footer Placeholder 4">
            <a:extLst>
              <a:ext uri="{FF2B5EF4-FFF2-40B4-BE49-F238E27FC236}">
                <a16:creationId xmlns:a16="http://schemas.microsoft.com/office/drawing/2014/main" id="{11FD415E-5164-07A0-D541-8D4399C401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765F7-9878-E816-7C3C-4DAD6F01C56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44128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5BB5-3499-1E2C-6AD0-B68D9E735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0BA75-037A-A45C-EC60-596850843D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FF397-DA04-BF1E-5BB0-5724C5B52B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A7C149-A3C4-997A-A647-5FFEF2D52B0D}"/>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6" name="Footer Placeholder 5">
            <a:extLst>
              <a:ext uri="{FF2B5EF4-FFF2-40B4-BE49-F238E27FC236}">
                <a16:creationId xmlns:a16="http://schemas.microsoft.com/office/drawing/2014/main" id="{E53C5450-FCBB-4C63-F94C-EBC01E7AEB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56BE7-8274-1A2A-237E-A57C2FA978A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96036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F9E5-59D4-CF52-5033-0BA33F4742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76E19A-44D0-A685-5613-3E335BBEC6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D05BCF-12BB-DED9-6E30-0D2C1AB44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B0CCF0-C36A-285B-E5CA-5C8743B74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11C3EE-303D-053B-0EEE-3CD5164C3A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72726B-C610-0535-915E-0A8305BFE466}"/>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8" name="Footer Placeholder 7">
            <a:extLst>
              <a:ext uri="{FF2B5EF4-FFF2-40B4-BE49-F238E27FC236}">
                <a16:creationId xmlns:a16="http://schemas.microsoft.com/office/drawing/2014/main" id="{061CE226-3123-64E4-8E4F-6E48194E0D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9627B3-8C64-1876-721B-C9C8A28C8E53}"/>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8302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A102-62EE-9886-F1D5-88C0840F42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8DDCBF-65CF-237F-2404-731861AE7139}"/>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4" name="Footer Placeholder 3">
            <a:extLst>
              <a:ext uri="{FF2B5EF4-FFF2-40B4-BE49-F238E27FC236}">
                <a16:creationId xmlns:a16="http://schemas.microsoft.com/office/drawing/2014/main" id="{259FF1FE-5223-6BD6-594A-1163F47313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D623E-F181-D3F4-FE1E-70D7F6BF874E}"/>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08437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5B5F9-BCDE-F29C-3272-716A31D4B816}"/>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3" name="Footer Placeholder 2">
            <a:extLst>
              <a:ext uri="{FF2B5EF4-FFF2-40B4-BE49-F238E27FC236}">
                <a16:creationId xmlns:a16="http://schemas.microsoft.com/office/drawing/2014/main" id="{8522BB89-8349-C81F-4235-24BA188B47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CFB970-6CB5-F376-2785-FFC6FBF5AFD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154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4F8E-9ED1-5E48-280E-B27FBE52A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A3940-7678-14CF-6F6B-B40141DEF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6D822E-C20C-1E54-6F49-97FE6498C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12BCA-3726-7361-D0A3-C9C6A2DBC1DC}"/>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6" name="Footer Placeholder 5">
            <a:extLst>
              <a:ext uri="{FF2B5EF4-FFF2-40B4-BE49-F238E27FC236}">
                <a16:creationId xmlns:a16="http://schemas.microsoft.com/office/drawing/2014/main" id="{95D7EC7C-A372-F0B3-82AA-203195B9F4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751A8-6BFC-14F8-E0F6-8F10AA4F990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9776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EB55-CA0B-9F24-FD29-8F7578092B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C0C848-AF1C-564B-2AE3-51730CA85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2099B9-6256-A8D3-F49F-2A2AB14E3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AA6C9-A115-1F49-381E-D5ABA99E8812}"/>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6" name="Footer Placeholder 5">
            <a:extLst>
              <a:ext uri="{FF2B5EF4-FFF2-40B4-BE49-F238E27FC236}">
                <a16:creationId xmlns:a16="http://schemas.microsoft.com/office/drawing/2014/main" id="{D0A2A965-3032-40A1-E256-D77639EB4A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15334-2483-1AB6-2983-1526046C82E9}"/>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72352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45AC-A38B-6ABD-36A5-36977435F9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E8E7F-8F3B-196E-4396-05A77B53C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08932-35C1-878F-0F45-EAD793AF524D}"/>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5" name="Footer Placeholder 4">
            <a:extLst>
              <a:ext uri="{FF2B5EF4-FFF2-40B4-BE49-F238E27FC236}">
                <a16:creationId xmlns:a16="http://schemas.microsoft.com/office/drawing/2014/main" id="{CA4D89CB-0CD4-96BD-7FA6-27F2C3C5E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20D8F-A573-3477-4C15-6B7E649D0E06}"/>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69856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E78CCF-4F35-1D64-13D6-4A481E2CC4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D0E4C9-B170-7F44-CD55-ADE329798B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3B03D-41E1-90C4-7549-69F356B67661}"/>
              </a:ext>
            </a:extLst>
          </p:cNvPr>
          <p:cNvSpPr>
            <a:spLocks noGrp="1"/>
          </p:cNvSpPr>
          <p:nvPr>
            <p:ph type="dt" sz="half" idx="10"/>
          </p:nvPr>
        </p:nvSpPr>
        <p:spPr/>
        <p:txBody>
          <a:bodyPr/>
          <a:lstStyle/>
          <a:p>
            <a:fld id="{3D6999EE-E164-436A-AE3F-D7D8CC9F3078}" type="datetimeFigureOut">
              <a:rPr lang="en-US" smtClean="0"/>
              <a:t>2/5/2024</a:t>
            </a:fld>
            <a:endParaRPr lang="en-US"/>
          </a:p>
        </p:txBody>
      </p:sp>
      <p:sp>
        <p:nvSpPr>
          <p:cNvPr id="5" name="Footer Placeholder 4">
            <a:extLst>
              <a:ext uri="{FF2B5EF4-FFF2-40B4-BE49-F238E27FC236}">
                <a16:creationId xmlns:a16="http://schemas.microsoft.com/office/drawing/2014/main" id="{FF9E79CE-E53E-B119-DA06-F8AED2355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BFBC3-4B4F-DA8E-C5B3-99DE0D7F72E2}"/>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2297588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7700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684C2A6-470E-88E3-974E-5C09F7B8E240}"/>
              </a:ext>
            </a:extLst>
          </p:cNvPr>
          <p:cNvSpPr>
            <a:spLocks/>
          </p:cNvSpPr>
          <p:nvPr userDrawn="1"/>
        </p:nvSpPr>
        <p:spPr bwMode="auto">
          <a:xfrm>
            <a:off x="296863" y="4530725"/>
            <a:ext cx="11598275" cy="2098675"/>
          </a:xfrm>
          <a:custGeom>
            <a:avLst/>
            <a:gdLst>
              <a:gd name="T0" fmla="*/ 0 w 11599295"/>
              <a:gd name="T1" fmla="*/ 574623 h 2098540"/>
              <a:gd name="T2" fmla="*/ 5909977 w 11599295"/>
              <a:gd name="T3" fmla="*/ 119 h 2098540"/>
              <a:gd name="T4" fmla="*/ 11597255 w 11599295"/>
              <a:gd name="T5" fmla="*/ 574623 h 2098540"/>
              <a:gd name="T6" fmla="*/ 11597255 w 11599295"/>
              <a:gd name="T7" fmla="*/ 2098810 h 2098540"/>
              <a:gd name="T8" fmla="*/ 0 w 11599295"/>
              <a:gd name="T9" fmla="*/ 2098810 h 2098540"/>
              <a:gd name="T10" fmla="*/ 0 w 11599295"/>
              <a:gd name="T11" fmla="*/ 574623 h 2098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99295" h="2098540">
                <a:moveTo>
                  <a:pt x="0" y="574549"/>
                </a:moveTo>
                <a:cubicBezTo>
                  <a:pt x="1991832" y="205272"/>
                  <a:pt x="2899278" y="-5743"/>
                  <a:pt x="5911017" y="119"/>
                </a:cubicBezTo>
                <a:cubicBezTo>
                  <a:pt x="8993094" y="58735"/>
                  <a:pt x="9730556" y="199410"/>
                  <a:pt x="11599295" y="574549"/>
                </a:cubicBezTo>
                <a:lnTo>
                  <a:pt x="11599295" y="2098540"/>
                </a:lnTo>
                <a:lnTo>
                  <a:pt x="0" y="2098540"/>
                </a:lnTo>
                <a:lnTo>
                  <a:pt x="0" y="574549"/>
                </a:lnTo>
                <a:close/>
              </a:path>
            </a:pathLst>
          </a:custGeom>
          <a:solidFill>
            <a:schemeClr val="accent1">
              <a:alpha val="30196"/>
            </a:scheme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cxnSp>
        <p:nvCxnSpPr>
          <p:cNvPr id="3" name="Straight Connector 12">
            <a:extLst>
              <a:ext uri="{FF2B5EF4-FFF2-40B4-BE49-F238E27FC236}">
                <a16:creationId xmlns:a16="http://schemas.microsoft.com/office/drawing/2014/main" id="{C72AAA82-DD7B-6631-B060-0D69F5C36A1C}"/>
              </a:ext>
            </a:extLst>
          </p:cNvPr>
          <p:cNvCxnSpPr>
            <a:cxnSpLocks noChangeShapeType="1"/>
          </p:cNvCxnSpPr>
          <p:nvPr userDrawn="1"/>
        </p:nvCxnSpPr>
        <p:spPr bwMode="auto">
          <a:xfrm flipH="1">
            <a:off x="287338" y="6662738"/>
            <a:ext cx="11599862"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3">
            <a:extLst>
              <a:ext uri="{FF2B5EF4-FFF2-40B4-BE49-F238E27FC236}">
                <a16:creationId xmlns:a16="http://schemas.microsoft.com/office/drawing/2014/main" id="{9712BA28-FEDB-1908-5F99-7440A753AE75}"/>
              </a:ext>
            </a:extLst>
          </p:cNvPr>
          <p:cNvCxnSpPr>
            <a:cxnSpLocks noChangeShapeType="1"/>
          </p:cNvCxnSpPr>
          <p:nvPr userDrawn="1"/>
        </p:nvCxnSpPr>
        <p:spPr bwMode="auto">
          <a:xfrm flipH="1">
            <a:off x="296863" y="228600"/>
            <a:ext cx="11598275"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Picture 14" descr="Logo&#10;&#10;Description automatically generated">
            <a:extLst>
              <a:ext uri="{FF2B5EF4-FFF2-40B4-BE49-F238E27FC236}">
                <a16:creationId xmlns:a16="http://schemas.microsoft.com/office/drawing/2014/main" id="{E301E5AB-245E-7B6C-B7F2-CA66FC1BE8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24400" y="4914900"/>
            <a:ext cx="25908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ctrTitle"/>
          </p:nvPr>
        </p:nvSpPr>
        <p:spPr>
          <a:xfrm>
            <a:off x="914400" y="682626"/>
            <a:ext cx="10363200" cy="1470025"/>
          </a:xfrm>
        </p:spPr>
        <p:txBody>
          <a:bodyPr/>
          <a:lstStyle>
            <a:lvl1pPr algn="ctr">
              <a:defRPr/>
            </a:lvl1pPr>
          </a:lstStyle>
          <a:p>
            <a:pPr lvl="0"/>
            <a:r>
              <a:rPr lang="en-US" altLang="en-US" noProof="0"/>
              <a:t>Title</a:t>
            </a:r>
          </a:p>
        </p:txBody>
      </p:sp>
      <p:sp>
        <p:nvSpPr>
          <p:cNvPr id="6147" name="Rectangle 3"/>
          <p:cNvSpPr>
            <a:spLocks noGrp="1" noChangeArrowheads="1"/>
          </p:cNvSpPr>
          <p:nvPr>
            <p:ph type="subTitle" idx="1"/>
          </p:nvPr>
        </p:nvSpPr>
        <p:spPr>
          <a:xfrm>
            <a:off x="1828800" y="2438400"/>
            <a:ext cx="8534400" cy="1752600"/>
          </a:xfrm>
        </p:spPr>
        <p:txBody>
          <a:bodyPr/>
          <a:lstStyle>
            <a:lvl1pPr marL="0" indent="0" algn="ctr">
              <a:buFontTx/>
              <a:buNone/>
              <a:defRPr sz="1400"/>
            </a:lvl1pPr>
          </a:lstStyle>
          <a:p>
            <a:pPr lvl="0"/>
            <a:r>
              <a:rPr lang="en-US" altLang="en-US" noProof="0"/>
              <a:t>Click to edit Master subtitle style</a:t>
            </a:r>
          </a:p>
        </p:txBody>
      </p:sp>
      <p:sp>
        <p:nvSpPr>
          <p:cNvPr id="6" name="Footer Placeholder 5">
            <a:extLst>
              <a:ext uri="{FF2B5EF4-FFF2-40B4-BE49-F238E27FC236}">
                <a16:creationId xmlns:a16="http://schemas.microsoft.com/office/drawing/2014/main" id="{FC11DFEB-85D5-60C2-CD1C-E70A8310E4A4}"/>
              </a:ext>
            </a:extLst>
          </p:cNvPr>
          <p:cNvSpPr>
            <a:spLocks noGrp="1" noChangeArrowheads="1"/>
          </p:cNvSpPr>
          <p:nvPr>
            <p:ph type="ftr" sz="quarter" idx="10"/>
          </p:nvPr>
        </p:nvSpPr>
        <p:spPr>
          <a:xfrm>
            <a:off x="4572000" y="5970588"/>
            <a:ext cx="3860800" cy="476250"/>
          </a:xfrm>
        </p:spPr>
        <p:txBody>
          <a:bodyPr/>
          <a:lstStyle>
            <a:lvl1pPr algn="l" eaLnBrk="0" hangingPunct="0">
              <a:spcBef>
                <a:spcPct val="50000"/>
              </a:spcBef>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Tree>
    <p:extLst>
      <p:ext uri="{BB962C8B-B14F-4D97-AF65-F5344CB8AC3E}">
        <p14:creationId xmlns:p14="http://schemas.microsoft.com/office/powerpoint/2010/main" val="2157935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2E28261-1323-F358-A58D-B85269795A7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925F2164-3D08-0784-9302-F58C306121CA}"/>
              </a:ext>
            </a:extLst>
          </p:cNvPr>
          <p:cNvSpPr>
            <a:spLocks noGrp="1" noChangeArrowheads="1"/>
          </p:cNvSpPr>
          <p:nvPr>
            <p:ph type="sldNum" sz="quarter" idx="11"/>
          </p:nvPr>
        </p:nvSpPr>
        <p:spPr>
          <a:ln/>
        </p:spPr>
        <p:txBody>
          <a:bodyPr/>
          <a:lstStyle>
            <a:lvl1pPr>
              <a:defRPr/>
            </a:lvl1pPr>
          </a:lstStyle>
          <a:p>
            <a:pPr>
              <a:defRPr/>
            </a:pPr>
            <a:fld id="{3FD44A4A-26EF-413B-8E13-E6AC35AE7846}" type="slidenum">
              <a:rPr lang="en-US" altLang="en-US"/>
              <a:pPr>
                <a:defRPr/>
              </a:pPr>
              <a:t>‹#›</a:t>
            </a:fld>
            <a:endParaRPr lang="en-US" altLang="en-US"/>
          </a:p>
        </p:txBody>
      </p:sp>
      <p:sp>
        <p:nvSpPr>
          <p:cNvPr id="6" name="Rectangle 10">
            <a:extLst>
              <a:ext uri="{FF2B5EF4-FFF2-40B4-BE49-F238E27FC236}">
                <a16:creationId xmlns:a16="http://schemas.microsoft.com/office/drawing/2014/main" id="{3DBE7467-1B21-6FFC-380D-10EB1D399E6D}"/>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362348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EFFB10C-7A16-4B8A-C35B-70263B2741F9}"/>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55D75470-0223-A4CA-F54C-8616F27049FE}"/>
              </a:ext>
            </a:extLst>
          </p:cNvPr>
          <p:cNvSpPr>
            <a:spLocks noGrp="1" noChangeArrowheads="1"/>
          </p:cNvSpPr>
          <p:nvPr>
            <p:ph type="sldNum" sz="quarter" idx="11"/>
          </p:nvPr>
        </p:nvSpPr>
        <p:spPr>
          <a:ln/>
        </p:spPr>
        <p:txBody>
          <a:bodyPr/>
          <a:lstStyle>
            <a:lvl1pPr>
              <a:defRPr/>
            </a:lvl1pPr>
          </a:lstStyle>
          <a:p>
            <a:pPr>
              <a:defRPr/>
            </a:pPr>
            <a:fld id="{18FFE014-CDC8-4717-97F3-1A6685D565CF}" type="slidenum">
              <a:rPr lang="en-US" altLang="en-US"/>
              <a:pPr>
                <a:defRPr/>
              </a:pPr>
              <a:t>‹#›</a:t>
            </a:fld>
            <a:endParaRPr lang="en-US" altLang="en-US"/>
          </a:p>
        </p:txBody>
      </p:sp>
      <p:sp>
        <p:nvSpPr>
          <p:cNvPr id="6" name="Rectangle 10">
            <a:extLst>
              <a:ext uri="{FF2B5EF4-FFF2-40B4-BE49-F238E27FC236}">
                <a16:creationId xmlns:a16="http://schemas.microsoft.com/office/drawing/2014/main" id="{373DE6E4-7365-D04C-422C-E6B7437E35E0}"/>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860401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376139A-1205-80AB-0D14-7F6DA1CA45FC}"/>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BF8EFF80-9E16-4482-1D5D-582F6617853B}"/>
              </a:ext>
            </a:extLst>
          </p:cNvPr>
          <p:cNvSpPr>
            <a:spLocks noGrp="1" noChangeArrowheads="1"/>
          </p:cNvSpPr>
          <p:nvPr>
            <p:ph type="sldNum" sz="quarter" idx="11"/>
          </p:nvPr>
        </p:nvSpPr>
        <p:spPr>
          <a:ln/>
        </p:spPr>
        <p:txBody>
          <a:bodyPr/>
          <a:lstStyle>
            <a:lvl1pPr>
              <a:defRPr/>
            </a:lvl1pPr>
          </a:lstStyle>
          <a:p>
            <a:pPr>
              <a:defRPr/>
            </a:pPr>
            <a:fld id="{F3A55149-DF89-469E-857B-46684699B4AD}" type="slidenum">
              <a:rPr lang="en-US" altLang="en-US"/>
              <a:pPr>
                <a:defRPr/>
              </a:pPr>
              <a:t>‹#›</a:t>
            </a:fld>
            <a:endParaRPr lang="en-US" altLang="en-US"/>
          </a:p>
        </p:txBody>
      </p:sp>
      <p:sp>
        <p:nvSpPr>
          <p:cNvPr id="7" name="Rectangle 10">
            <a:extLst>
              <a:ext uri="{FF2B5EF4-FFF2-40B4-BE49-F238E27FC236}">
                <a16:creationId xmlns:a16="http://schemas.microsoft.com/office/drawing/2014/main" id="{31165C89-02F3-B5B2-2C6F-2CABF58E756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979358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08483E0-D285-1CC3-6F97-7573DE99F87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8" name="Rectangle 8">
            <a:extLst>
              <a:ext uri="{FF2B5EF4-FFF2-40B4-BE49-F238E27FC236}">
                <a16:creationId xmlns:a16="http://schemas.microsoft.com/office/drawing/2014/main" id="{F9C53D97-CFB0-24F6-D534-DD9C96E07107}"/>
              </a:ext>
            </a:extLst>
          </p:cNvPr>
          <p:cNvSpPr>
            <a:spLocks noGrp="1" noChangeArrowheads="1"/>
          </p:cNvSpPr>
          <p:nvPr>
            <p:ph type="sldNum" sz="quarter" idx="11"/>
          </p:nvPr>
        </p:nvSpPr>
        <p:spPr>
          <a:ln/>
        </p:spPr>
        <p:txBody>
          <a:bodyPr/>
          <a:lstStyle>
            <a:lvl1pPr>
              <a:defRPr/>
            </a:lvl1pPr>
          </a:lstStyle>
          <a:p>
            <a:pPr>
              <a:defRPr/>
            </a:pPr>
            <a:fld id="{98A7BFB8-1754-4DDA-8B57-60087449D7E4}" type="slidenum">
              <a:rPr lang="en-US" altLang="en-US"/>
              <a:pPr>
                <a:defRPr/>
              </a:pPr>
              <a:t>‹#›</a:t>
            </a:fld>
            <a:endParaRPr lang="en-US" altLang="en-US"/>
          </a:p>
        </p:txBody>
      </p:sp>
      <p:sp>
        <p:nvSpPr>
          <p:cNvPr id="9" name="Rectangle 10">
            <a:extLst>
              <a:ext uri="{FF2B5EF4-FFF2-40B4-BE49-F238E27FC236}">
                <a16:creationId xmlns:a16="http://schemas.microsoft.com/office/drawing/2014/main" id="{863EA921-BCFD-9C80-703A-27ED2080EE6F}"/>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936329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2349CF-C88B-C86A-8B9D-2EDB259686D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4" name="Rectangle 8">
            <a:extLst>
              <a:ext uri="{FF2B5EF4-FFF2-40B4-BE49-F238E27FC236}">
                <a16:creationId xmlns:a16="http://schemas.microsoft.com/office/drawing/2014/main" id="{DE5B1495-91B5-9C76-95ED-693152BAA1BE}"/>
              </a:ext>
            </a:extLst>
          </p:cNvPr>
          <p:cNvSpPr>
            <a:spLocks noGrp="1" noChangeArrowheads="1"/>
          </p:cNvSpPr>
          <p:nvPr>
            <p:ph type="sldNum" sz="quarter" idx="11"/>
          </p:nvPr>
        </p:nvSpPr>
        <p:spPr>
          <a:ln/>
        </p:spPr>
        <p:txBody>
          <a:bodyPr/>
          <a:lstStyle>
            <a:lvl1pPr>
              <a:defRPr/>
            </a:lvl1pPr>
          </a:lstStyle>
          <a:p>
            <a:pPr>
              <a:defRPr/>
            </a:pPr>
            <a:fld id="{2107D51E-DF39-419A-9651-66B63F53B5A5}" type="slidenum">
              <a:rPr lang="en-US" altLang="en-US"/>
              <a:pPr>
                <a:defRPr/>
              </a:pPr>
              <a:t>‹#›</a:t>
            </a:fld>
            <a:endParaRPr lang="en-US" altLang="en-US"/>
          </a:p>
        </p:txBody>
      </p:sp>
      <p:sp>
        <p:nvSpPr>
          <p:cNvPr id="5" name="Rectangle 10">
            <a:extLst>
              <a:ext uri="{FF2B5EF4-FFF2-40B4-BE49-F238E27FC236}">
                <a16:creationId xmlns:a16="http://schemas.microsoft.com/office/drawing/2014/main" id="{98E7BE3D-1EA8-D0B6-75E6-97E2FDDEEA51}"/>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15639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16F017-2442-D34D-F79B-726888CC73A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3" name="Rectangle 8">
            <a:extLst>
              <a:ext uri="{FF2B5EF4-FFF2-40B4-BE49-F238E27FC236}">
                <a16:creationId xmlns:a16="http://schemas.microsoft.com/office/drawing/2014/main" id="{F70C6F61-713F-BBFE-656A-29BEF0F65B8A}"/>
              </a:ext>
            </a:extLst>
          </p:cNvPr>
          <p:cNvSpPr>
            <a:spLocks noGrp="1" noChangeArrowheads="1"/>
          </p:cNvSpPr>
          <p:nvPr>
            <p:ph type="sldNum" sz="quarter" idx="11"/>
          </p:nvPr>
        </p:nvSpPr>
        <p:spPr>
          <a:ln/>
        </p:spPr>
        <p:txBody>
          <a:bodyPr/>
          <a:lstStyle>
            <a:lvl1pPr>
              <a:defRPr/>
            </a:lvl1pPr>
          </a:lstStyle>
          <a:p>
            <a:pPr>
              <a:defRPr/>
            </a:pPr>
            <a:fld id="{F69B9527-CA18-48DA-8AFF-C2EABD467E48}" type="slidenum">
              <a:rPr lang="en-US" altLang="en-US"/>
              <a:pPr>
                <a:defRPr/>
              </a:pPr>
              <a:t>‹#›</a:t>
            </a:fld>
            <a:endParaRPr lang="en-US" altLang="en-US"/>
          </a:p>
        </p:txBody>
      </p:sp>
      <p:sp>
        <p:nvSpPr>
          <p:cNvPr id="4" name="Rectangle 10">
            <a:extLst>
              <a:ext uri="{FF2B5EF4-FFF2-40B4-BE49-F238E27FC236}">
                <a16:creationId xmlns:a16="http://schemas.microsoft.com/office/drawing/2014/main" id="{6341A79F-3037-60EF-5CDD-CF18042F19C7}"/>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102395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B64D745-05A1-37BC-4F76-7897F0EED1C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5873BBA5-E77B-15EC-CB5F-3140E8C1BC01}"/>
              </a:ext>
            </a:extLst>
          </p:cNvPr>
          <p:cNvSpPr>
            <a:spLocks noGrp="1" noChangeArrowheads="1"/>
          </p:cNvSpPr>
          <p:nvPr>
            <p:ph type="sldNum" sz="quarter" idx="11"/>
          </p:nvPr>
        </p:nvSpPr>
        <p:spPr>
          <a:ln/>
        </p:spPr>
        <p:txBody>
          <a:bodyPr/>
          <a:lstStyle>
            <a:lvl1pPr>
              <a:defRPr/>
            </a:lvl1pPr>
          </a:lstStyle>
          <a:p>
            <a:pPr>
              <a:defRPr/>
            </a:pPr>
            <a:fld id="{FE5B0BAC-0CAD-4386-8778-9DC817BFF0CE}" type="slidenum">
              <a:rPr lang="en-US" altLang="en-US"/>
              <a:pPr>
                <a:defRPr/>
              </a:pPr>
              <a:t>‹#›</a:t>
            </a:fld>
            <a:endParaRPr lang="en-US" altLang="en-US"/>
          </a:p>
        </p:txBody>
      </p:sp>
      <p:sp>
        <p:nvSpPr>
          <p:cNvPr id="7" name="Rectangle 10">
            <a:extLst>
              <a:ext uri="{FF2B5EF4-FFF2-40B4-BE49-F238E27FC236}">
                <a16:creationId xmlns:a16="http://schemas.microsoft.com/office/drawing/2014/main" id="{EE4AD3AF-67A7-A574-D94F-8116D6B7030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54972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F7B1D38-454A-9747-842B-5475D3B6D094}"/>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FDE0C727-CF14-5B09-D278-795F53F26B9C}"/>
              </a:ext>
            </a:extLst>
          </p:cNvPr>
          <p:cNvSpPr>
            <a:spLocks noGrp="1" noChangeArrowheads="1"/>
          </p:cNvSpPr>
          <p:nvPr>
            <p:ph type="sldNum" sz="quarter" idx="11"/>
          </p:nvPr>
        </p:nvSpPr>
        <p:spPr>
          <a:ln/>
        </p:spPr>
        <p:txBody>
          <a:bodyPr/>
          <a:lstStyle>
            <a:lvl1pPr>
              <a:defRPr/>
            </a:lvl1pPr>
          </a:lstStyle>
          <a:p>
            <a:pPr>
              <a:defRPr/>
            </a:pPr>
            <a:fld id="{33DACF65-F1C0-4A7E-A05D-BA01BAB73AC8}" type="slidenum">
              <a:rPr lang="en-US" altLang="en-US"/>
              <a:pPr>
                <a:defRPr/>
              </a:pPr>
              <a:t>‹#›</a:t>
            </a:fld>
            <a:endParaRPr lang="en-US" altLang="en-US"/>
          </a:p>
        </p:txBody>
      </p:sp>
      <p:sp>
        <p:nvSpPr>
          <p:cNvPr id="7" name="Rectangle 10">
            <a:extLst>
              <a:ext uri="{FF2B5EF4-FFF2-40B4-BE49-F238E27FC236}">
                <a16:creationId xmlns:a16="http://schemas.microsoft.com/office/drawing/2014/main" id="{A9337CA7-837F-1172-BE18-8120494EE565}"/>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162368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0EDF03-9417-A469-3FA2-A85CB1F2F50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E73ABC34-2935-E925-7AFF-91E70FDF6755}"/>
              </a:ext>
            </a:extLst>
          </p:cNvPr>
          <p:cNvSpPr>
            <a:spLocks noGrp="1" noChangeArrowheads="1"/>
          </p:cNvSpPr>
          <p:nvPr>
            <p:ph type="sldNum" sz="quarter" idx="11"/>
          </p:nvPr>
        </p:nvSpPr>
        <p:spPr>
          <a:ln/>
        </p:spPr>
        <p:txBody>
          <a:bodyPr/>
          <a:lstStyle>
            <a:lvl1pPr>
              <a:defRPr/>
            </a:lvl1pPr>
          </a:lstStyle>
          <a:p>
            <a:pPr>
              <a:defRPr/>
            </a:pPr>
            <a:fld id="{93A080DC-1546-4BE6-9E28-B5435250FDA6}" type="slidenum">
              <a:rPr lang="en-US" altLang="en-US"/>
              <a:pPr>
                <a:defRPr/>
              </a:pPr>
              <a:t>‹#›</a:t>
            </a:fld>
            <a:endParaRPr lang="en-US" altLang="en-US"/>
          </a:p>
        </p:txBody>
      </p:sp>
      <p:sp>
        <p:nvSpPr>
          <p:cNvPr id="6" name="Rectangle 10">
            <a:extLst>
              <a:ext uri="{FF2B5EF4-FFF2-40B4-BE49-F238E27FC236}">
                <a16:creationId xmlns:a16="http://schemas.microsoft.com/office/drawing/2014/main" id="{C919E96A-8C04-32BB-3539-B4EA4E0B1789}"/>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330512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A14129-CD38-BC94-785C-884123F0E83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0877052D-5473-7208-F7F5-43915EEF0A1D}"/>
              </a:ext>
            </a:extLst>
          </p:cNvPr>
          <p:cNvSpPr>
            <a:spLocks noGrp="1" noChangeArrowheads="1"/>
          </p:cNvSpPr>
          <p:nvPr>
            <p:ph type="sldNum" sz="quarter" idx="11"/>
          </p:nvPr>
        </p:nvSpPr>
        <p:spPr>
          <a:ln/>
        </p:spPr>
        <p:txBody>
          <a:bodyPr/>
          <a:lstStyle>
            <a:lvl1pPr>
              <a:defRPr/>
            </a:lvl1pPr>
          </a:lstStyle>
          <a:p>
            <a:pPr>
              <a:defRPr/>
            </a:pPr>
            <a:fld id="{DBEAD887-5DDA-4AD6-8BD7-09036B260CC6}" type="slidenum">
              <a:rPr lang="en-US" altLang="en-US"/>
              <a:pPr>
                <a:defRPr/>
              </a:pPr>
              <a:t>‹#›</a:t>
            </a:fld>
            <a:endParaRPr lang="en-US" altLang="en-US"/>
          </a:p>
        </p:txBody>
      </p:sp>
      <p:sp>
        <p:nvSpPr>
          <p:cNvPr id="6" name="Rectangle 10">
            <a:extLst>
              <a:ext uri="{FF2B5EF4-FFF2-40B4-BE49-F238E27FC236}">
                <a16:creationId xmlns:a16="http://schemas.microsoft.com/office/drawing/2014/main" id="{D415122E-B4C9-78AC-1863-471E30FEB4CE}"/>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546451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194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ption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C075ED9-A48D-7F49-BE1B-DA8C40BCADE5}"/>
              </a:ext>
            </a:extLst>
          </p:cNvPr>
          <p:cNvSpPr>
            <a:spLocks noGrp="1"/>
          </p:cNvSpPr>
          <p:nvPr>
            <p:ph type="title"/>
          </p:nvPr>
        </p:nvSpPr>
        <p:spPr>
          <a:xfrm>
            <a:off x="838200" y="834887"/>
            <a:ext cx="10515600" cy="1351722"/>
          </a:xfrm>
          <a:prstGeom prst="rect">
            <a:avLst/>
          </a:prstGeom>
        </p:spPr>
        <p:txBody>
          <a:bodyPr anchor="ct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F1002745-17FF-BC48-AA41-D343BC977BFD}"/>
              </a:ext>
            </a:extLst>
          </p:cNvPr>
          <p:cNvSpPr>
            <a:spLocks noGrp="1"/>
          </p:cNvSpPr>
          <p:nvPr>
            <p:ph idx="1"/>
          </p:nvPr>
        </p:nvSpPr>
        <p:spPr>
          <a:xfrm>
            <a:off x="838200" y="2276061"/>
            <a:ext cx="10515600" cy="4084982"/>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3315543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tion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0B8C527-5F60-6B44-8E02-E90DD2379A7C}"/>
              </a:ext>
            </a:extLst>
          </p:cNvPr>
          <p:cNvSpPr>
            <a:spLocks noGrp="1"/>
          </p:cNvSpPr>
          <p:nvPr>
            <p:ph type="title"/>
          </p:nvPr>
        </p:nvSpPr>
        <p:spPr>
          <a:xfrm>
            <a:off x="3588026" y="681039"/>
            <a:ext cx="8120272" cy="1276971"/>
          </a:xfrm>
          <a:prstGeom prst="rect">
            <a:avLst/>
          </a:prstGeom>
        </p:spPr>
        <p:txBody>
          <a:bodyPr anchor="ct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74CE89CC-4491-A144-91A6-403C37C53B69}"/>
              </a:ext>
            </a:extLst>
          </p:cNvPr>
          <p:cNvSpPr>
            <a:spLocks noGrp="1"/>
          </p:cNvSpPr>
          <p:nvPr>
            <p:ph idx="1"/>
          </p:nvPr>
        </p:nvSpPr>
        <p:spPr>
          <a:xfrm>
            <a:off x="3588025" y="2107097"/>
            <a:ext cx="8120271" cy="4069866"/>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3047071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tion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3C3579E-5054-964F-9F33-229F48B7C2B6}"/>
              </a:ext>
            </a:extLst>
          </p:cNvPr>
          <p:cNvSpPr>
            <a:spLocks noGrp="1"/>
          </p:cNvSpPr>
          <p:nvPr>
            <p:ph type="title"/>
          </p:nvPr>
        </p:nvSpPr>
        <p:spPr>
          <a:xfrm>
            <a:off x="838200" y="1279527"/>
            <a:ext cx="10515600" cy="1325563"/>
          </a:xfrm>
          <a:prstGeom prst="rect">
            <a:avLst/>
          </a:prstGeom>
        </p:spPr>
        <p:txBody>
          <a:bodyPr anchor="ctr"/>
          <a:lstStyle>
            <a:lvl1pPr algn="ct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5F032F1-0043-AC41-977E-CC33B29A2EE7}"/>
              </a:ext>
            </a:extLst>
          </p:cNvPr>
          <p:cNvSpPr>
            <a:spLocks noGrp="1"/>
          </p:cNvSpPr>
          <p:nvPr>
            <p:ph idx="1"/>
          </p:nvPr>
        </p:nvSpPr>
        <p:spPr>
          <a:xfrm>
            <a:off x="838200" y="2753139"/>
            <a:ext cx="10515600" cy="3423824"/>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19879329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tion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D664C53-34D4-D949-8E6E-E7B96BC448E9}"/>
              </a:ext>
            </a:extLst>
          </p:cNvPr>
          <p:cNvSpPr>
            <a:spLocks noGrp="1"/>
          </p:cNvSpPr>
          <p:nvPr>
            <p:ph type="title"/>
          </p:nvPr>
        </p:nvSpPr>
        <p:spPr>
          <a:xfrm>
            <a:off x="1520687" y="365127"/>
            <a:ext cx="9144000" cy="1325563"/>
          </a:xfrm>
          <a:prstGeom prst="rect">
            <a:avLst/>
          </a:prstGeom>
        </p:spPr>
        <p:txBody>
          <a:bodyPr anchor="ctr"/>
          <a:lstStyle>
            <a:lvl1pPr algn="ct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4F6F9F4C-61BD-F748-8C8D-759CE9A4C033}"/>
              </a:ext>
            </a:extLst>
          </p:cNvPr>
          <p:cNvSpPr>
            <a:spLocks noGrp="1"/>
          </p:cNvSpPr>
          <p:nvPr>
            <p:ph idx="1"/>
          </p:nvPr>
        </p:nvSpPr>
        <p:spPr>
          <a:xfrm>
            <a:off x="1520687" y="1825626"/>
            <a:ext cx="9144000" cy="3660775"/>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569367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ption 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84B0F7-B547-4A49-A2E1-C43CAAEF47FA}"/>
              </a:ext>
            </a:extLst>
          </p:cNvPr>
          <p:cNvSpPr>
            <a:spLocks noGrp="1"/>
          </p:cNvSpPr>
          <p:nvPr>
            <p:ph type="title"/>
          </p:nvPr>
        </p:nvSpPr>
        <p:spPr>
          <a:xfrm>
            <a:off x="291549" y="732875"/>
            <a:ext cx="9021418" cy="1325563"/>
          </a:xfrm>
          <a:prstGeom prst="rect">
            <a:avLst/>
          </a:prstGeom>
        </p:spPr>
        <p:txBody>
          <a:bodyPr anchor="ct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661AB112-3D2A-C847-BF72-1393F4478441}"/>
              </a:ext>
            </a:extLst>
          </p:cNvPr>
          <p:cNvSpPr>
            <a:spLocks noGrp="1"/>
          </p:cNvSpPr>
          <p:nvPr>
            <p:ph idx="1"/>
          </p:nvPr>
        </p:nvSpPr>
        <p:spPr>
          <a:xfrm>
            <a:off x="291547" y="2226366"/>
            <a:ext cx="9021418" cy="3428999"/>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2348319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tion 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EC8A4B1-289C-C843-BFBB-FDE77BDC5897}"/>
              </a:ext>
            </a:extLst>
          </p:cNvPr>
          <p:cNvSpPr>
            <a:spLocks noGrp="1"/>
          </p:cNvSpPr>
          <p:nvPr>
            <p:ph type="title"/>
          </p:nvPr>
        </p:nvSpPr>
        <p:spPr>
          <a:xfrm>
            <a:off x="188843" y="365127"/>
            <a:ext cx="11847444" cy="1325563"/>
          </a:xfrm>
          <a:prstGeom prst="rect">
            <a:avLst/>
          </a:prstGeom>
        </p:spPr>
        <p:txBody>
          <a:bodyPr anchor="ctr"/>
          <a:lstStyle>
            <a:lvl1pPr algn="ct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7832F952-D07A-E840-8F14-4DBFBE35AA77}"/>
              </a:ext>
            </a:extLst>
          </p:cNvPr>
          <p:cNvSpPr>
            <a:spLocks noGrp="1"/>
          </p:cNvSpPr>
          <p:nvPr>
            <p:ph idx="1"/>
          </p:nvPr>
        </p:nvSpPr>
        <p:spPr>
          <a:xfrm>
            <a:off x="188843" y="1825625"/>
            <a:ext cx="11847444" cy="3531379"/>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7290808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C22 ST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4179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3177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209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B77993-A6B5-6F6A-7072-A5AA9DFE8E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9815B-409E-5925-48BE-D0D65373C6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71715-EEA9-ABA3-C79C-031D11C4B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999EE-E164-436A-AE3F-D7D8CC9F3078}" type="datetimeFigureOut">
              <a:rPr lang="en-US" smtClean="0"/>
              <a:t>2/5/2024</a:t>
            </a:fld>
            <a:endParaRPr lang="en-US"/>
          </a:p>
        </p:txBody>
      </p:sp>
      <p:sp>
        <p:nvSpPr>
          <p:cNvPr id="5" name="Footer Placeholder 4">
            <a:extLst>
              <a:ext uri="{FF2B5EF4-FFF2-40B4-BE49-F238E27FC236}">
                <a16:creationId xmlns:a16="http://schemas.microsoft.com/office/drawing/2014/main" id="{827F5594-2DC9-2F88-55F0-60DF58D45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441596-C6CB-B385-0BCC-E3325CE32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BA0AE-B406-43A6-A5FC-97C8A04E85D7}" type="slidenum">
              <a:rPr lang="en-US" smtClean="0"/>
              <a:t>‹#›</a:t>
            </a:fld>
            <a:endParaRPr lang="en-US"/>
          </a:p>
        </p:txBody>
      </p:sp>
    </p:spTree>
    <p:extLst>
      <p:ext uri="{BB962C8B-B14F-4D97-AF65-F5344CB8AC3E}">
        <p14:creationId xmlns:p14="http://schemas.microsoft.com/office/powerpoint/2010/main" val="2277003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F297F01-E603-B042-9B33-F40C8CD3CF7E}"/>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ECE29FB-2C14-1039-DCC4-BA08D1276D4F}"/>
              </a:ext>
            </a:extLst>
          </p:cNvPr>
          <p:cNvSpPr>
            <a:spLocks noGrp="1" noChangeArrowheads="1"/>
          </p:cNvSpPr>
          <p:nvPr>
            <p:ph type="body" idx="1"/>
          </p:nvPr>
        </p:nvSpPr>
        <p:spPr bwMode="auto">
          <a:xfrm>
            <a:off x="609600" y="1600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4" name="Rectangle 4">
            <a:extLst>
              <a:ext uri="{FF2B5EF4-FFF2-40B4-BE49-F238E27FC236}">
                <a16:creationId xmlns:a16="http://schemas.microsoft.com/office/drawing/2014/main" id="{AB49C69E-A3B2-D20C-D2FC-91DD87084F53}"/>
              </a:ext>
            </a:extLst>
          </p:cNvPr>
          <p:cNvSpPr>
            <a:spLocks noGrp="1" noChangeArrowheads="1"/>
          </p:cNvSpPr>
          <p:nvPr>
            <p:ph type="dt" sz="half" idx="2"/>
          </p:nvPr>
        </p:nvSpPr>
        <p:spPr bwMode="auto">
          <a:xfrm>
            <a:off x="406400" y="5943600"/>
            <a:ext cx="467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50000"/>
              </a:spcBef>
              <a:defRPr sz="1200">
                <a:solidFill>
                  <a:srgbClr val="005595"/>
                </a:solidFill>
                <a:latin typeface="+mn-lt"/>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128" name="Rectangle 8">
            <a:extLst>
              <a:ext uri="{FF2B5EF4-FFF2-40B4-BE49-F238E27FC236}">
                <a16:creationId xmlns:a16="http://schemas.microsoft.com/office/drawing/2014/main" id="{6051F33D-67C3-B618-4229-6E795C0C0CB1}"/>
              </a:ext>
            </a:extLst>
          </p:cNvPr>
          <p:cNvSpPr>
            <a:spLocks noGrp="1" noChangeArrowheads="1"/>
          </p:cNvSpPr>
          <p:nvPr>
            <p:ph type="sldNum" sz="quarter" idx="4"/>
          </p:nvPr>
        </p:nvSpPr>
        <p:spPr bwMode="auto">
          <a:xfrm>
            <a:off x="406400" y="6477000"/>
            <a:ext cx="2844800" cy="2476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005595"/>
                </a:solidFill>
                <a:latin typeface="+mn-lt"/>
              </a:defRPr>
            </a:lvl1pPr>
          </a:lstStyle>
          <a:p>
            <a:pPr>
              <a:defRPr/>
            </a:pPr>
            <a:fld id="{0802888F-94BD-4CD1-9CAA-93A1E3E5BD22}" type="slidenum">
              <a:rPr lang="en-US" altLang="en-US"/>
              <a:pPr>
                <a:defRPr/>
              </a:pPr>
              <a:t>‹#›</a:t>
            </a:fld>
            <a:endParaRPr lang="en-US" altLang="en-US"/>
          </a:p>
        </p:txBody>
      </p:sp>
      <p:sp>
        <p:nvSpPr>
          <p:cNvPr id="5130" name="Rectangle 10">
            <a:extLst>
              <a:ext uri="{FF2B5EF4-FFF2-40B4-BE49-F238E27FC236}">
                <a16:creationId xmlns:a16="http://schemas.microsoft.com/office/drawing/2014/main" id="{058BD6B2-8FBB-066D-FF08-AACC5AEDD9D1}"/>
              </a:ext>
            </a:extLst>
          </p:cNvPr>
          <p:cNvSpPr>
            <a:spLocks noGrp="1" noChangeArrowheads="1"/>
          </p:cNvSpPr>
          <p:nvPr>
            <p:ph type="ftr" sz="quarter" idx="3"/>
          </p:nvPr>
        </p:nvSpPr>
        <p:spPr bwMode="auto">
          <a:xfrm>
            <a:off x="4165600" y="6477000"/>
            <a:ext cx="3860800" cy="3238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200">
                <a:solidFill>
                  <a:srgbClr val="005595"/>
                </a:solidFill>
                <a:latin typeface="+mn-lt"/>
              </a:defRPr>
            </a:lvl1pPr>
          </a:lstStyle>
          <a:p>
            <a:pPr>
              <a:defRPr/>
            </a:pPr>
            <a:endParaRPr lang="en-US" altLang="en-US"/>
          </a:p>
        </p:txBody>
      </p:sp>
      <p:pic>
        <p:nvPicPr>
          <p:cNvPr id="1031" name="Picture 8" descr="Logo&#10;&#10;Description automatically generated">
            <a:extLst>
              <a:ext uri="{FF2B5EF4-FFF2-40B4-BE49-F238E27FC236}">
                <a16:creationId xmlns:a16="http://schemas.microsoft.com/office/drawing/2014/main" id="{2A207B86-A953-D513-93B3-FEAC944D792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134600" y="5943600"/>
            <a:ext cx="17970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2" name="Straight Connector 9">
            <a:extLst>
              <a:ext uri="{FF2B5EF4-FFF2-40B4-BE49-F238E27FC236}">
                <a16:creationId xmlns:a16="http://schemas.microsoft.com/office/drawing/2014/main" id="{EE9C9FBC-6B7F-AA32-0EDD-C954F4804F71}"/>
              </a:ext>
            </a:extLst>
          </p:cNvPr>
          <p:cNvCxnSpPr>
            <a:cxnSpLocks noChangeShapeType="1"/>
          </p:cNvCxnSpPr>
          <p:nvPr userDrawn="1"/>
        </p:nvCxnSpPr>
        <p:spPr bwMode="auto">
          <a:xfrm flipH="1">
            <a:off x="347663" y="6461125"/>
            <a:ext cx="9712325" cy="0"/>
          </a:xfrm>
          <a:prstGeom prst="line">
            <a:avLst/>
          </a:prstGeom>
          <a:noFill/>
          <a:ln w="19050"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a:extLst>
              <a:ext uri="{FF2B5EF4-FFF2-40B4-BE49-F238E27FC236}">
                <a16:creationId xmlns:a16="http://schemas.microsoft.com/office/drawing/2014/main" id="{42C96BD4-6E04-D705-2617-42777802AFC6}"/>
              </a:ext>
            </a:extLst>
          </p:cNvPr>
          <p:cNvSpPr>
            <a:spLocks noChangeArrowheads="1"/>
          </p:cNvSpPr>
          <p:nvPr userDrawn="1"/>
        </p:nvSpPr>
        <p:spPr bwMode="auto">
          <a:xfrm>
            <a:off x="0" y="0"/>
            <a:ext cx="12192000" cy="339725"/>
          </a:xfrm>
          <a:prstGeom prst="rect">
            <a:avLst/>
          </a:prstGeom>
          <a:solidFill>
            <a:srgbClr val="D6E9E1">
              <a:alpha val="30196"/>
            </a:srgbClr>
          </a:solidFill>
          <a:ln>
            <a:noFill/>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Tree>
    <p:extLst>
      <p:ext uri="{BB962C8B-B14F-4D97-AF65-F5344CB8AC3E}">
        <p14:creationId xmlns:p14="http://schemas.microsoft.com/office/powerpoint/2010/main" val="6580520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p:txStyles>
    <p:titleStyle>
      <a:lvl1pPr algn="l" rtl="0" eaLnBrk="0" fontAlgn="base" hangingPunct="0">
        <a:spcBef>
          <a:spcPct val="0"/>
        </a:spcBef>
        <a:spcAft>
          <a:spcPct val="0"/>
        </a:spcAft>
        <a:defRPr sz="3200" b="1" kern="1200">
          <a:solidFill>
            <a:srgbClr val="005595"/>
          </a:solidFill>
          <a:latin typeface="+mj-lt"/>
          <a:ea typeface="+mj-ea"/>
          <a:cs typeface="+mj-cs"/>
        </a:defRPr>
      </a:lvl1pPr>
      <a:lvl2pPr algn="l" rtl="0" eaLnBrk="0" fontAlgn="base" hangingPunct="0">
        <a:spcBef>
          <a:spcPct val="0"/>
        </a:spcBef>
        <a:spcAft>
          <a:spcPct val="0"/>
        </a:spcAft>
        <a:defRPr sz="3200" b="1">
          <a:solidFill>
            <a:srgbClr val="005595"/>
          </a:solidFill>
          <a:latin typeface="Arial" panose="020B0604020202020204" pitchFamily="34" charset="0"/>
        </a:defRPr>
      </a:lvl2pPr>
      <a:lvl3pPr algn="l" rtl="0" eaLnBrk="0" fontAlgn="base" hangingPunct="0">
        <a:spcBef>
          <a:spcPct val="0"/>
        </a:spcBef>
        <a:spcAft>
          <a:spcPct val="0"/>
        </a:spcAft>
        <a:defRPr sz="3200" b="1">
          <a:solidFill>
            <a:srgbClr val="005595"/>
          </a:solidFill>
          <a:latin typeface="Arial" panose="020B0604020202020204" pitchFamily="34" charset="0"/>
        </a:defRPr>
      </a:lvl3pPr>
      <a:lvl4pPr algn="l" rtl="0" eaLnBrk="0" fontAlgn="base" hangingPunct="0">
        <a:spcBef>
          <a:spcPct val="0"/>
        </a:spcBef>
        <a:spcAft>
          <a:spcPct val="0"/>
        </a:spcAft>
        <a:defRPr sz="3200" b="1">
          <a:solidFill>
            <a:srgbClr val="005595"/>
          </a:solidFill>
          <a:latin typeface="Arial" panose="020B0604020202020204" pitchFamily="34" charset="0"/>
        </a:defRPr>
      </a:lvl4pPr>
      <a:lvl5pPr algn="l" rtl="0" eaLnBrk="0" fontAlgn="base" hangingPunct="0">
        <a:spcBef>
          <a:spcPct val="0"/>
        </a:spcBef>
        <a:spcAft>
          <a:spcPct val="0"/>
        </a:spcAft>
        <a:defRPr sz="3200" b="1">
          <a:solidFill>
            <a:srgbClr val="005595"/>
          </a:solidFill>
          <a:latin typeface="Arial" panose="020B0604020202020204" pitchFamily="34" charset="0"/>
        </a:defRPr>
      </a:lvl5pPr>
      <a:lvl6pPr marL="457200" algn="l" rtl="0" fontAlgn="base">
        <a:spcBef>
          <a:spcPct val="0"/>
        </a:spcBef>
        <a:spcAft>
          <a:spcPct val="0"/>
        </a:spcAft>
        <a:defRPr sz="3200" b="1">
          <a:solidFill>
            <a:srgbClr val="005595"/>
          </a:solidFill>
          <a:latin typeface="Arial" panose="020B0604020202020204" pitchFamily="34" charset="0"/>
        </a:defRPr>
      </a:lvl6pPr>
      <a:lvl7pPr marL="914400" algn="l" rtl="0" fontAlgn="base">
        <a:spcBef>
          <a:spcPct val="0"/>
        </a:spcBef>
        <a:spcAft>
          <a:spcPct val="0"/>
        </a:spcAft>
        <a:defRPr sz="3200" b="1">
          <a:solidFill>
            <a:srgbClr val="005595"/>
          </a:solidFill>
          <a:latin typeface="Arial" panose="020B0604020202020204" pitchFamily="34" charset="0"/>
        </a:defRPr>
      </a:lvl7pPr>
      <a:lvl8pPr marL="1371600" algn="l" rtl="0" fontAlgn="base">
        <a:spcBef>
          <a:spcPct val="0"/>
        </a:spcBef>
        <a:spcAft>
          <a:spcPct val="0"/>
        </a:spcAft>
        <a:defRPr sz="3200" b="1">
          <a:solidFill>
            <a:srgbClr val="005595"/>
          </a:solidFill>
          <a:latin typeface="Arial" panose="020B0604020202020204" pitchFamily="34" charset="0"/>
        </a:defRPr>
      </a:lvl8pPr>
      <a:lvl9pPr marL="1828800" algn="l" rtl="0" fontAlgn="base">
        <a:spcBef>
          <a:spcPct val="0"/>
        </a:spcBef>
        <a:spcAft>
          <a:spcPct val="0"/>
        </a:spcAft>
        <a:defRPr sz="3200" b="1">
          <a:solidFill>
            <a:srgbClr val="005595"/>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2000" kern="1200">
          <a:solidFill>
            <a:srgbClr val="005595"/>
          </a:solidFill>
          <a:latin typeface="+mn-lt"/>
          <a:ea typeface="+mn-ea"/>
          <a:cs typeface="+mn-cs"/>
        </a:defRPr>
      </a:lvl1pPr>
      <a:lvl2pPr marL="742950" indent="-285750" algn="l" rtl="0" eaLnBrk="0" fontAlgn="base" hangingPunct="0">
        <a:spcBef>
          <a:spcPct val="20000"/>
        </a:spcBef>
        <a:spcAft>
          <a:spcPct val="0"/>
        </a:spcAft>
        <a:buChar char="–"/>
        <a:defRPr kern="1200">
          <a:solidFill>
            <a:srgbClr val="005595"/>
          </a:solidFill>
          <a:latin typeface="+mn-lt"/>
          <a:ea typeface="+mn-ea"/>
          <a:cs typeface="+mn-cs"/>
        </a:defRPr>
      </a:lvl2pPr>
      <a:lvl3pPr marL="1143000" indent="-228600" algn="l" rtl="0" eaLnBrk="0" fontAlgn="base" hangingPunct="0">
        <a:spcBef>
          <a:spcPct val="20000"/>
        </a:spcBef>
        <a:spcAft>
          <a:spcPct val="0"/>
        </a:spcAft>
        <a:buChar char="•"/>
        <a:defRPr sz="1600" kern="1200">
          <a:solidFill>
            <a:srgbClr val="005595"/>
          </a:solidFill>
          <a:latin typeface="+mn-lt"/>
          <a:ea typeface="+mn-ea"/>
          <a:cs typeface="+mn-cs"/>
        </a:defRPr>
      </a:lvl3pPr>
      <a:lvl4pPr marL="1600200" indent="-228600" algn="l" rtl="0" eaLnBrk="0" fontAlgn="base" hangingPunct="0">
        <a:spcBef>
          <a:spcPct val="20000"/>
        </a:spcBef>
        <a:spcAft>
          <a:spcPct val="0"/>
        </a:spcAft>
        <a:buChar char="–"/>
        <a:defRPr sz="1400" kern="1200">
          <a:solidFill>
            <a:srgbClr val="005595"/>
          </a:solidFill>
          <a:latin typeface="+mn-lt"/>
          <a:ea typeface="+mn-ea"/>
          <a:cs typeface="+mn-cs"/>
        </a:defRPr>
      </a:lvl4pPr>
      <a:lvl5pPr marL="2057400" indent="-228600" algn="l" rtl="0" eaLnBrk="0" fontAlgn="base" hangingPunct="0">
        <a:spcBef>
          <a:spcPct val="20000"/>
        </a:spcBef>
        <a:spcAft>
          <a:spcPct val="0"/>
        </a:spcAft>
        <a:buChar char="»"/>
        <a:defRPr sz="1400" kern="1200">
          <a:solidFill>
            <a:srgbClr val="00559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655177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mailto:tpinsent@cste.org" TargetMode="External"/><Relationship Id="rId7" Type="http://schemas.openxmlformats.org/officeDocument/2006/relationships/hyperlink" Target="mailto:blampkins@cste.or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mailto:syndromic@cste.org" TargetMode="External"/><Relationship Id="rId5" Type="http://schemas.openxmlformats.org/officeDocument/2006/relationships/hyperlink" Target="mailto:dbarter@cste.org" TargetMode="External"/><Relationship Id="rId4" Type="http://schemas.openxmlformats.org/officeDocument/2006/relationships/hyperlink" Target="mailto:Tpinsent@cste.or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2800" b="1" dirty="0">
                <a:latin typeface="Arial"/>
                <a:cs typeface="Arial"/>
              </a:rPr>
              <a:t>Welcome to the December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spcBef>
                <a:spcPts val="700"/>
              </a:spcBef>
              <a:spcAft>
                <a:spcPts val="400"/>
              </a:spcAft>
              <a:buNone/>
            </a:pPr>
            <a:r>
              <a:rPr lang="en-US" sz="2400" b="1" u="sng" dirty="0">
                <a:solidFill>
                  <a:schemeClr val="accent1">
                    <a:lumMod val="50000"/>
                  </a:schemeClr>
                </a:solidFill>
                <a:latin typeface="Arial" panose="020B0604020202020204" pitchFamily="34" charset="0"/>
                <a:cs typeface="Arial" panose="020B0604020202020204" pitchFamily="34" charset="0"/>
              </a:rPr>
              <a:t>Agenda</a:t>
            </a:r>
          </a:p>
          <a:p>
            <a:pPr marL="0" indent="0">
              <a:spcBef>
                <a:spcPts val="700"/>
              </a:spcBef>
              <a:spcAft>
                <a:spcPts val="400"/>
              </a:spcAft>
              <a:buNone/>
            </a:pPr>
            <a:endParaRPr lang="en-US" sz="1800" dirty="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Welcome </a:t>
            </a: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 Nicole Kikuchi (TN)</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Connect Overview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Ben McClanahan (CSTE)</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LIVD File Update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Reflections and Strategies for 2024: Open Discussion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a:t>
            </a:r>
          </a:p>
          <a:p>
            <a:pPr marL="457200" indent="-457200">
              <a:spcBef>
                <a:spcPts val="0"/>
              </a:spcBef>
              <a:spcAft>
                <a:spcPts val="600"/>
              </a:spcAft>
              <a:buClr>
                <a:schemeClr val="accent1">
                  <a:lumMod val="50000"/>
                </a:schemeClr>
              </a:buClr>
              <a:buFont typeface="+mj-lt"/>
              <a:buAutoNum type="arabicPeriod"/>
            </a:pPr>
            <a:r>
              <a:rPr lang="en-US" sz="2400" b="0" i="0" dirty="0">
                <a:solidFill>
                  <a:schemeClr val="accent1">
                    <a:lumMod val="50000"/>
                  </a:schemeClr>
                </a:solidFill>
                <a:effectLst/>
                <a:latin typeface="Arial" panose="020B0604020202020204" pitchFamily="34" charset="0"/>
                <a:cs typeface="Arial" panose="020B0604020202020204" pitchFamily="34" charset="0"/>
              </a:rPr>
              <a:t>Adjourn</a:t>
            </a:r>
            <a:endParaRPr lang="en-US" sz="2200" dirty="0">
              <a:solidFill>
                <a:schemeClr val="accent1">
                  <a:lumMod val="50000"/>
                </a:schemeClr>
              </a:solidFill>
              <a:latin typeface="Arial" panose="020B0604020202020204" pitchFamily="34" charset="0"/>
              <a:ea typeface="+mn-lt"/>
              <a:cs typeface="Arial" panose="020B0604020202020204" pitchFamily="34" charset="0"/>
            </a:endParaRPr>
          </a:p>
          <a:p>
            <a:pPr lvl="1"/>
            <a:endParaRPr lang="en-US"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646943" y="5503901"/>
            <a:ext cx="4261278" cy="369332"/>
          </a:xfrm>
          <a:prstGeom prst="rect">
            <a:avLst/>
          </a:prstGeom>
          <a:noFill/>
        </p:spPr>
        <p:txBody>
          <a:bodyPr wrap="square" lIns="91440" tIns="45720" rIns="91440" bIns="45720" rtlCol="0" anchor="t">
            <a:spAutoFit/>
          </a:bodyPr>
          <a:lstStyle/>
          <a:p>
            <a:r>
              <a:rPr lang="en-US" b="1" dirty="0">
                <a:solidFill>
                  <a:srgbClr val="C00000"/>
                </a:solidFill>
              </a:rPr>
              <a:t>Next Call: March 5, 2024 @ 1 pm ET</a:t>
            </a:r>
            <a:endParaRPr lang="en-US" b="1" dirty="0">
              <a:solidFill>
                <a:srgbClr val="C00000"/>
              </a:solidFill>
              <a:cs typeface="Calibri"/>
            </a:endParaRPr>
          </a:p>
        </p:txBody>
      </p:sp>
    </p:spTree>
    <p:extLst>
      <p:ext uri="{BB962C8B-B14F-4D97-AF65-F5344CB8AC3E}">
        <p14:creationId xmlns:p14="http://schemas.microsoft.com/office/powerpoint/2010/main" val="175203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810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F762-534B-45A4-8BCA-279E3BD4BE3E}"/>
              </a:ext>
            </a:extLst>
          </p:cNvPr>
          <p:cNvSpPr>
            <a:spLocks noGrp="1"/>
          </p:cNvSpPr>
          <p:nvPr>
            <p:ph type="title"/>
          </p:nvPr>
        </p:nvSpPr>
        <p:spPr>
          <a:xfrm>
            <a:off x="264926" y="207946"/>
            <a:ext cx="9175531" cy="871355"/>
          </a:xfrm>
        </p:spPr>
        <p:txBody>
          <a:bodyPr lIns="91440" tIns="45720" rIns="91440" bIns="45720" anchor="ctr">
            <a:noAutofit/>
          </a:bodyPr>
          <a:lstStyle/>
          <a:p>
            <a:r>
              <a:rPr lang="en-US" sz="3600">
                <a:latin typeface="Arial"/>
                <a:cs typeface="Arial"/>
              </a:rPr>
              <a:t>Important CSTE Annual Conference Dates</a:t>
            </a:r>
            <a:endParaRPr lang="en-US" sz="3600"/>
          </a:p>
        </p:txBody>
      </p:sp>
      <p:sp>
        <p:nvSpPr>
          <p:cNvPr id="3" name="Content Placeholder 2">
            <a:extLst>
              <a:ext uri="{FF2B5EF4-FFF2-40B4-BE49-F238E27FC236}">
                <a16:creationId xmlns:a16="http://schemas.microsoft.com/office/drawing/2014/main" id="{5B2A5A4E-372A-41A1-8A8E-1AEF7FF64F7A}"/>
              </a:ext>
            </a:extLst>
          </p:cNvPr>
          <p:cNvSpPr>
            <a:spLocks noGrp="1"/>
          </p:cNvSpPr>
          <p:nvPr>
            <p:ph idx="1"/>
          </p:nvPr>
        </p:nvSpPr>
        <p:spPr>
          <a:xfrm>
            <a:off x="163285" y="1463699"/>
            <a:ext cx="11865430" cy="4724399"/>
          </a:xfrm>
        </p:spPr>
        <p:txBody>
          <a:bodyPr vert="horz" lIns="91440" tIns="45720" rIns="91440" bIns="45720" rtlCol="0" anchor="t">
            <a:normAutofit fontScale="92500" lnSpcReduction="10000"/>
          </a:bodyPr>
          <a:lstStyle/>
          <a:p>
            <a:pPr>
              <a:lnSpc>
                <a:spcPct val="120000"/>
              </a:lnSpc>
            </a:pPr>
            <a:r>
              <a:rPr lang="en-US" sz="2400" b="1">
                <a:latin typeface="Arial"/>
                <a:cs typeface="Arial"/>
              </a:rPr>
              <a:t>02/01/24  </a:t>
            </a:r>
            <a:r>
              <a:rPr lang="en-US" sz="2400">
                <a:latin typeface="Arial"/>
                <a:cs typeface="Arial"/>
              </a:rPr>
              <a:t>      </a:t>
            </a:r>
            <a:r>
              <a:rPr lang="en-US" sz="2400" b="1">
                <a:solidFill>
                  <a:srgbClr val="FF0000"/>
                </a:solidFill>
                <a:latin typeface="Arial"/>
                <a:cs typeface="Arial"/>
              </a:rPr>
              <a:t>Open:</a:t>
            </a:r>
            <a:r>
              <a:rPr lang="en-US" sz="2400">
                <a:latin typeface="Arial"/>
                <a:cs typeface="Arial"/>
              </a:rPr>
              <a:t> Registration and Hotel Accommodations</a:t>
            </a:r>
          </a:p>
          <a:p>
            <a:pPr>
              <a:lnSpc>
                <a:spcPct val="120000"/>
              </a:lnSpc>
            </a:pPr>
            <a:r>
              <a:rPr lang="en-US" sz="2400" b="1">
                <a:latin typeface="Arial"/>
                <a:cs typeface="Arial"/>
              </a:rPr>
              <a:t>03/07/24</a:t>
            </a:r>
            <a:r>
              <a:rPr lang="en-US" sz="2400">
                <a:latin typeface="Arial"/>
                <a:cs typeface="Arial"/>
              </a:rPr>
              <a:t>        </a:t>
            </a:r>
            <a:r>
              <a:rPr lang="en-US" sz="2400" b="1">
                <a:latin typeface="Arial"/>
                <a:cs typeface="Arial"/>
              </a:rPr>
              <a:t>Invitations Sent:</a:t>
            </a:r>
            <a:r>
              <a:rPr lang="en-US" sz="2400">
                <a:latin typeface="Arial"/>
                <a:cs typeface="Arial"/>
              </a:rPr>
              <a:t> Presenting Authors</a:t>
            </a:r>
            <a:endParaRPr lang="en-US" sz="2400">
              <a:latin typeface="Arial"/>
              <a:cs typeface="Calibri" panose="020F0502020204030204"/>
            </a:endParaRPr>
          </a:p>
          <a:p>
            <a:pPr marL="0" indent="0">
              <a:lnSpc>
                <a:spcPct val="120000"/>
              </a:lnSpc>
              <a:buNone/>
            </a:pPr>
            <a:r>
              <a:rPr lang="en-US" sz="2400" b="1">
                <a:latin typeface="Arial"/>
                <a:cs typeface="Arial"/>
              </a:rPr>
              <a:t>                         Open</a:t>
            </a:r>
            <a:r>
              <a:rPr lang="en-US" sz="2400">
                <a:solidFill>
                  <a:srgbClr val="404040"/>
                </a:solidFill>
                <a:latin typeface="Arial"/>
                <a:cs typeface="Arial"/>
              </a:rPr>
              <a:t>: Call for Late-Breaker Abstracts</a:t>
            </a:r>
            <a:endParaRPr lang="en-US" sz="2400">
              <a:solidFill>
                <a:srgbClr val="404040"/>
              </a:solidFill>
              <a:latin typeface="Arial"/>
              <a:cs typeface="Calibri" panose="020F0502020204030204"/>
            </a:endParaRPr>
          </a:p>
          <a:p>
            <a:pPr>
              <a:lnSpc>
                <a:spcPct val="120000"/>
              </a:lnSpc>
            </a:pPr>
            <a:r>
              <a:rPr lang="en-US" sz="2400" b="1">
                <a:latin typeface="Arial"/>
                <a:cs typeface="Arial"/>
              </a:rPr>
              <a:t>03/21/24   Deadline: </a:t>
            </a:r>
            <a:r>
              <a:rPr lang="en-US" sz="2400">
                <a:latin typeface="Arial"/>
                <a:cs typeface="Arial"/>
              </a:rPr>
              <a:t>Call for Late-Breaker Abstracts</a:t>
            </a:r>
            <a:endParaRPr lang="en-US" sz="2400" b="1">
              <a:latin typeface="Arial"/>
              <a:cs typeface="Arial"/>
            </a:endParaRPr>
          </a:p>
          <a:p>
            <a:pPr>
              <a:lnSpc>
                <a:spcPct val="120000"/>
              </a:lnSpc>
            </a:pPr>
            <a:r>
              <a:rPr lang="en-US" sz="2400" b="1">
                <a:latin typeface="Arial"/>
                <a:cs typeface="Arial"/>
              </a:rPr>
              <a:t>04/11/24  </a:t>
            </a:r>
            <a:r>
              <a:rPr lang="en-US" sz="2400">
                <a:latin typeface="Arial"/>
                <a:cs typeface="Arial"/>
              </a:rPr>
              <a:t>       </a:t>
            </a:r>
            <a:r>
              <a:rPr lang="en-US" sz="2400" b="1">
                <a:solidFill>
                  <a:schemeClr val="tx1"/>
                </a:solidFill>
                <a:latin typeface="Arial"/>
                <a:cs typeface="Arial"/>
              </a:rPr>
              <a:t>Deadline:</a:t>
            </a:r>
            <a:r>
              <a:rPr lang="en-US" sz="2400" b="1">
                <a:solidFill>
                  <a:srgbClr val="C00000"/>
                </a:solidFill>
                <a:latin typeface="Arial"/>
                <a:cs typeface="Arial"/>
              </a:rPr>
              <a:t> </a:t>
            </a:r>
            <a:r>
              <a:rPr lang="en-US" sz="2400">
                <a:latin typeface="Arial"/>
                <a:cs typeface="Arial"/>
              </a:rPr>
              <a:t>Presenting Author/Moderator Responses Due</a:t>
            </a:r>
          </a:p>
          <a:p>
            <a:pPr>
              <a:lnSpc>
                <a:spcPct val="120000"/>
              </a:lnSpc>
            </a:pPr>
            <a:r>
              <a:rPr lang="en-US" sz="2400" b="1">
                <a:latin typeface="Arial"/>
                <a:cs typeface="Arial"/>
              </a:rPr>
              <a:t>05/02/24</a:t>
            </a:r>
            <a:r>
              <a:rPr lang="en-US" sz="2400">
                <a:latin typeface="Arial"/>
                <a:cs typeface="Arial"/>
              </a:rPr>
              <a:t>         </a:t>
            </a:r>
            <a:r>
              <a:rPr lang="en-US" sz="2400" b="1">
                <a:solidFill>
                  <a:schemeClr val="tx1"/>
                </a:solidFill>
                <a:latin typeface="Arial"/>
                <a:cs typeface="Arial"/>
              </a:rPr>
              <a:t>Deadline:</a:t>
            </a:r>
            <a:r>
              <a:rPr lang="en-US" sz="2400">
                <a:solidFill>
                  <a:srgbClr val="C00000"/>
                </a:solidFill>
                <a:latin typeface="Arial"/>
                <a:cs typeface="Arial"/>
              </a:rPr>
              <a:t> </a:t>
            </a:r>
            <a:r>
              <a:rPr lang="en-US" sz="2400">
                <a:latin typeface="Arial"/>
                <a:cs typeface="Arial"/>
              </a:rPr>
              <a:t>Early-Bird Registration</a:t>
            </a:r>
          </a:p>
          <a:p>
            <a:pPr>
              <a:lnSpc>
                <a:spcPct val="120000"/>
              </a:lnSpc>
            </a:pPr>
            <a:r>
              <a:rPr lang="en-US" sz="2400" b="1">
                <a:latin typeface="Arial"/>
                <a:cs typeface="Arial"/>
              </a:rPr>
              <a:t>05/10/24</a:t>
            </a:r>
            <a:r>
              <a:rPr lang="en-US" sz="2400">
                <a:latin typeface="Arial"/>
                <a:cs typeface="Arial"/>
              </a:rPr>
              <a:t>         </a:t>
            </a:r>
            <a:r>
              <a:rPr lang="en-US" sz="2400" b="1">
                <a:solidFill>
                  <a:schemeClr val="tx1"/>
                </a:solidFill>
                <a:latin typeface="Arial"/>
                <a:cs typeface="Arial"/>
              </a:rPr>
              <a:t>Deadline:</a:t>
            </a:r>
            <a:r>
              <a:rPr lang="en-US" sz="2400">
                <a:latin typeface="Arial"/>
                <a:cs typeface="Arial"/>
              </a:rPr>
              <a:t> Hotel Reservation</a:t>
            </a:r>
          </a:p>
          <a:p>
            <a:pPr marL="0" indent="0">
              <a:buNone/>
            </a:pPr>
            <a:endParaRPr lang="en-US" sz="3800">
              <a:latin typeface="Arial"/>
              <a:cs typeface="Arial"/>
            </a:endParaRPr>
          </a:p>
          <a:p>
            <a:pPr marL="0" indent="0">
              <a:buNone/>
            </a:pPr>
            <a:r>
              <a:rPr lang="en-US" sz="3200" b="1" i="1">
                <a:latin typeface="Arial"/>
                <a:cs typeface="Arial"/>
              </a:rPr>
              <a:t>For more information visit: https://www.csteconference.org/</a:t>
            </a:r>
            <a:endParaRPr lang="en-US" sz="3200" b="1"/>
          </a:p>
        </p:txBody>
      </p:sp>
    </p:spTree>
    <p:extLst>
      <p:ext uri="{BB962C8B-B14F-4D97-AF65-F5344CB8AC3E}">
        <p14:creationId xmlns:p14="http://schemas.microsoft.com/office/powerpoint/2010/main" val="256501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0A29-3E63-4AA4-60D9-A82097F43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9590AC-6A55-0EE5-559F-D65213DCEF49}"/>
              </a:ext>
            </a:extLst>
          </p:cNvPr>
          <p:cNvSpPr>
            <a:spLocks noGrp="1"/>
          </p:cNvSpPr>
          <p:nvPr>
            <p:ph type="title"/>
          </p:nvPr>
        </p:nvSpPr>
        <p:spPr/>
        <p:txBody>
          <a:bodyPr lIns="91440" tIns="45720" rIns="91440" bIns="45720" anchor="ctr"/>
          <a:lstStyle/>
          <a:p>
            <a:r>
              <a:rPr lang="en-US" dirty="0">
                <a:latin typeface="Arial"/>
                <a:cs typeface="Arial"/>
              </a:rPr>
              <a:t>CSTE Annual Award Nominations</a:t>
            </a:r>
            <a:endParaRPr lang="en-US" dirty="0"/>
          </a:p>
        </p:txBody>
      </p:sp>
      <p:pic>
        <p:nvPicPr>
          <p:cNvPr id="4" name="Picture 3">
            <a:extLst>
              <a:ext uri="{FF2B5EF4-FFF2-40B4-BE49-F238E27FC236}">
                <a16:creationId xmlns:a16="http://schemas.microsoft.com/office/drawing/2014/main" id="{A9B28FD8-45C6-4A33-FAD4-95BF66B5F9B4}"/>
              </a:ext>
            </a:extLst>
          </p:cNvPr>
          <p:cNvPicPr>
            <a:picLocks noChangeAspect="1"/>
          </p:cNvPicPr>
          <p:nvPr/>
        </p:nvPicPr>
        <p:blipFill>
          <a:blip r:embed="rId3"/>
          <a:stretch>
            <a:fillRect/>
          </a:stretch>
        </p:blipFill>
        <p:spPr>
          <a:xfrm>
            <a:off x="3352799" y="1181655"/>
            <a:ext cx="6010731" cy="4924243"/>
          </a:xfrm>
          <a:prstGeom prst="rect">
            <a:avLst/>
          </a:prstGeom>
        </p:spPr>
      </p:pic>
    </p:spTree>
    <p:extLst>
      <p:ext uri="{BB962C8B-B14F-4D97-AF65-F5344CB8AC3E}">
        <p14:creationId xmlns:p14="http://schemas.microsoft.com/office/powerpoint/2010/main" val="2994697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326B-4E89-2D7E-1852-1B8F30F638E9}"/>
              </a:ext>
            </a:extLst>
          </p:cNvPr>
          <p:cNvSpPr>
            <a:spLocks noGrp="1"/>
          </p:cNvSpPr>
          <p:nvPr>
            <p:ph type="title"/>
          </p:nvPr>
        </p:nvSpPr>
        <p:spPr/>
        <p:txBody>
          <a:bodyPr lIns="91440" tIns="45720" rIns="91440" bIns="45720" anchor="ctr"/>
          <a:lstStyle/>
          <a:p>
            <a:r>
              <a:rPr lang="en-US">
                <a:latin typeface="Arial"/>
                <a:cs typeface="Arial"/>
              </a:rPr>
              <a:t>Draft USCDI v5 and USCDI+</a:t>
            </a:r>
            <a:endParaRPr lang="en-US"/>
          </a:p>
        </p:txBody>
      </p:sp>
      <p:sp>
        <p:nvSpPr>
          <p:cNvPr id="3" name="Content Placeholder 2">
            <a:extLst>
              <a:ext uri="{FF2B5EF4-FFF2-40B4-BE49-F238E27FC236}">
                <a16:creationId xmlns:a16="http://schemas.microsoft.com/office/drawing/2014/main" id="{DFBDC097-8655-4C81-C00F-A28C0444999B}"/>
              </a:ext>
            </a:extLst>
          </p:cNvPr>
          <p:cNvSpPr>
            <a:spLocks noGrp="1"/>
          </p:cNvSpPr>
          <p:nvPr>
            <p:ph idx="1"/>
          </p:nvPr>
        </p:nvSpPr>
        <p:spPr/>
        <p:txBody>
          <a:bodyPr vert="horz" lIns="91440" tIns="45720" rIns="91440" bIns="45720" rtlCol="0" anchor="t">
            <a:normAutofit fontScale="92500" lnSpcReduction="10000"/>
          </a:bodyPr>
          <a:lstStyle/>
          <a:p>
            <a:r>
              <a:rPr lang="en-US">
                <a:latin typeface="Arial"/>
                <a:cs typeface="Calibri"/>
              </a:rPr>
              <a:t>Draft US Core Data for Interoperability (USCDI) v5</a:t>
            </a:r>
            <a:endParaRPr lang="en-US">
              <a:latin typeface="Arial"/>
              <a:cs typeface="Arial"/>
            </a:endParaRPr>
          </a:p>
          <a:p>
            <a:pPr lvl="1">
              <a:buFont typeface="Courier New" panose="020B0604020202020204" pitchFamily="34" charset="0"/>
              <a:buChar char="o"/>
            </a:pPr>
            <a:r>
              <a:rPr lang="en-US">
                <a:latin typeface="Arial"/>
                <a:cs typeface="Calibri"/>
              </a:rPr>
              <a:t>Open for comment until </a:t>
            </a:r>
            <a:r>
              <a:rPr lang="en-US">
                <a:solidFill>
                  <a:srgbClr val="FF0000"/>
                </a:solidFill>
                <a:latin typeface="Arial"/>
                <a:cs typeface="Calibri"/>
              </a:rPr>
              <a:t>4/15/24</a:t>
            </a:r>
            <a:endParaRPr lang="en-US">
              <a:solidFill>
                <a:srgbClr val="FF0000"/>
              </a:solidFill>
              <a:latin typeface="Arial"/>
              <a:cs typeface="Arial"/>
            </a:endParaRPr>
          </a:p>
          <a:p>
            <a:pPr lvl="1">
              <a:buFont typeface="Courier New" panose="020B0604020202020204" pitchFamily="34" charset="0"/>
              <a:buChar char="o"/>
            </a:pPr>
            <a:r>
              <a:rPr lang="en-US">
                <a:latin typeface="Arial"/>
                <a:cs typeface="Calibri"/>
              </a:rPr>
              <a:t>Draft USCDI v5 includes 13 new data elements and 2 new data classes</a:t>
            </a:r>
          </a:p>
          <a:p>
            <a:pPr lvl="1">
              <a:buFont typeface="Courier New" panose="020B0604020202020204" pitchFamily="34" charset="0"/>
              <a:buChar char="o"/>
            </a:pPr>
            <a:r>
              <a:rPr lang="en-US">
                <a:latin typeface="Arial"/>
                <a:cs typeface="Calibri"/>
              </a:rPr>
              <a:t>Feedback will be considered as ONC develops the final version of USCDI v5 (anticipated July 2024)</a:t>
            </a:r>
          </a:p>
          <a:p>
            <a:pPr lvl="1">
              <a:buFont typeface="Courier New" panose="020B0604020202020204" pitchFamily="34" charset="0"/>
              <a:buChar char="o"/>
            </a:pPr>
            <a:endParaRPr lang="en-US">
              <a:latin typeface="Arial"/>
              <a:cs typeface="Calibri"/>
            </a:endParaRPr>
          </a:p>
          <a:p>
            <a:r>
              <a:rPr lang="en-US">
                <a:latin typeface="Arial"/>
                <a:cs typeface="Calibri"/>
              </a:rPr>
              <a:t>USCDI+</a:t>
            </a:r>
          </a:p>
          <a:p>
            <a:pPr lvl="1">
              <a:buFont typeface="Courier New" panose="020B0604020202020204" pitchFamily="34" charset="0"/>
              <a:buChar char="o"/>
            </a:pPr>
            <a:r>
              <a:rPr lang="en-US">
                <a:latin typeface="Arial"/>
                <a:cs typeface="Calibri"/>
              </a:rPr>
              <a:t>Open for comment until </a:t>
            </a:r>
            <a:r>
              <a:rPr lang="en-US">
                <a:solidFill>
                  <a:srgbClr val="FF0000"/>
                </a:solidFill>
                <a:latin typeface="Arial"/>
                <a:cs typeface="Calibri"/>
              </a:rPr>
              <a:t>3/4/24</a:t>
            </a:r>
          </a:p>
          <a:p>
            <a:pPr lvl="1">
              <a:buFont typeface="Courier New" panose="020B0604020202020204" pitchFamily="34" charset="0"/>
              <a:buChar char="o"/>
            </a:pPr>
            <a:r>
              <a:rPr lang="en-US">
                <a:latin typeface="Arial"/>
                <a:cs typeface="Calibri"/>
              </a:rPr>
              <a:t>Feedback requested:</a:t>
            </a:r>
          </a:p>
          <a:p>
            <a:pPr lvl="2">
              <a:buFont typeface="Wingdings" panose="020B0604020202020204" pitchFamily="34" charset="0"/>
              <a:buChar char="§"/>
            </a:pPr>
            <a:r>
              <a:rPr lang="en-US">
                <a:latin typeface="Arial"/>
                <a:cs typeface="Calibri"/>
              </a:rPr>
              <a:t>Public Health – Case Reporting</a:t>
            </a:r>
            <a:endParaRPr lang="en-US">
              <a:latin typeface="Calibri" panose="020F0502020204030204"/>
              <a:cs typeface="Calibri"/>
            </a:endParaRPr>
          </a:p>
          <a:p>
            <a:pPr lvl="2">
              <a:buFont typeface="Wingdings" panose="020B0604020202020204" pitchFamily="34" charset="0"/>
              <a:buChar char="§"/>
            </a:pPr>
            <a:r>
              <a:rPr lang="en-US">
                <a:latin typeface="Arial"/>
                <a:cs typeface="Calibri"/>
              </a:rPr>
              <a:t>Public Health - Lab Data Exchange </a:t>
            </a:r>
            <a:endParaRPr lang="en-US">
              <a:cs typeface="Calibri"/>
            </a:endParaRPr>
          </a:p>
          <a:p>
            <a:pPr lvl="1">
              <a:buFont typeface="Courier New" panose="020B0604020202020204" pitchFamily="34" charset="0"/>
              <a:buChar char="o"/>
            </a:pPr>
            <a:r>
              <a:rPr lang="en-US">
                <a:latin typeface="Arial"/>
                <a:cs typeface="Calibri"/>
              </a:rPr>
              <a:t>To be discussed on upcoming February CSTE call (date </a:t>
            </a:r>
            <a:r>
              <a:rPr lang="en-US" err="1">
                <a:latin typeface="Arial"/>
                <a:cs typeface="Calibri"/>
              </a:rPr>
              <a:t>tbd</a:t>
            </a:r>
            <a:r>
              <a:rPr lang="en-US">
                <a:latin typeface="Arial"/>
                <a:cs typeface="Calibri"/>
              </a:rPr>
              <a:t>)</a:t>
            </a:r>
          </a:p>
        </p:txBody>
      </p:sp>
    </p:spTree>
    <p:extLst>
      <p:ext uri="{BB962C8B-B14F-4D97-AF65-F5344CB8AC3E}">
        <p14:creationId xmlns:p14="http://schemas.microsoft.com/office/powerpoint/2010/main" val="3683534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Upcoming Call Schedule</a:t>
            </a:r>
            <a:endParaRPr lang="en-US"/>
          </a:p>
        </p:txBody>
      </p:sp>
      <p:sp>
        <p:nvSpPr>
          <p:cNvPr id="6" name="TextBox 1">
            <a:extLst>
              <a:ext uri="{FF2B5EF4-FFF2-40B4-BE49-F238E27FC236}">
                <a16:creationId xmlns:a16="http://schemas.microsoft.com/office/drawing/2014/main" id="{A41126A7-1B5F-A684-927B-6AFED5817C1C}"/>
              </a:ext>
            </a:extLst>
          </p:cNvPr>
          <p:cNvSpPr txBox="1"/>
          <p:nvPr/>
        </p:nvSpPr>
        <p:spPr>
          <a:xfrm>
            <a:off x="499352" y="1352286"/>
            <a:ext cx="9472103" cy="5652317"/>
          </a:xfrm>
          <a:prstGeom prst="rect">
            <a:avLst/>
          </a:prstGeom>
          <a:noFill/>
        </p:spPr>
        <p:txBody>
          <a:bodyPr rot="0" spcFirstLastPara="0" vert="horz" wrap="square" lIns="91440" tIns="45720" rIns="91440" bIns="45720" numCol="2"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90000"/>
              </a:lnSpc>
              <a:spcBef>
                <a:spcPts val="1000"/>
              </a:spcBef>
              <a:buFont typeface="Wingdings" panose="05000000000000000000" pitchFamily="2" charset="2"/>
              <a:buChar char="§"/>
            </a:pPr>
            <a:r>
              <a:rPr lang="en-US" b="1" dirty="0">
                <a:solidFill>
                  <a:schemeClr val="tx2"/>
                </a:solidFill>
                <a:latin typeface="Arial"/>
                <a:cs typeface="Arial"/>
              </a:rPr>
              <a:t>Surveillance Policy Subcommittee Call</a:t>
            </a:r>
            <a:endParaRPr lang="en-US" dirty="0">
              <a:solidFill>
                <a:schemeClr val="tx2"/>
              </a:solidFill>
              <a:latin typeface="Arial"/>
              <a:cs typeface="Arial"/>
            </a:endParaRPr>
          </a:p>
          <a:p>
            <a:pPr marL="600075" lvl="1" indent="-299720">
              <a:lnSpc>
                <a:spcPct val="90000"/>
              </a:lnSpc>
              <a:spcBef>
                <a:spcPts val="500"/>
              </a:spcBef>
              <a:buFont typeface="Wingdings,Sans-Serif"/>
              <a:buChar char="§"/>
            </a:pPr>
            <a:r>
              <a:rPr lang="en-US" dirty="0">
                <a:solidFill>
                  <a:schemeClr val="tx2"/>
                </a:solidFill>
                <a:latin typeface="Arial"/>
                <a:cs typeface="Arial"/>
              </a:rPr>
              <a:t>2/9 @ 2:05 pm ET</a:t>
            </a:r>
          </a:p>
          <a:p>
            <a:pPr marL="600075" lvl="1" indent="-299720">
              <a:lnSpc>
                <a:spcPct val="90000"/>
              </a:lnSpc>
              <a:spcBef>
                <a:spcPts val="500"/>
              </a:spcBef>
              <a:buFont typeface="Wingdings,Sans-Serif"/>
              <a:buChar char="§"/>
            </a:pPr>
            <a:r>
              <a:rPr lang="en-US" dirty="0">
                <a:solidFill>
                  <a:srgbClr val="000000"/>
                </a:solidFill>
                <a:latin typeface="Arial"/>
                <a:cs typeface="Arial"/>
                <a:hlinkClick r:id="rId3"/>
              </a:rPr>
              <a:t>tpinsent@cste.org</a:t>
            </a:r>
            <a:r>
              <a:rPr lang="en-US" dirty="0">
                <a:solidFill>
                  <a:srgbClr val="15345A"/>
                </a:solidFill>
                <a:latin typeface="Arial"/>
                <a:cs typeface="Arial"/>
              </a:rPr>
              <a:t> </a:t>
            </a:r>
            <a:endParaRPr lang="en-US" dirty="0">
              <a:solidFill>
                <a:schemeClr val="tx2"/>
              </a:solidFill>
              <a:latin typeface="Arial"/>
              <a:cs typeface="Arial"/>
            </a:endParaRPr>
          </a:p>
          <a:p>
            <a:pPr marL="600075" lvl="1" indent="-299720">
              <a:lnSpc>
                <a:spcPct val="90000"/>
              </a:lnSpc>
              <a:spcBef>
                <a:spcPts val="500"/>
              </a:spcBef>
              <a:buFont typeface="Wingdings,Sans-Serif"/>
              <a:buChar char="§"/>
            </a:pPr>
            <a:endParaRPr lang="en-US" dirty="0">
              <a:solidFill>
                <a:srgbClr val="15345A"/>
              </a:solidFill>
              <a:latin typeface="Arial"/>
              <a:cs typeface="Arial"/>
            </a:endParaRPr>
          </a:p>
          <a:p>
            <a:pPr marL="142875" indent="-299720">
              <a:lnSpc>
                <a:spcPct val="90000"/>
              </a:lnSpc>
              <a:spcBef>
                <a:spcPts val="500"/>
              </a:spcBef>
              <a:buFont typeface="Wingdings,Sans-Serif"/>
              <a:buChar char="§"/>
            </a:pPr>
            <a:r>
              <a:rPr lang="en-US" b="1" dirty="0">
                <a:solidFill>
                  <a:schemeClr val="tx2"/>
                </a:solidFill>
                <a:latin typeface="Arial"/>
                <a:cs typeface="Arial"/>
              </a:rPr>
              <a:t>DRPASS Workgroup Call</a:t>
            </a:r>
            <a:endParaRPr lang="en-US" dirty="0">
              <a:solidFill>
                <a:schemeClr val="tx2"/>
              </a:solidFill>
              <a:latin typeface="Arial"/>
              <a:cs typeface="Arial"/>
            </a:endParaRPr>
          </a:p>
          <a:p>
            <a:pPr marL="628650" indent="-285750">
              <a:lnSpc>
                <a:spcPct val="90000"/>
              </a:lnSpc>
              <a:spcBef>
                <a:spcPts val="500"/>
              </a:spcBef>
              <a:buFont typeface="Wingdings,Sans-Serif"/>
              <a:buChar char="§"/>
            </a:pPr>
            <a:r>
              <a:rPr lang="en-US" dirty="0">
                <a:solidFill>
                  <a:schemeClr val="tx2"/>
                </a:solidFill>
                <a:latin typeface="Arial"/>
                <a:cs typeface="Arial"/>
              </a:rPr>
              <a:t>2/13 @ 3:05 pm ET</a:t>
            </a:r>
          </a:p>
          <a:p>
            <a:pPr marL="628650" indent="-285750">
              <a:lnSpc>
                <a:spcPct val="90000"/>
              </a:lnSpc>
              <a:spcBef>
                <a:spcPts val="500"/>
              </a:spcBef>
              <a:buFont typeface="Wingdings,Sans-Serif"/>
              <a:buChar char="§"/>
            </a:pPr>
            <a:r>
              <a:rPr lang="en-US" dirty="0">
                <a:solidFill>
                  <a:srgbClr val="0070C0"/>
                </a:solidFill>
                <a:latin typeface="Arial"/>
                <a:cs typeface="Arial"/>
                <a:hlinkClick r:id="rId4">
                  <a:extLst>
                    <a:ext uri="{A12FA001-AC4F-418D-AE19-62706E023703}">
                      <ahyp:hlinkClr xmlns:ahyp="http://schemas.microsoft.com/office/drawing/2018/hyperlinkcolor" val="tx"/>
                    </a:ext>
                  </a:extLst>
                </a:hlinkClick>
              </a:rPr>
              <a:t>tpinsent@cste.org</a:t>
            </a:r>
            <a:r>
              <a:rPr lang="en-US" dirty="0">
                <a:solidFill>
                  <a:srgbClr val="0070C0"/>
                </a:solidFill>
                <a:latin typeface="Arial"/>
                <a:cs typeface="Arial"/>
              </a:rPr>
              <a:t> </a:t>
            </a:r>
            <a:endParaRPr lang="en-US" dirty="0">
              <a:solidFill>
                <a:srgbClr val="15345A"/>
              </a:solidFill>
              <a:latin typeface="Arial"/>
              <a:cs typeface="Arial"/>
            </a:endParaRPr>
          </a:p>
          <a:p>
            <a:pPr marL="300355" lvl="1">
              <a:lnSpc>
                <a:spcPct val="90000"/>
              </a:lnSpc>
              <a:spcBef>
                <a:spcPts val="500"/>
              </a:spcBef>
            </a:pPr>
            <a:endParaRPr lang="en-US" dirty="0">
              <a:solidFill>
                <a:schemeClr val="accent1"/>
              </a:solidFill>
              <a:latin typeface="Arial"/>
              <a:cs typeface="Arial"/>
            </a:endParaRPr>
          </a:p>
          <a:p>
            <a:pPr marL="228600" lvl="1" indent="-228600">
              <a:buFont typeface="Wingdings,Sans-Serif"/>
              <a:buChar char="§"/>
            </a:pPr>
            <a:r>
              <a:rPr lang="en-US" b="1" dirty="0">
                <a:solidFill>
                  <a:schemeClr val="tx2"/>
                </a:solidFill>
                <a:latin typeface="Arial"/>
                <a:cs typeface="Arial"/>
              </a:rPr>
              <a:t>eCR Workgroup Call</a:t>
            </a:r>
            <a:r>
              <a:rPr lang="en-US" dirty="0">
                <a:solidFill>
                  <a:schemeClr val="tx2"/>
                </a:solidFill>
                <a:latin typeface="Arial"/>
                <a:cs typeface="Arial"/>
              </a:rPr>
              <a:t> </a:t>
            </a:r>
          </a:p>
          <a:p>
            <a:pPr marL="685800" lvl="2" indent="-228600">
              <a:buFont typeface="Wingdings,Sans-Serif"/>
              <a:buChar char="§"/>
            </a:pPr>
            <a:r>
              <a:rPr lang="en-US" dirty="0">
                <a:solidFill>
                  <a:schemeClr val="tx2"/>
                </a:solidFill>
                <a:latin typeface="Arial"/>
                <a:cs typeface="Arial"/>
              </a:rPr>
              <a:t>2/20 @ 4 pm ET </a:t>
            </a:r>
          </a:p>
          <a:p>
            <a:pPr marL="685800" lvl="2" indent="-228600">
              <a:buFont typeface="Wingdings,Sans-Serif"/>
              <a:buChar char="§"/>
            </a:pPr>
            <a:r>
              <a:rPr lang="en-US" dirty="0">
                <a:solidFill>
                  <a:schemeClr val="accent1"/>
                </a:solidFill>
                <a:latin typeface="Arial"/>
                <a:cs typeface="Arial"/>
                <a:hlinkClick r:id="rId5">
                  <a:extLst>
                    <a:ext uri="{A12FA001-AC4F-418D-AE19-62706E023703}">
                      <ahyp:hlinkClr xmlns:ahyp="http://schemas.microsoft.com/office/drawing/2018/hyperlinkcolor" val="tx"/>
                    </a:ext>
                  </a:extLst>
                </a:hlinkClick>
              </a:rPr>
              <a:t>dbarter@cste.org</a:t>
            </a:r>
            <a:r>
              <a:rPr lang="en-US" dirty="0">
                <a:solidFill>
                  <a:schemeClr val="accent1"/>
                </a:solidFill>
                <a:latin typeface="Arial"/>
                <a:cs typeface="Arial"/>
              </a:rPr>
              <a:t>  </a:t>
            </a: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742950" lvl="1" indent="-285750">
              <a:buFont typeface="Wingdings,Sans-Serif"/>
              <a:buChar char="§"/>
            </a:pPr>
            <a:endParaRPr lang="en-US" dirty="0">
              <a:solidFill>
                <a:srgbClr val="203864"/>
              </a:solidFill>
              <a:latin typeface="Arial"/>
              <a:cs typeface="Arial"/>
            </a:endParaRPr>
          </a:p>
          <a:p>
            <a:pPr marL="228600" lvl="1" indent="-228600">
              <a:buFont typeface="Wingdings,Sans-Serif"/>
              <a:buChar char="§"/>
            </a:pPr>
            <a:r>
              <a:rPr lang="en-US" b="1" dirty="0">
                <a:solidFill>
                  <a:schemeClr val="tx2"/>
                </a:solidFill>
                <a:latin typeface="Arial"/>
                <a:cs typeface="Arial"/>
              </a:rPr>
              <a:t>ELDR Subcommittee Call</a:t>
            </a:r>
            <a:r>
              <a:rPr lang="en-US" dirty="0">
                <a:solidFill>
                  <a:schemeClr val="tx2"/>
                </a:solidFill>
                <a:latin typeface="Arial"/>
                <a:cs typeface="Arial"/>
              </a:rPr>
              <a:t> </a:t>
            </a:r>
          </a:p>
          <a:p>
            <a:pPr marL="685800" lvl="2" indent="-228600">
              <a:buFont typeface="Wingdings,Sans-Serif"/>
              <a:buChar char="§"/>
            </a:pPr>
            <a:r>
              <a:rPr lang="en-US" dirty="0">
                <a:solidFill>
                  <a:schemeClr val="tx2"/>
                </a:solidFill>
                <a:latin typeface="Arial"/>
                <a:cs typeface="Arial"/>
              </a:rPr>
              <a:t>2/21 @ 3 pm ET </a:t>
            </a:r>
          </a:p>
          <a:p>
            <a:pPr marL="685800" lvl="2" indent="-228600">
              <a:buFont typeface="Wingdings,Sans-Serif"/>
              <a:buChar char="§"/>
            </a:pPr>
            <a:r>
              <a:rPr lang="en-US" dirty="0">
                <a:solidFill>
                  <a:schemeClr val="accent1"/>
                </a:solidFill>
                <a:latin typeface="Arial"/>
                <a:cs typeface="Arial"/>
                <a:hlinkClick r:id="rId5">
                  <a:extLst>
                    <a:ext uri="{A12FA001-AC4F-418D-AE19-62706E023703}">
                      <ahyp:hlinkClr xmlns:ahyp="http://schemas.microsoft.com/office/drawing/2018/hyperlinkcolor" val="tx"/>
                    </a:ext>
                  </a:extLst>
                </a:hlinkClick>
              </a:rPr>
              <a:t>dbarter@cste.org</a:t>
            </a:r>
            <a:r>
              <a:rPr lang="en-US" dirty="0">
                <a:solidFill>
                  <a:schemeClr val="accent1"/>
                </a:solidFill>
                <a:latin typeface="Arial"/>
                <a:cs typeface="Arial"/>
              </a:rPr>
              <a:t>  </a:t>
            </a:r>
          </a:p>
          <a:p>
            <a:pPr marL="685800" lvl="2" indent="-228600">
              <a:buFont typeface="Wingdings,Sans-Serif"/>
              <a:buChar char="§"/>
            </a:pPr>
            <a:endParaRPr lang="en-US" dirty="0">
              <a:solidFill>
                <a:schemeClr val="accent1"/>
              </a:solidFill>
              <a:latin typeface="Arial"/>
              <a:cs typeface="Arial"/>
            </a:endParaRPr>
          </a:p>
          <a:p>
            <a:pPr marL="228600" lvl="1" indent="-228600">
              <a:buFont typeface="Wingdings,Sans-Serif"/>
              <a:buChar char="§"/>
            </a:pPr>
            <a:r>
              <a:rPr lang="en-US" b="1" dirty="0">
                <a:solidFill>
                  <a:schemeClr val="tx2"/>
                </a:solidFill>
                <a:latin typeface="Arial"/>
                <a:cs typeface="Arial"/>
              </a:rPr>
              <a:t>NSSP CoP Call</a:t>
            </a:r>
            <a:endParaRPr lang="en-US" dirty="0">
              <a:solidFill>
                <a:schemeClr val="tx2"/>
              </a:solidFill>
              <a:latin typeface="Arial"/>
              <a:cs typeface="Arial"/>
            </a:endParaRPr>
          </a:p>
          <a:p>
            <a:pPr marL="685800" lvl="2" indent="-228600">
              <a:buFont typeface="Wingdings,Sans-Serif"/>
              <a:buChar char="§"/>
            </a:pPr>
            <a:r>
              <a:rPr lang="en-US" dirty="0">
                <a:solidFill>
                  <a:schemeClr val="tx2"/>
                </a:solidFill>
                <a:latin typeface="Arial"/>
                <a:cs typeface="Arial"/>
              </a:rPr>
              <a:t>2/28 @ 12 pm ET</a:t>
            </a:r>
          </a:p>
          <a:p>
            <a:pPr marL="685800" lvl="2" indent="-228600">
              <a:buFont typeface="Wingdings,Sans-Serif"/>
              <a:buChar char="§"/>
            </a:pPr>
            <a:r>
              <a:rPr lang="en-US" dirty="0">
                <a:solidFill>
                  <a:srgbClr val="000000"/>
                </a:solidFill>
                <a:latin typeface="Arial"/>
                <a:cs typeface="Arial"/>
                <a:hlinkClick r:id="rId6"/>
              </a:rPr>
              <a:t>syndromic@cste.org</a:t>
            </a:r>
            <a:r>
              <a:rPr lang="en-US" dirty="0">
                <a:solidFill>
                  <a:schemeClr val="accent1"/>
                </a:solidFill>
                <a:latin typeface="Arial"/>
                <a:cs typeface="Arial"/>
              </a:rPr>
              <a:t> </a:t>
            </a:r>
          </a:p>
          <a:p>
            <a:pPr marL="685800" lvl="2" indent="-228600">
              <a:buFont typeface="Wingdings,Sans-Serif"/>
              <a:buChar char="§"/>
            </a:pPr>
            <a:endParaRPr lang="en-US" dirty="0">
              <a:solidFill>
                <a:schemeClr val="accent1"/>
              </a:solidFill>
              <a:latin typeface="Arial"/>
              <a:cs typeface="Arial"/>
            </a:endParaRPr>
          </a:p>
          <a:p>
            <a:pPr marL="285750" indent="-285750">
              <a:lnSpc>
                <a:spcPct val="90000"/>
              </a:lnSpc>
              <a:spcBef>
                <a:spcPts val="1000"/>
              </a:spcBef>
              <a:buFont typeface="Wingdings" panose="05000000000000000000" pitchFamily="2" charset="2"/>
              <a:buChar char="§"/>
            </a:pPr>
            <a:r>
              <a:rPr lang="en-US" b="1" dirty="0">
                <a:solidFill>
                  <a:schemeClr val="tx2"/>
                </a:solidFill>
                <a:latin typeface="Arial"/>
                <a:cs typeface="Arial"/>
              </a:rPr>
              <a:t>Surveillance Practice and Implementation Subcommittee Call</a:t>
            </a:r>
            <a:endParaRPr lang="en-US" dirty="0">
              <a:solidFill>
                <a:schemeClr val="tx2"/>
              </a:solidFill>
              <a:latin typeface="Arial"/>
              <a:cs typeface="Arial"/>
            </a:endParaRPr>
          </a:p>
          <a:p>
            <a:pPr marL="600075" lvl="1" indent="-299720">
              <a:lnSpc>
                <a:spcPct val="90000"/>
              </a:lnSpc>
              <a:spcBef>
                <a:spcPts val="500"/>
              </a:spcBef>
              <a:buFont typeface="Wingdings,Sans-Serif"/>
              <a:buChar char="§"/>
            </a:pPr>
            <a:r>
              <a:rPr lang="en-US">
                <a:solidFill>
                  <a:schemeClr val="tx2"/>
                </a:solidFill>
                <a:latin typeface="Arial"/>
                <a:cs typeface="Arial"/>
              </a:rPr>
              <a:t>3/1 @ </a:t>
            </a:r>
            <a:r>
              <a:rPr lang="en-US" dirty="0">
                <a:solidFill>
                  <a:schemeClr val="tx2"/>
                </a:solidFill>
                <a:latin typeface="Arial"/>
                <a:cs typeface="Arial"/>
              </a:rPr>
              <a:t>1:30 pm ET</a:t>
            </a:r>
          </a:p>
          <a:p>
            <a:pPr marL="600075" lvl="1" indent="-299720">
              <a:lnSpc>
                <a:spcPct val="90000"/>
              </a:lnSpc>
              <a:spcBef>
                <a:spcPts val="500"/>
              </a:spcBef>
              <a:buFont typeface="Wingdings,Sans-Serif"/>
              <a:buChar char="§"/>
            </a:pPr>
            <a:r>
              <a:rPr lang="en-US" dirty="0">
                <a:solidFill>
                  <a:srgbClr val="000000"/>
                </a:solidFill>
                <a:latin typeface="Arial"/>
                <a:cs typeface="Arial"/>
                <a:hlinkClick r:id="rId7"/>
              </a:rPr>
              <a:t>blampkins@cste.org</a:t>
            </a:r>
            <a:r>
              <a:rPr lang="en-US" dirty="0">
                <a:solidFill>
                  <a:srgbClr val="15345A"/>
                </a:solidFill>
                <a:latin typeface="Arial"/>
                <a:cs typeface="Arial"/>
              </a:rPr>
              <a:t> </a:t>
            </a:r>
            <a:endParaRPr lang="en-US" dirty="0">
              <a:solidFill>
                <a:schemeClr val="tx2"/>
              </a:solidFill>
              <a:latin typeface="Arial"/>
              <a:cs typeface="Arial"/>
            </a:endParaRPr>
          </a:p>
          <a:p>
            <a:pPr marL="228600" lvl="1" indent="-228600">
              <a:buFont typeface="Wingdings,Sans-Serif"/>
              <a:buChar char="§"/>
            </a:pPr>
            <a:endParaRPr lang="en-US" dirty="0">
              <a:solidFill>
                <a:schemeClr val="accent1"/>
              </a:solidFill>
            </a:endParaRPr>
          </a:p>
          <a:p>
            <a:pPr marL="213995" indent="-213995">
              <a:lnSpc>
                <a:spcPct val="90000"/>
              </a:lnSpc>
              <a:spcBef>
                <a:spcPts val="1000"/>
              </a:spcBef>
              <a:buFont typeface="Wingdings"/>
              <a:buChar char="§"/>
            </a:pPr>
            <a:endParaRPr lang="en-US" b="1" dirty="0">
              <a:solidFill>
                <a:srgbClr val="44546A"/>
              </a:solidFill>
              <a:latin typeface="Arial"/>
              <a:cs typeface="Arial"/>
            </a:endParaRPr>
          </a:p>
          <a:p>
            <a:pPr marL="142875" indent="-299720">
              <a:lnSpc>
                <a:spcPct val="90000"/>
              </a:lnSpc>
              <a:spcBef>
                <a:spcPts val="500"/>
              </a:spcBef>
              <a:buFont typeface="Wingdings"/>
              <a:buChar char="§"/>
            </a:pPr>
            <a:endParaRPr lang="en-US" b="1" dirty="0">
              <a:solidFill>
                <a:srgbClr val="15345A"/>
              </a:solidFill>
              <a:latin typeface="Arial"/>
              <a:cs typeface="Arial"/>
            </a:endParaRPr>
          </a:p>
          <a:p>
            <a:pPr marL="342900" indent="-342900">
              <a:buFont typeface="Wingdings"/>
              <a:buChar char="§"/>
            </a:pPr>
            <a:endParaRPr lang="en-US" b="1" dirty="0">
              <a:solidFill>
                <a:srgbClr val="000000"/>
              </a:solidFill>
              <a:latin typeface="Arial Nova"/>
              <a:cs typeface="Calibri"/>
            </a:endParaRPr>
          </a:p>
          <a:p>
            <a:pPr marL="228600" lvl="1" indent="-228600">
              <a:lnSpc>
                <a:spcPct val="90000"/>
              </a:lnSpc>
              <a:spcBef>
                <a:spcPts val="500"/>
              </a:spcBef>
              <a:buFont typeface="Wingdings" panose="020B0604020202020204" pitchFamily="34" charset="0"/>
              <a:buChar char="§"/>
            </a:pPr>
            <a:endParaRPr lang="en-US" dirty="0">
              <a:solidFill>
                <a:schemeClr val="accent1"/>
              </a:solidFill>
              <a:latin typeface="Arial" panose="020B0604020202020204" pitchFamily="34" charset="0"/>
              <a:cs typeface="Arial" panose="020B0604020202020204" pitchFamily="34" charset="0"/>
            </a:endParaRPr>
          </a:p>
        </p:txBody>
      </p:sp>
      <p:sp>
        <p:nvSpPr>
          <p:cNvPr id="2" name="Star: 5 Points 1">
            <a:extLst>
              <a:ext uri="{FF2B5EF4-FFF2-40B4-BE49-F238E27FC236}">
                <a16:creationId xmlns:a16="http://schemas.microsoft.com/office/drawing/2014/main" id="{58358306-ACC7-DE70-4312-59FBDA1C2FBF}"/>
              </a:ext>
            </a:extLst>
          </p:cNvPr>
          <p:cNvSpPr/>
          <p:nvPr/>
        </p:nvSpPr>
        <p:spPr>
          <a:xfrm>
            <a:off x="9294646" y="3429000"/>
            <a:ext cx="2818725" cy="2724318"/>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cs typeface="Calibri"/>
              </a:rPr>
              <a:t>Check out CSTE Connect!</a:t>
            </a:r>
            <a:endParaRPr lang="en-US"/>
          </a:p>
        </p:txBody>
      </p:sp>
    </p:spTree>
    <p:extLst>
      <p:ext uri="{BB962C8B-B14F-4D97-AF65-F5344CB8AC3E}">
        <p14:creationId xmlns:p14="http://schemas.microsoft.com/office/powerpoint/2010/main" val="306213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DF777-7A17-ECBC-47B3-1A514FB7A3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6120F0-7766-32DD-DFC6-D7C3DB9EE44D}"/>
              </a:ext>
            </a:extLst>
          </p:cNvPr>
          <p:cNvSpPr>
            <a:spLocks noGrp="1"/>
          </p:cNvSpPr>
          <p:nvPr>
            <p:ph type="title"/>
          </p:nvPr>
        </p:nvSpPr>
        <p:spPr/>
        <p:txBody>
          <a:bodyPr lIns="91440" tIns="45720" rIns="91440" bIns="45720" anchor="ctr">
            <a:normAutofit fontScale="90000"/>
          </a:bodyPr>
          <a:lstStyle/>
          <a:p>
            <a:r>
              <a:rPr lang="en-US" sz="2800" b="1" dirty="0">
                <a:latin typeface="Arial"/>
                <a:cs typeface="Arial"/>
              </a:rPr>
              <a:t>Welcome to the December National ELR Workgroup Call!</a:t>
            </a:r>
          </a:p>
        </p:txBody>
      </p:sp>
      <p:sp>
        <p:nvSpPr>
          <p:cNvPr id="4" name="Content Placeholder 3">
            <a:extLst>
              <a:ext uri="{FF2B5EF4-FFF2-40B4-BE49-F238E27FC236}">
                <a16:creationId xmlns:a16="http://schemas.microsoft.com/office/drawing/2014/main" id="{C0FF32C1-9953-2D5C-651F-A3FABFE2CEF8}"/>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spcBef>
                <a:spcPts val="700"/>
              </a:spcBef>
              <a:spcAft>
                <a:spcPts val="400"/>
              </a:spcAft>
              <a:buNone/>
            </a:pPr>
            <a:r>
              <a:rPr lang="en-US" sz="2400" b="1" u="sng" dirty="0">
                <a:solidFill>
                  <a:schemeClr val="accent1">
                    <a:lumMod val="50000"/>
                  </a:schemeClr>
                </a:solidFill>
                <a:latin typeface="Arial" panose="020B0604020202020204" pitchFamily="34" charset="0"/>
                <a:cs typeface="Arial" panose="020B0604020202020204" pitchFamily="34" charset="0"/>
              </a:rPr>
              <a:t>Agenda</a:t>
            </a:r>
          </a:p>
          <a:p>
            <a:pPr marL="0" indent="0">
              <a:spcBef>
                <a:spcPts val="700"/>
              </a:spcBef>
              <a:spcAft>
                <a:spcPts val="400"/>
              </a:spcAft>
              <a:buNone/>
            </a:pPr>
            <a:endParaRPr lang="en-US" sz="1800" dirty="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Welcome </a:t>
            </a: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 Nicole Kikuchi (TN)</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Connect Overview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Ben McClanahan (CSTE)</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LIVD File Update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Reflections and Strategies for 2024: Open Discussion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a:t>
            </a:r>
          </a:p>
          <a:p>
            <a:pPr marL="457200" indent="-457200">
              <a:spcBef>
                <a:spcPts val="0"/>
              </a:spcBef>
              <a:spcAft>
                <a:spcPts val="600"/>
              </a:spcAft>
              <a:buClr>
                <a:schemeClr val="accent1">
                  <a:lumMod val="50000"/>
                </a:schemeClr>
              </a:buClr>
              <a:buFont typeface="+mj-lt"/>
              <a:buAutoNum type="arabicPeriod"/>
            </a:pPr>
            <a:r>
              <a:rPr lang="en-US" sz="2400" b="0" i="0" dirty="0">
                <a:solidFill>
                  <a:schemeClr val="accent1">
                    <a:lumMod val="50000"/>
                  </a:schemeClr>
                </a:solidFill>
                <a:effectLst/>
                <a:latin typeface="Arial" panose="020B0604020202020204" pitchFamily="34" charset="0"/>
                <a:cs typeface="Arial" panose="020B0604020202020204" pitchFamily="34" charset="0"/>
              </a:rPr>
              <a:t>Adjourn</a:t>
            </a:r>
            <a:endParaRPr lang="en-US" sz="2200" dirty="0">
              <a:solidFill>
                <a:schemeClr val="accent1">
                  <a:lumMod val="50000"/>
                </a:schemeClr>
              </a:solidFill>
              <a:latin typeface="Arial" panose="020B0604020202020204" pitchFamily="34" charset="0"/>
              <a:ea typeface="+mn-lt"/>
              <a:cs typeface="Arial" panose="020B0604020202020204" pitchFamily="34" charset="0"/>
            </a:endParaRPr>
          </a:p>
          <a:p>
            <a:pPr lvl="1"/>
            <a:endParaRPr lang="en-US"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D6DADD5E-7364-2BDF-04BF-2FEE23E616C6}"/>
              </a:ext>
            </a:extLst>
          </p:cNvPr>
          <p:cNvSpPr txBox="1"/>
          <p:nvPr/>
        </p:nvSpPr>
        <p:spPr>
          <a:xfrm>
            <a:off x="7646943" y="5503901"/>
            <a:ext cx="4261278" cy="369332"/>
          </a:xfrm>
          <a:prstGeom prst="rect">
            <a:avLst/>
          </a:prstGeom>
          <a:noFill/>
        </p:spPr>
        <p:txBody>
          <a:bodyPr wrap="square" lIns="91440" tIns="45720" rIns="91440" bIns="45720" rtlCol="0" anchor="t">
            <a:spAutoFit/>
          </a:bodyPr>
          <a:lstStyle/>
          <a:p>
            <a:r>
              <a:rPr lang="en-US" b="1" dirty="0">
                <a:solidFill>
                  <a:srgbClr val="C00000"/>
                </a:solidFill>
              </a:rPr>
              <a:t>Next Call: March 5, 2024 @ 1 pm ET</a:t>
            </a:r>
            <a:endParaRPr lang="en-US" b="1" dirty="0">
              <a:solidFill>
                <a:srgbClr val="C00000"/>
              </a:solidFill>
              <a:cs typeface="Calibri"/>
            </a:endParaRPr>
          </a:p>
        </p:txBody>
      </p:sp>
    </p:spTree>
    <p:extLst>
      <p:ext uri="{BB962C8B-B14F-4D97-AF65-F5344CB8AC3E}">
        <p14:creationId xmlns:p14="http://schemas.microsoft.com/office/powerpoint/2010/main" val="2250633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8B2B2-C255-CE64-1ADC-4E341D948E39}"/>
              </a:ext>
            </a:extLst>
          </p:cNvPr>
          <p:cNvSpPr>
            <a:spLocks noGrp="1"/>
          </p:cNvSpPr>
          <p:nvPr>
            <p:ph type="title"/>
          </p:nvPr>
        </p:nvSpPr>
        <p:spPr/>
        <p:txBody>
          <a:bodyPr>
            <a:normAutofit fontScale="90000"/>
          </a:bodyPr>
          <a:lstStyle/>
          <a:p>
            <a:r>
              <a:rPr lang="en-US" dirty="0"/>
              <a:t>Reflections and Strategies for 2024: Discussion Questions</a:t>
            </a:r>
          </a:p>
        </p:txBody>
      </p:sp>
      <p:sp>
        <p:nvSpPr>
          <p:cNvPr id="3" name="Content Placeholder 2">
            <a:extLst>
              <a:ext uri="{FF2B5EF4-FFF2-40B4-BE49-F238E27FC236}">
                <a16:creationId xmlns:a16="http://schemas.microsoft.com/office/drawing/2014/main" id="{A4D99168-AB8D-967E-5800-18A7080242C3}"/>
              </a:ext>
            </a:extLst>
          </p:cNvPr>
          <p:cNvSpPr>
            <a:spLocks noGrp="1"/>
          </p:cNvSpPr>
          <p:nvPr>
            <p:ph idx="1"/>
          </p:nvPr>
        </p:nvSpPr>
        <p:spPr/>
        <p:txBody>
          <a:bodyPr/>
          <a:lstStyle/>
          <a:p>
            <a:pPr marL="0" indent="0">
              <a:buNone/>
            </a:pPr>
            <a:r>
              <a:rPr lang="en-US" sz="3200" b="0" i="0" dirty="0">
                <a:solidFill>
                  <a:srgbClr val="002060"/>
                </a:solidFill>
                <a:effectLst/>
                <a:latin typeface="Arial" panose="020B0604020202020204" pitchFamily="34" charset="0"/>
                <a:cs typeface="Arial" panose="020B0604020202020204" pitchFamily="34" charset="0"/>
              </a:rPr>
              <a:t>Can you share a brief overview of the ELR project you are currently most invested in and what inspired its initiation?</a:t>
            </a:r>
          </a:p>
          <a:p>
            <a:pPr marL="0" indent="0">
              <a:buNone/>
            </a:pPr>
            <a:endParaRPr lang="en-US" dirty="0"/>
          </a:p>
        </p:txBody>
      </p:sp>
    </p:spTree>
    <p:extLst>
      <p:ext uri="{BB962C8B-B14F-4D97-AF65-F5344CB8AC3E}">
        <p14:creationId xmlns:p14="http://schemas.microsoft.com/office/powerpoint/2010/main" val="839608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C65E6-9490-C47F-8C6D-96571A701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B2629-2D98-764F-708B-0DDF68A96D3C}"/>
              </a:ext>
            </a:extLst>
          </p:cNvPr>
          <p:cNvSpPr>
            <a:spLocks noGrp="1"/>
          </p:cNvSpPr>
          <p:nvPr>
            <p:ph type="title"/>
          </p:nvPr>
        </p:nvSpPr>
        <p:spPr/>
        <p:txBody>
          <a:bodyPr>
            <a:normAutofit fontScale="90000"/>
          </a:bodyPr>
          <a:lstStyle/>
          <a:p>
            <a:r>
              <a:rPr lang="en-US" dirty="0"/>
              <a:t>Reflections and Strategies for 2024: Discussion Questions</a:t>
            </a:r>
          </a:p>
        </p:txBody>
      </p:sp>
      <p:sp>
        <p:nvSpPr>
          <p:cNvPr id="3" name="Content Placeholder 2">
            <a:extLst>
              <a:ext uri="{FF2B5EF4-FFF2-40B4-BE49-F238E27FC236}">
                <a16:creationId xmlns:a16="http://schemas.microsoft.com/office/drawing/2014/main" id="{ADC40D9D-E992-A047-3DD8-6175D87E59CC}"/>
              </a:ext>
            </a:extLst>
          </p:cNvPr>
          <p:cNvSpPr>
            <a:spLocks noGrp="1"/>
          </p:cNvSpPr>
          <p:nvPr>
            <p:ph idx="1"/>
          </p:nvPr>
        </p:nvSpPr>
        <p:spPr/>
        <p:txBody>
          <a:bodyPr>
            <a:normAutofit/>
          </a:bodyPr>
          <a:lstStyle/>
          <a:p>
            <a:pPr marL="0" indent="0">
              <a:buNone/>
            </a:pPr>
            <a:r>
              <a:rPr lang="en-US" sz="3200" dirty="0">
                <a:solidFill>
                  <a:srgbClr val="002060"/>
                </a:solidFill>
              </a:rPr>
              <a:t>What specific challenges have you faced in your recent ELR projects, and how have they impacted your progress or outcomes?</a:t>
            </a:r>
          </a:p>
        </p:txBody>
      </p:sp>
    </p:spTree>
    <p:extLst>
      <p:ext uri="{BB962C8B-B14F-4D97-AF65-F5344CB8AC3E}">
        <p14:creationId xmlns:p14="http://schemas.microsoft.com/office/powerpoint/2010/main" val="3943936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B336D-E884-BC9F-79C5-5FA2B941F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BC174-4952-EA8C-EF4C-53257DF79588}"/>
              </a:ext>
            </a:extLst>
          </p:cNvPr>
          <p:cNvSpPr>
            <a:spLocks noGrp="1"/>
          </p:cNvSpPr>
          <p:nvPr>
            <p:ph type="title"/>
          </p:nvPr>
        </p:nvSpPr>
        <p:spPr/>
        <p:txBody>
          <a:bodyPr>
            <a:normAutofit fontScale="90000"/>
          </a:bodyPr>
          <a:lstStyle/>
          <a:p>
            <a:r>
              <a:rPr lang="en-US" dirty="0"/>
              <a:t>Reflections and Strategies for 2024: Discussion Questions</a:t>
            </a:r>
          </a:p>
        </p:txBody>
      </p:sp>
      <p:sp>
        <p:nvSpPr>
          <p:cNvPr id="3" name="Content Placeholder 2">
            <a:extLst>
              <a:ext uri="{FF2B5EF4-FFF2-40B4-BE49-F238E27FC236}">
                <a16:creationId xmlns:a16="http://schemas.microsoft.com/office/drawing/2014/main" id="{EC42264A-8407-7822-8857-CC8360237C8E}"/>
              </a:ext>
            </a:extLst>
          </p:cNvPr>
          <p:cNvSpPr>
            <a:spLocks noGrp="1"/>
          </p:cNvSpPr>
          <p:nvPr>
            <p:ph idx="1"/>
          </p:nvPr>
        </p:nvSpPr>
        <p:spPr/>
        <p:txBody>
          <a:bodyPr>
            <a:normAutofit/>
          </a:bodyPr>
          <a:lstStyle/>
          <a:p>
            <a:pPr marL="0" indent="0">
              <a:buNone/>
            </a:pPr>
            <a:r>
              <a:rPr lang="en-US" sz="3200" dirty="0">
                <a:solidFill>
                  <a:srgbClr val="002060"/>
                </a:solidFill>
              </a:rPr>
              <a:t>In what specific ways can CSTE/APHL support you in overcoming the challenges you’ve encountered in your ELR Projects?</a:t>
            </a:r>
          </a:p>
        </p:txBody>
      </p:sp>
    </p:spTree>
    <p:extLst>
      <p:ext uri="{BB962C8B-B14F-4D97-AF65-F5344CB8AC3E}">
        <p14:creationId xmlns:p14="http://schemas.microsoft.com/office/powerpoint/2010/main" val="1449447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91220-FA17-DFAC-0D7F-41E15664C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74390-8105-AC23-D103-7724B95A1542}"/>
              </a:ext>
            </a:extLst>
          </p:cNvPr>
          <p:cNvSpPr>
            <a:spLocks noGrp="1"/>
          </p:cNvSpPr>
          <p:nvPr>
            <p:ph type="title"/>
          </p:nvPr>
        </p:nvSpPr>
        <p:spPr/>
        <p:txBody>
          <a:bodyPr>
            <a:normAutofit fontScale="90000"/>
          </a:bodyPr>
          <a:lstStyle/>
          <a:p>
            <a:r>
              <a:rPr lang="en-US" dirty="0"/>
              <a:t>Reflections and Strategies for 2024: Discussion Questions</a:t>
            </a:r>
          </a:p>
        </p:txBody>
      </p:sp>
      <p:sp>
        <p:nvSpPr>
          <p:cNvPr id="3" name="Content Placeholder 2">
            <a:extLst>
              <a:ext uri="{FF2B5EF4-FFF2-40B4-BE49-F238E27FC236}">
                <a16:creationId xmlns:a16="http://schemas.microsoft.com/office/drawing/2014/main" id="{B31E9252-B6AB-EFCD-99F7-EC8D864534EC}"/>
              </a:ext>
            </a:extLst>
          </p:cNvPr>
          <p:cNvSpPr>
            <a:spLocks noGrp="1"/>
          </p:cNvSpPr>
          <p:nvPr>
            <p:ph idx="1"/>
          </p:nvPr>
        </p:nvSpPr>
        <p:spPr/>
        <p:txBody>
          <a:bodyPr>
            <a:normAutofit/>
          </a:bodyPr>
          <a:lstStyle/>
          <a:p>
            <a:pPr marL="0" indent="0">
              <a:buNone/>
            </a:pPr>
            <a:r>
              <a:rPr lang="en-US" sz="3200" dirty="0">
                <a:solidFill>
                  <a:srgbClr val="002060"/>
                </a:solidFill>
              </a:rPr>
              <a:t>What emerging trends or unresolved issues in ELR should we focus on in our 2024 Workgroup calls to drive the impactful and engaging discussions?</a:t>
            </a:r>
          </a:p>
        </p:txBody>
      </p:sp>
    </p:spTree>
    <p:extLst>
      <p:ext uri="{BB962C8B-B14F-4D97-AF65-F5344CB8AC3E}">
        <p14:creationId xmlns:p14="http://schemas.microsoft.com/office/powerpoint/2010/main" val="3836509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E112E831-33D7-D644-BDB8-955C6ABD6DEC}" vid="{B7BBF6A9-FA31-484A-A46A-630A4230750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15958</TotalTime>
  <Words>1042</Words>
  <Application>Microsoft Office PowerPoint</Application>
  <PresentationFormat>Widescreen</PresentationFormat>
  <Paragraphs>108</Paragraphs>
  <Slides>11</Slides>
  <Notes>7</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11</vt:i4>
      </vt:variant>
    </vt:vector>
  </HeadingPairs>
  <TitlesOfParts>
    <vt:vector size="25" baseType="lpstr">
      <vt:lpstr>Arial</vt:lpstr>
      <vt:lpstr>Arial Nova</vt:lpstr>
      <vt:lpstr>Calibri</vt:lpstr>
      <vt:lpstr>Calibri Light</vt:lpstr>
      <vt:lpstr>Courier New</vt:lpstr>
      <vt:lpstr>Helvetica</vt:lpstr>
      <vt:lpstr>Helvetica Neue</vt:lpstr>
      <vt:lpstr>inherit</vt:lpstr>
      <vt:lpstr>Times</vt:lpstr>
      <vt:lpstr>Wingdings</vt:lpstr>
      <vt:lpstr>Wingdings,Sans-Serif</vt:lpstr>
      <vt:lpstr>Office Theme</vt:lpstr>
      <vt:lpstr>Custom Design</vt:lpstr>
      <vt:lpstr>1_Office Theme</vt:lpstr>
      <vt:lpstr>Welcome to the December National ELR Workgroup Call!</vt:lpstr>
      <vt:lpstr>PowerPoint Presentation</vt:lpstr>
      <vt:lpstr>Important CSTE Annual Conference Dates</vt:lpstr>
      <vt:lpstr>CSTE Annual Award Nominations</vt:lpstr>
      <vt:lpstr>Draft USCDI v5 and USCDI+</vt:lpstr>
      <vt:lpstr>Upcoming Call Schedule</vt:lpstr>
      <vt:lpstr>Welcome to the December National ELR Workgroup Call!</vt:lpstr>
      <vt:lpstr>Reflections and Strategies for 2024: Discussion Questions</vt:lpstr>
      <vt:lpstr>Reflections and Strategies for 2024: Discussion Questions</vt:lpstr>
      <vt:lpstr>Reflections and Strategies for 2024: Discussion Questions</vt:lpstr>
      <vt:lpstr>Reflections and Strategies for 2024: Discussion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March National ELR Workgroup Call!</dc:title>
  <dc:creator>Devra Barter</dc:creator>
  <cp:lastModifiedBy>Devra Barter</cp:lastModifiedBy>
  <cp:revision>5</cp:revision>
  <dcterms:created xsi:type="dcterms:W3CDTF">2023-04-03T16:07:08Z</dcterms:created>
  <dcterms:modified xsi:type="dcterms:W3CDTF">2024-02-06T14:30:29Z</dcterms:modified>
</cp:coreProperties>
</file>