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9" r:id="rId3"/>
    <p:sldId id="303" r:id="rId4"/>
    <p:sldId id="264" r:id="rId5"/>
    <p:sldId id="263" r:id="rId6"/>
    <p:sldId id="258" r:id="rId7"/>
    <p:sldId id="304" r:id="rId8"/>
    <p:sldId id="265" r:id="rId9"/>
    <p:sldId id="30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48C00D-0952-4D64-A1A6-0289786E413A}" v="381" dt="2021-06-08T16:02:56.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263" autoAdjust="0"/>
  </p:normalViewPr>
  <p:slideViewPr>
    <p:cSldViewPr snapToGrid="0">
      <p:cViewPr varScale="1">
        <p:scale>
          <a:sx n="88" d="100"/>
          <a:sy n="88" d="100"/>
        </p:scale>
        <p:origin x="120" y="32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ith, Rita (DHHS-Contractor)" userId="ccecbc1c-bbb3-4a7b-822a-b78b8a60f6ff" providerId="ADAL" clId="{E948C00D-0952-4D64-A1A6-0289786E413A}"/>
    <pc:docChg chg="undo custSel addSld delSld modSld sldOrd">
      <pc:chgData name="Seith, Rita (DHHS-Contractor)" userId="ccecbc1c-bbb3-4a7b-822a-b78b8a60f6ff" providerId="ADAL" clId="{E948C00D-0952-4D64-A1A6-0289786E413A}" dt="2021-06-08T16:02:59.825" v="8475" actId="1076"/>
      <pc:docMkLst>
        <pc:docMk/>
      </pc:docMkLst>
      <pc:sldChg chg="modNotesTx">
        <pc:chgData name="Seith, Rita (DHHS-Contractor)" userId="ccecbc1c-bbb3-4a7b-822a-b78b8a60f6ff" providerId="ADAL" clId="{E948C00D-0952-4D64-A1A6-0289786E413A}" dt="2021-05-05T20:08:49.331" v="3862" actId="20577"/>
        <pc:sldMkLst>
          <pc:docMk/>
          <pc:sldMk cId="1310496431" sldId="256"/>
        </pc:sldMkLst>
      </pc:sldChg>
      <pc:sldChg chg="modNotesTx">
        <pc:chgData name="Seith, Rita (DHHS-Contractor)" userId="ccecbc1c-bbb3-4a7b-822a-b78b8a60f6ff" providerId="ADAL" clId="{E948C00D-0952-4D64-A1A6-0289786E413A}" dt="2021-05-10T12:09:49.017" v="5956" actId="20577"/>
        <pc:sldMkLst>
          <pc:docMk/>
          <pc:sldMk cId="903812705" sldId="258"/>
        </pc:sldMkLst>
      </pc:sldChg>
      <pc:sldChg chg="addSp delSp modSp mod ord modNotesTx">
        <pc:chgData name="Seith, Rita (DHHS-Contractor)" userId="ccecbc1c-bbb3-4a7b-822a-b78b8a60f6ff" providerId="ADAL" clId="{E948C00D-0952-4D64-A1A6-0289786E413A}" dt="2021-06-08T16:02:59.825" v="8475" actId="1076"/>
        <pc:sldMkLst>
          <pc:docMk/>
          <pc:sldMk cId="2215411946" sldId="259"/>
        </pc:sldMkLst>
        <pc:picChg chg="add del">
          <ac:chgData name="Seith, Rita (DHHS-Contractor)" userId="ccecbc1c-bbb3-4a7b-822a-b78b8a60f6ff" providerId="ADAL" clId="{E948C00D-0952-4D64-A1A6-0289786E413A}" dt="2021-06-08T16:00:38.237" v="8473" actId="478"/>
          <ac:picMkLst>
            <pc:docMk/>
            <pc:sldMk cId="2215411946" sldId="259"/>
            <ac:picMk id="2" creationId="{1BC3271B-D2AF-4F08-B5AB-525D4AB17D13}"/>
          </ac:picMkLst>
        </pc:picChg>
        <pc:picChg chg="add mod">
          <ac:chgData name="Seith, Rita (DHHS-Contractor)" userId="ccecbc1c-bbb3-4a7b-822a-b78b8a60f6ff" providerId="ADAL" clId="{E948C00D-0952-4D64-A1A6-0289786E413A}" dt="2021-06-08T16:02:59.825" v="8475" actId="1076"/>
          <ac:picMkLst>
            <pc:docMk/>
            <pc:sldMk cId="2215411946" sldId="259"/>
            <ac:picMk id="4" creationId="{2EB36A3E-EC2C-472F-88E9-C406C5A3AC20}"/>
          </ac:picMkLst>
        </pc:picChg>
        <pc:picChg chg="add del">
          <ac:chgData name="Seith, Rita (DHHS-Contractor)" userId="ccecbc1c-bbb3-4a7b-822a-b78b8a60f6ff" providerId="ADAL" clId="{E948C00D-0952-4D64-A1A6-0289786E413A}" dt="2021-05-14T20:33:52.153" v="7978" actId="478"/>
          <ac:picMkLst>
            <pc:docMk/>
            <pc:sldMk cId="2215411946" sldId="259"/>
            <ac:picMk id="4" creationId="{3D38C12C-4525-4EB4-8FCE-AC10CDD6FCE8}"/>
          </ac:picMkLst>
        </pc:picChg>
      </pc:sldChg>
      <pc:sldChg chg="modSp del mod modNotesTx">
        <pc:chgData name="Seith, Rita (DHHS-Contractor)" userId="ccecbc1c-bbb3-4a7b-822a-b78b8a60f6ff" providerId="ADAL" clId="{E948C00D-0952-4D64-A1A6-0289786E413A}" dt="2021-05-10T12:59:50.295" v="7463" actId="47"/>
        <pc:sldMkLst>
          <pc:docMk/>
          <pc:sldMk cId="1749904713" sldId="262"/>
        </pc:sldMkLst>
        <pc:graphicFrameChg chg="mod modGraphic">
          <ac:chgData name="Seith, Rita (DHHS-Contractor)" userId="ccecbc1c-bbb3-4a7b-822a-b78b8a60f6ff" providerId="ADAL" clId="{E948C00D-0952-4D64-A1A6-0289786E413A}" dt="2021-05-10T12:16:16.723" v="5963" actId="207"/>
          <ac:graphicFrameMkLst>
            <pc:docMk/>
            <pc:sldMk cId="1749904713" sldId="262"/>
            <ac:graphicFrameMk id="31" creationId="{AAA10F74-4FC8-4DED-9FD0-8985FD7804D3}"/>
          </ac:graphicFrameMkLst>
        </pc:graphicFrameChg>
      </pc:sldChg>
      <pc:sldChg chg="ord modNotesTx">
        <pc:chgData name="Seith, Rita (DHHS-Contractor)" userId="ccecbc1c-bbb3-4a7b-822a-b78b8a60f6ff" providerId="ADAL" clId="{E948C00D-0952-4D64-A1A6-0289786E413A}" dt="2021-05-07T19:19:29.445" v="4686" actId="20577"/>
        <pc:sldMkLst>
          <pc:docMk/>
          <pc:sldMk cId="5099902" sldId="263"/>
        </pc:sldMkLst>
      </pc:sldChg>
      <pc:sldChg chg="modSp mod modNotesTx">
        <pc:chgData name="Seith, Rita (DHHS-Contractor)" userId="ccecbc1c-bbb3-4a7b-822a-b78b8a60f6ff" providerId="ADAL" clId="{E948C00D-0952-4D64-A1A6-0289786E413A}" dt="2021-05-07T19:17:29.618" v="4677" actId="20577"/>
        <pc:sldMkLst>
          <pc:docMk/>
          <pc:sldMk cId="4151265726" sldId="264"/>
        </pc:sldMkLst>
        <pc:spChg chg="mod">
          <ac:chgData name="Seith, Rita (DHHS-Contractor)" userId="ccecbc1c-bbb3-4a7b-822a-b78b8a60f6ff" providerId="ADAL" clId="{E948C00D-0952-4D64-A1A6-0289786E413A}" dt="2021-05-05T19:12:48.386" v="235" actId="1076"/>
          <ac:spMkLst>
            <pc:docMk/>
            <pc:sldMk cId="4151265726" sldId="264"/>
            <ac:spMk id="2" creationId="{549F3667-F8DF-4159-ABB9-B7E2BCE1B29B}"/>
          </ac:spMkLst>
        </pc:spChg>
        <pc:spChg chg="mod">
          <ac:chgData name="Seith, Rita (DHHS-Contractor)" userId="ccecbc1c-bbb3-4a7b-822a-b78b8a60f6ff" providerId="ADAL" clId="{E948C00D-0952-4D64-A1A6-0289786E413A}" dt="2021-05-05T19:12:48.386" v="235" actId="1076"/>
          <ac:spMkLst>
            <pc:docMk/>
            <pc:sldMk cId="4151265726" sldId="264"/>
            <ac:spMk id="3" creationId="{237AF0A4-69B1-4D13-A9F3-98002BDCA27B}"/>
          </ac:spMkLst>
        </pc:spChg>
      </pc:sldChg>
      <pc:sldChg chg="addSp delSp modSp new mod setBg modNotesTx">
        <pc:chgData name="Seith, Rita (DHHS-Contractor)" userId="ccecbc1c-bbb3-4a7b-822a-b78b8a60f6ff" providerId="ADAL" clId="{E948C00D-0952-4D64-A1A6-0289786E413A}" dt="2021-05-05T20:07:06.895" v="3781" actId="20577"/>
        <pc:sldMkLst>
          <pc:docMk/>
          <pc:sldMk cId="2880491771" sldId="265"/>
        </pc:sldMkLst>
        <pc:spChg chg="mod">
          <ac:chgData name="Seith, Rita (DHHS-Contractor)" userId="ccecbc1c-bbb3-4a7b-822a-b78b8a60f6ff" providerId="ADAL" clId="{E948C00D-0952-4D64-A1A6-0289786E413A}" dt="2021-05-05T20:05:58.024" v="3669" actId="403"/>
          <ac:spMkLst>
            <pc:docMk/>
            <pc:sldMk cId="2880491771" sldId="265"/>
            <ac:spMk id="2" creationId="{7DD422F4-F1BE-40C9-B989-8DF11E4708C3}"/>
          </ac:spMkLst>
        </pc:spChg>
        <pc:spChg chg="mod">
          <ac:chgData name="Seith, Rita (DHHS-Contractor)" userId="ccecbc1c-bbb3-4a7b-822a-b78b8a60f6ff" providerId="ADAL" clId="{E948C00D-0952-4D64-A1A6-0289786E413A}" dt="2021-05-05T20:06:02.003" v="3673" actId="403"/>
          <ac:spMkLst>
            <pc:docMk/>
            <pc:sldMk cId="2880491771" sldId="265"/>
            <ac:spMk id="3" creationId="{BFA11FF2-AE50-4680-92BF-A429739D84A4}"/>
          </ac:spMkLst>
        </pc:spChg>
        <pc:spChg chg="add del">
          <ac:chgData name="Seith, Rita (DHHS-Contractor)" userId="ccecbc1c-bbb3-4a7b-822a-b78b8a60f6ff" providerId="ADAL" clId="{E948C00D-0952-4D64-A1A6-0289786E413A}" dt="2021-05-05T20:05:44.013" v="3663" actId="26606"/>
          <ac:spMkLst>
            <pc:docMk/>
            <pc:sldMk cId="2880491771" sldId="265"/>
            <ac:spMk id="8" creationId="{01C9CC24-B375-4226-BF2B-61FADBBA696A}"/>
          </ac:spMkLst>
        </pc:spChg>
        <pc:spChg chg="add del">
          <ac:chgData name="Seith, Rita (DHHS-Contractor)" userId="ccecbc1c-bbb3-4a7b-822a-b78b8a60f6ff" providerId="ADAL" clId="{E948C00D-0952-4D64-A1A6-0289786E413A}" dt="2021-05-05T20:05:44.013" v="3663" actId="26606"/>
          <ac:spMkLst>
            <pc:docMk/>
            <pc:sldMk cId="2880491771" sldId="265"/>
            <ac:spMk id="10" creationId="{CD70A28E-4FD8-4474-A206-E15B5EBB303F}"/>
          </ac:spMkLst>
        </pc:spChg>
        <pc:spChg chg="add">
          <ac:chgData name="Seith, Rita (DHHS-Contractor)" userId="ccecbc1c-bbb3-4a7b-822a-b78b8a60f6ff" providerId="ADAL" clId="{E948C00D-0952-4D64-A1A6-0289786E413A}" dt="2021-05-05T20:05:44.028" v="3664" actId="26606"/>
          <ac:spMkLst>
            <pc:docMk/>
            <pc:sldMk cId="2880491771" sldId="265"/>
            <ac:spMk id="14" creationId="{D6EE29F2-D77F-4BD0-A20B-334D316A1C9D}"/>
          </ac:spMkLst>
        </pc:spChg>
        <pc:spChg chg="add">
          <ac:chgData name="Seith, Rita (DHHS-Contractor)" userId="ccecbc1c-bbb3-4a7b-822a-b78b8a60f6ff" providerId="ADAL" clId="{E948C00D-0952-4D64-A1A6-0289786E413A}" dt="2021-05-05T20:05:44.028" v="3664" actId="26606"/>
          <ac:spMkLst>
            <pc:docMk/>
            <pc:sldMk cId="2880491771" sldId="265"/>
            <ac:spMk id="15" creationId="{4E1BEB12-92AF-4445-98AD-4C7756E7C93B}"/>
          </ac:spMkLst>
        </pc:spChg>
        <pc:spChg chg="add">
          <ac:chgData name="Seith, Rita (DHHS-Contractor)" userId="ccecbc1c-bbb3-4a7b-822a-b78b8a60f6ff" providerId="ADAL" clId="{E948C00D-0952-4D64-A1A6-0289786E413A}" dt="2021-05-05T20:05:44.028" v="3664" actId="26606"/>
          <ac:spMkLst>
            <pc:docMk/>
            <pc:sldMk cId="2880491771" sldId="265"/>
            <ac:spMk id="16" creationId="{22D09ED2-868F-42C6-866E-F92E0CEF314F}"/>
          </ac:spMkLst>
        </pc:spChg>
        <pc:spChg chg="add">
          <ac:chgData name="Seith, Rita (DHHS-Contractor)" userId="ccecbc1c-bbb3-4a7b-822a-b78b8a60f6ff" providerId="ADAL" clId="{E948C00D-0952-4D64-A1A6-0289786E413A}" dt="2021-05-05T20:05:44.028" v="3664" actId="26606"/>
          <ac:spMkLst>
            <pc:docMk/>
            <pc:sldMk cId="2880491771" sldId="265"/>
            <ac:spMk id="17" creationId="{D0522C2C-7B5C-48A7-A969-03941E5D2E76}"/>
          </ac:spMkLst>
        </pc:spChg>
        <pc:spChg chg="add">
          <ac:chgData name="Seith, Rita (DHHS-Contractor)" userId="ccecbc1c-bbb3-4a7b-822a-b78b8a60f6ff" providerId="ADAL" clId="{E948C00D-0952-4D64-A1A6-0289786E413A}" dt="2021-05-05T20:05:44.028" v="3664" actId="26606"/>
          <ac:spMkLst>
            <pc:docMk/>
            <pc:sldMk cId="2880491771" sldId="265"/>
            <ac:spMk id="18" creationId="{9C682A1A-5B2D-4111-BBD6-620165633E5B}"/>
          </ac:spMkLst>
        </pc:spChg>
        <pc:picChg chg="add del">
          <ac:chgData name="Seith, Rita (DHHS-Contractor)" userId="ccecbc1c-bbb3-4a7b-822a-b78b8a60f6ff" providerId="ADAL" clId="{E948C00D-0952-4D64-A1A6-0289786E413A}" dt="2021-05-05T20:05:44.013" v="3663" actId="26606"/>
          <ac:picMkLst>
            <pc:docMk/>
            <pc:sldMk cId="2880491771" sldId="265"/>
            <ac:picMk id="12" creationId="{39647E21-5366-4638-AC97-D8CD4111EB57}"/>
          </ac:picMkLst>
        </pc:picChg>
      </pc:sldChg>
      <pc:sldChg chg="new del modNotesTx">
        <pc:chgData name="Seith, Rita (DHHS-Contractor)" userId="ccecbc1c-bbb3-4a7b-822a-b78b8a60f6ff" providerId="ADAL" clId="{E948C00D-0952-4D64-A1A6-0289786E413A}" dt="2021-05-10T11:31:20.158" v="4846" actId="47"/>
        <pc:sldMkLst>
          <pc:docMk/>
          <pc:sldMk cId="604001069" sldId="266"/>
        </pc:sldMkLst>
      </pc:sldChg>
      <pc:sldChg chg="modSp add modNotesTx">
        <pc:chgData name="Seith, Rita (DHHS-Contractor)" userId="ccecbc1c-bbb3-4a7b-822a-b78b8a60f6ff" providerId="ADAL" clId="{E948C00D-0952-4D64-A1A6-0289786E413A}" dt="2021-05-25T19:33:53.539" v="8470" actId="20577"/>
        <pc:sldMkLst>
          <pc:docMk/>
          <pc:sldMk cId="4187387448" sldId="303"/>
        </pc:sldMkLst>
        <pc:graphicFrameChg chg="mod">
          <ac:chgData name="Seith, Rita (DHHS-Contractor)" userId="ccecbc1c-bbb3-4a7b-822a-b78b8a60f6ff" providerId="ADAL" clId="{E948C00D-0952-4D64-A1A6-0289786E413A}" dt="2021-05-25T19:33:53.539" v="8470" actId="20577"/>
          <ac:graphicFrameMkLst>
            <pc:docMk/>
            <pc:sldMk cId="4187387448" sldId="303"/>
            <ac:graphicFrameMk id="2" creationId="{A6D95FEB-37BB-470A-AC30-04C90090D145}"/>
          </ac:graphicFrameMkLst>
        </pc:graphicFrameChg>
      </pc:sldChg>
      <pc:sldChg chg="addSp modSp new mod modNotesTx">
        <pc:chgData name="Seith, Rita (DHHS-Contractor)" userId="ccecbc1c-bbb3-4a7b-822a-b78b8a60f6ff" providerId="ADAL" clId="{E948C00D-0952-4D64-A1A6-0289786E413A}" dt="2021-05-10T12:59:20.553" v="7462" actId="20577"/>
        <pc:sldMkLst>
          <pc:docMk/>
          <pc:sldMk cId="1542597249" sldId="304"/>
        </pc:sldMkLst>
        <pc:spChg chg="add mod">
          <ac:chgData name="Seith, Rita (DHHS-Contractor)" userId="ccecbc1c-bbb3-4a7b-822a-b78b8a60f6ff" providerId="ADAL" clId="{E948C00D-0952-4D64-A1A6-0289786E413A}" dt="2021-05-10T12:35:01.425" v="6745" actId="403"/>
          <ac:spMkLst>
            <pc:docMk/>
            <pc:sldMk cId="1542597249" sldId="304"/>
            <ac:spMk id="3" creationId="{3EA89B05-C6D7-4C7A-8A3A-48E0DFDD10C1}"/>
          </ac:spMkLst>
        </pc:spChg>
        <pc:graphicFrameChg chg="add mod modGraphic">
          <ac:chgData name="Seith, Rita (DHHS-Contractor)" userId="ccecbc1c-bbb3-4a7b-822a-b78b8a60f6ff" providerId="ADAL" clId="{E948C00D-0952-4D64-A1A6-0289786E413A}" dt="2021-05-10T12:29:42.690" v="6329" actId="1076"/>
          <ac:graphicFrameMkLst>
            <pc:docMk/>
            <pc:sldMk cId="1542597249" sldId="304"/>
            <ac:graphicFrameMk id="2" creationId="{AF31E21E-4203-4A7C-8C8D-D1CBD94614A4}"/>
          </ac:graphicFrameMkLst>
        </pc:graphicFrameChg>
      </pc:sldChg>
      <pc:sldChg chg="addSp delSp modSp new mod setBg">
        <pc:chgData name="Seith, Rita (DHHS-Contractor)" userId="ccecbc1c-bbb3-4a7b-822a-b78b8a60f6ff" providerId="ADAL" clId="{E948C00D-0952-4D64-A1A6-0289786E413A}" dt="2021-05-25T19:29:46.833" v="8436" actId="20578"/>
        <pc:sldMkLst>
          <pc:docMk/>
          <pc:sldMk cId="2393552519" sldId="305"/>
        </pc:sldMkLst>
        <pc:spChg chg="mod">
          <ac:chgData name="Seith, Rita (DHHS-Contractor)" userId="ccecbc1c-bbb3-4a7b-822a-b78b8a60f6ff" providerId="ADAL" clId="{E948C00D-0952-4D64-A1A6-0289786E413A}" dt="2021-05-11T20:04:20.593" v="7976" actId="113"/>
          <ac:spMkLst>
            <pc:docMk/>
            <pc:sldMk cId="2393552519" sldId="305"/>
            <ac:spMk id="2" creationId="{6EF7FA5E-8711-4AF5-B36E-43657B7803A5}"/>
          </ac:spMkLst>
        </pc:spChg>
        <pc:spChg chg="mod">
          <ac:chgData name="Seith, Rita (DHHS-Contractor)" userId="ccecbc1c-bbb3-4a7b-822a-b78b8a60f6ff" providerId="ADAL" clId="{E948C00D-0952-4D64-A1A6-0289786E413A}" dt="2021-05-25T19:29:46.833" v="8436" actId="20578"/>
          <ac:spMkLst>
            <pc:docMk/>
            <pc:sldMk cId="2393552519" sldId="305"/>
            <ac:spMk id="3" creationId="{06F23120-88D8-44B2-B511-811F333015B2}"/>
          </ac:spMkLst>
        </pc:spChg>
        <pc:spChg chg="add del">
          <ac:chgData name="Seith, Rita (DHHS-Contractor)" userId="ccecbc1c-bbb3-4a7b-822a-b78b8a60f6ff" providerId="ADAL" clId="{E948C00D-0952-4D64-A1A6-0289786E413A}" dt="2021-05-11T18:43:36.981" v="7920" actId="26606"/>
          <ac:spMkLst>
            <pc:docMk/>
            <pc:sldMk cId="2393552519" sldId="305"/>
            <ac:spMk id="8" creationId="{5A0118C5-4F8D-4CF4-BADD-53FEACC6C42A}"/>
          </ac:spMkLst>
        </pc:spChg>
        <pc:spChg chg="add del">
          <ac:chgData name="Seith, Rita (DHHS-Contractor)" userId="ccecbc1c-bbb3-4a7b-822a-b78b8a60f6ff" providerId="ADAL" clId="{E948C00D-0952-4D64-A1A6-0289786E413A}" dt="2021-05-11T18:43:36.981" v="7920" actId="26606"/>
          <ac:spMkLst>
            <pc:docMk/>
            <pc:sldMk cId="2393552519" sldId="305"/>
            <ac:spMk id="10" creationId="{4E0A5C5C-2A95-428E-9F6A-0D29EBD57C9F}"/>
          </ac:spMkLst>
        </pc:spChg>
        <pc:spChg chg="add del">
          <ac:chgData name="Seith, Rita (DHHS-Contractor)" userId="ccecbc1c-bbb3-4a7b-822a-b78b8a60f6ff" providerId="ADAL" clId="{E948C00D-0952-4D64-A1A6-0289786E413A}" dt="2021-05-11T18:43:36.981" v="7920" actId="26606"/>
          <ac:spMkLst>
            <pc:docMk/>
            <pc:sldMk cId="2393552519" sldId="305"/>
            <ac:spMk id="12" creationId="{1056F38F-7C4E-461D-8709-7D0024AE1F79}"/>
          </ac:spMkLst>
        </pc:spChg>
        <pc:spChg chg="add del">
          <ac:chgData name="Seith, Rita (DHHS-Contractor)" userId="ccecbc1c-bbb3-4a7b-822a-b78b8a60f6ff" providerId="ADAL" clId="{E948C00D-0952-4D64-A1A6-0289786E413A}" dt="2021-05-11T18:43:36.981" v="7920" actId="26606"/>
          <ac:spMkLst>
            <pc:docMk/>
            <pc:sldMk cId="2393552519" sldId="305"/>
            <ac:spMk id="14" creationId="{C7278469-3C3C-49CE-AEEE-E176A4900B78}"/>
          </ac:spMkLst>
        </pc:spChg>
        <pc:spChg chg="add del">
          <ac:chgData name="Seith, Rita (DHHS-Contractor)" userId="ccecbc1c-bbb3-4a7b-822a-b78b8a60f6ff" providerId="ADAL" clId="{E948C00D-0952-4D64-A1A6-0289786E413A}" dt="2021-05-11T18:43:36.981" v="7920" actId="26606"/>
          <ac:spMkLst>
            <pc:docMk/>
            <pc:sldMk cId="2393552519" sldId="305"/>
            <ac:spMk id="20" creationId="{4C6598AB-1C17-4D54-951C-A082D94ACB7A}"/>
          </ac:spMkLst>
        </pc:spChg>
        <pc:spChg chg="add del">
          <ac:chgData name="Seith, Rita (DHHS-Contractor)" userId="ccecbc1c-bbb3-4a7b-822a-b78b8a60f6ff" providerId="ADAL" clId="{E948C00D-0952-4D64-A1A6-0289786E413A}" dt="2021-05-11T18:43:36.981" v="7920" actId="26606"/>
          <ac:spMkLst>
            <pc:docMk/>
            <pc:sldMk cId="2393552519" sldId="305"/>
            <ac:spMk id="22" creationId="{C83B66D7-137D-4AC1-B172-53D60F08BEB5}"/>
          </ac:spMkLst>
        </pc:spChg>
        <pc:spChg chg="add del">
          <ac:chgData name="Seith, Rita (DHHS-Contractor)" userId="ccecbc1c-bbb3-4a7b-822a-b78b8a60f6ff" providerId="ADAL" clId="{E948C00D-0952-4D64-A1A6-0289786E413A}" dt="2021-05-11T18:43:36.981" v="7920" actId="26606"/>
          <ac:spMkLst>
            <pc:docMk/>
            <pc:sldMk cId="2393552519" sldId="305"/>
            <ac:spMk id="24" creationId="{F6B92503-6984-4D15-8B98-8718709B785D}"/>
          </ac:spMkLst>
        </pc:spChg>
        <pc:spChg chg="add del">
          <ac:chgData name="Seith, Rita (DHHS-Contractor)" userId="ccecbc1c-bbb3-4a7b-822a-b78b8a60f6ff" providerId="ADAL" clId="{E948C00D-0952-4D64-A1A6-0289786E413A}" dt="2021-05-11T18:43:36.981" v="7920" actId="26606"/>
          <ac:spMkLst>
            <pc:docMk/>
            <pc:sldMk cId="2393552519" sldId="305"/>
            <ac:spMk id="26" creationId="{08DDF938-524E-4C18-A47D-C00627832366}"/>
          </ac:spMkLst>
        </pc:spChg>
        <pc:spChg chg="add del">
          <ac:chgData name="Seith, Rita (DHHS-Contractor)" userId="ccecbc1c-bbb3-4a7b-822a-b78b8a60f6ff" providerId="ADAL" clId="{E948C00D-0952-4D64-A1A6-0289786E413A}" dt="2021-05-11T18:43:44.779" v="7922" actId="26606"/>
          <ac:spMkLst>
            <pc:docMk/>
            <pc:sldMk cId="2393552519" sldId="305"/>
            <ac:spMk id="35" creationId="{327D73B4-9F5C-4A64-A179-51B9500CB8B5}"/>
          </ac:spMkLst>
        </pc:spChg>
        <pc:spChg chg="add del">
          <ac:chgData name="Seith, Rita (DHHS-Contractor)" userId="ccecbc1c-bbb3-4a7b-822a-b78b8a60f6ff" providerId="ADAL" clId="{E948C00D-0952-4D64-A1A6-0289786E413A}" dt="2021-05-11T18:43:44.779" v="7922" actId="26606"/>
          <ac:spMkLst>
            <pc:docMk/>
            <pc:sldMk cId="2393552519" sldId="305"/>
            <ac:spMk id="36" creationId="{C1F06963-6374-4B48-844F-071A9BAAAE02}"/>
          </ac:spMkLst>
        </pc:spChg>
        <pc:spChg chg="add del">
          <ac:chgData name="Seith, Rita (DHHS-Contractor)" userId="ccecbc1c-bbb3-4a7b-822a-b78b8a60f6ff" providerId="ADAL" clId="{E948C00D-0952-4D64-A1A6-0289786E413A}" dt="2021-05-11T18:43:44.779" v="7922" actId="26606"/>
          <ac:spMkLst>
            <pc:docMk/>
            <pc:sldMk cId="2393552519" sldId="305"/>
            <ac:spMk id="37" creationId="{6CB927A4-E432-4310-9CD5-E89FF5063179}"/>
          </ac:spMkLst>
        </pc:spChg>
        <pc:spChg chg="add del">
          <ac:chgData name="Seith, Rita (DHHS-Contractor)" userId="ccecbc1c-bbb3-4a7b-822a-b78b8a60f6ff" providerId="ADAL" clId="{E948C00D-0952-4D64-A1A6-0289786E413A}" dt="2021-05-11T18:43:44.779" v="7922" actId="26606"/>
          <ac:spMkLst>
            <pc:docMk/>
            <pc:sldMk cId="2393552519" sldId="305"/>
            <ac:spMk id="38" creationId="{1453BF6C-B012-48B7-B4E8-6D7AC7C27D02}"/>
          </ac:spMkLst>
        </pc:spChg>
        <pc:spChg chg="add del">
          <ac:chgData name="Seith, Rita (DHHS-Contractor)" userId="ccecbc1c-bbb3-4a7b-822a-b78b8a60f6ff" providerId="ADAL" clId="{E948C00D-0952-4D64-A1A6-0289786E413A}" dt="2021-05-11T18:43:44.779" v="7922" actId="26606"/>
          <ac:spMkLst>
            <pc:docMk/>
            <pc:sldMk cId="2393552519" sldId="305"/>
            <ac:spMk id="39" creationId="{E3020543-B24B-4EC4-8FFC-8DD88EEA91A8}"/>
          </ac:spMkLst>
        </pc:spChg>
        <pc:spChg chg="add del">
          <ac:chgData name="Seith, Rita (DHHS-Contractor)" userId="ccecbc1c-bbb3-4a7b-822a-b78b8a60f6ff" providerId="ADAL" clId="{E948C00D-0952-4D64-A1A6-0289786E413A}" dt="2021-05-11T18:43:47.160" v="7924" actId="26606"/>
          <ac:spMkLst>
            <pc:docMk/>
            <pc:sldMk cId="2393552519" sldId="305"/>
            <ac:spMk id="42" creationId="{081EA652-8C6A-4E69-BEB9-170809474553}"/>
          </ac:spMkLst>
        </pc:spChg>
        <pc:spChg chg="add del">
          <ac:chgData name="Seith, Rita (DHHS-Contractor)" userId="ccecbc1c-bbb3-4a7b-822a-b78b8a60f6ff" providerId="ADAL" clId="{E948C00D-0952-4D64-A1A6-0289786E413A}" dt="2021-05-11T18:43:47.160" v="7924" actId="26606"/>
          <ac:spMkLst>
            <pc:docMk/>
            <pc:sldMk cId="2393552519" sldId="305"/>
            <ac:spMk id="43" creationId="{5298780A-33B9-4EA2-8F67-DE68AD62841B}"/>
          </ac:spMkLst>
        </pc:spChg>
        <pc:spChg chg="add del">
          <ac:chgData name="Seith, Rita (DHHS-Contractor)" userId="ccecbc1c-bbb3-4a7b-822a-b78b8a60f6ff" providerId="ADAL" clId="{E948C00D-0952-4D64-A1A6-0289786E413A}" dt="2021-05-11T18:43:47.160" v="7924" actId="26606"/>
          <ac:spMkLst>
            <pc:docMk/>
            <pc:sldMk cId="2393552519" sldId="305"/>
            <ac:spMk id="44" creationId="{7F488E8B-4E1E-4402-8935-D4E6C02615C7}"/>
          </ac:spMkLst>
        </pc:spChg>
        <pc:spChg chg="add del">
          <ac:chgData name="Seith, Rita (DHHS-Contractor)" userId="ccecbc1c-bbb3-4a7b-822a-b78b8a60f6ff" providerId="ADAL" clId="{E948C00D-0952-4D64-A1A6-0289786E413A}" dt="2021-05-11T18:44:03.230" v="7926" actId="26606"/>
          <ac:spMkLst>
            <pc:docMk/>
            <pc:sldMk cId="2393552519" sldId="305"/>
            <ac:spMk id="47" creationId="{59A309A7-1751-4ABE-A3C1-EEC40366AD89}"/>
          </ac:spMkLst>
        </pc:spChg>
        <pc:spChg chg="add del">
          <ac:chgData name="Seith, Rita (DHHS-Contractor)" userId="ccecbc1c-bbb3-4a7b-822a-b78b8a60f6ff" providerId="ADAL" clId="{E948C00D-0952-4D64-A1A6-0289786E413A}" dt="2021-05-11T18:44:03.230" v="7926" actId="26606"/>
          <ac:spMkLst>
            <pc:docMk/>
            <pc:sldMk cId="2393552519" sldId="305"/>
            <ac:spMk id="48" creationId="{967D8EB6-EAE1-4F9C-B398-83321E287204}"/>
          </ac:spMkLst>
        </pc:spChg>
        <pc:spChg chg="add del">
          <ac:chgData name="Seith, Rita (DHHS-Contractor)" userId="ccecbc1c-bbb3-4a7b-822a-b78b8a60f6ff" providerId="ADAL" clId="{E948C00D-0952-4D64-A1A6-0289786E413A}" dt="2021-05-11T18:44:12.484" v="7928" actId="26606"/>
          <ac:spMkLst>
            <pc:docMk/>
            <pc:sldMk cId="2393552519" sldId="305"/>
            <ac:spMk id="50" creationId="{777A147A-9ED8-46B4-8660-1B3C2AA880B5}"/>
          </ac:spMkLst>
        </pc:spChg>
        <pc:spChg chg="add del">
          <ac:chgData name="Seith, Rita (DHHS-Contractor)" userId="ccecbc1c-bbb3-4a7b-822a-b78b8a60f6ff" providerId="ADAL" clId="{E948C00D-0952-4D64-A1A6-0289786E413A}" dt="2021-05-11T18:44:12.484" v="7928" actId="26606"/>
          <ac:spMkLst>
            <pc:docMk/>
            <pc:sldMk cId="2393552519" sldId="305"/>
            <ac:spMk id="51" creationId="{5D6C15A0-C087-4593-8414-2B4EC1CDC3DE}"/>
          </ac:spMkLst>
        </pc:spChg>
        <pc:spChg chg="add">
          <ac:chgData name="Seith, Rita (DHHS-Contractor)" userId="ccecbc1c-bbb3-4a7b-822a-b78b8a60f6ff" providerId="ADAL" clId="{E948C00D-0952-4D64-A1A6-0289786E413A}" dt="2021-05-11T18:44:12.512" v="7929" actId="26606"/>
          <ac:spMkLst>
            <pc:docMk/>
            <pc:sldMk cId="2393552519" sldId="305"/>
            <ac:spMk id="53" creationId="{081EA652-8C6A-4E69-BEB9-170809474553}"/>
          </ac:spMkLst>
        </pc:spChg>
        <pc:spChg chg="add">
          <ac:chgData name="Seith, Rita (DHHS-Contractor)" userId="ccecbc1c-bbb3-4a7b-822a-b78b8a60f6ff" providerId="ADAL" clId="{E948C00D-0952-4D64-A1A6-0289786E413A}" dt="2021-05-11T18:44:12.512" v="7929" actId="26606"/>
          <ac:spMkLst>
            <pc:docMk/>
            <pc:sldMk cId="2393552519" sldId="305"/>
            <ac:spMk id="54" creationId="{5298780A-33B9-4EA2-8F67-DE68AD62841B}"/>
          </ac:spMkLst>
        </pc:spChg>
        <pc:spChg chg="add">
          <ac:chgData name="Seith, Rita (DHHS-Contractor)" userId="ccecbc1c-bbb3-4a7b-822a-b78b8a60f6ff" providerId="ADAL" clId="{E948C00D-0952-4D64-A1A6-0289786E413A}" dt="2021-05-11T18:44:12.512" v="7929" actId="26606"/>
          <ac:spMkLst>
            <pc:docMk/>
            <pc:sldMk cId="2393552519" sldId="305"/>
            <ac:spMk id="55" creationId="{7F488E8B-4E1E-4402-8935-D4E6C02615C7}"/>
          </ac:spMkLst>
        </pc:spChg>
        <pc:grpChg chg="add del">
          <ac:chgData name="Seith, Rita (DHHS-Contractor)" userId="ccecbc1c-bbb3-4a7b-822a-b78b8a60f6ff" providerId="ADAL" clId="{E948C00D-0952-4D64-A1A6-0289786E413A}" dt="2021-05-11T18:43:36.981" v="7920" actId="26606"/>
          <ac:grpSpMkLst>
            <pc:docMk/>
            <pc:sldMk cId="2393552519" sldId="305"/>
            <ac:grpSpMk id="16" creationId="{93DC754C-7E09-422D-A8BB-AF632E90DFA2}"/>
          </ac:grpSpMkLst>
        </pc:grpChg>
        <pc:grpChg chg="add del">
          <ac:chgData name="Seith, Rita (DHHS-Contractor)" userId="ccecbc1c-bbb3-4a7b-822a-b78b8a60f6ff" providerId="ADAL" clId="{E948C00D-0952-4D64-A1A6-0289786E413A}" dt="2021-05-11T18:43:36.981" v="7920" actId="26606"/>
          <ac:grpSpMkLst>
            <pc:docMk/>
            <pc:sldMk cId="2393552519" sldId="305"/>
            <ac:grpSpMk id="28" creationId="{3773FAF5-C452-4455-9411-D6AF5EBD4CA9}"/>
          </ac:grpSpMkLst>
        </pc:grpChg>
        <pc:picChg chg="add del">
          <ac:chgData name="Seith, Rita (DHHS-Contractor)" userId="ccecbc1c-bbb3-4a7b-822a-b78b8a60f6ff" providerId="ADAL" clId="{E948C00D-0952-4D64-A1A6-0289786E413A}" dt="2021-05-11T18:44:03.230" v="7926" actId="26606"/>
          <ac:picMkLst>
            <pc:docMk/>
            <pc:sldMk cId="2393552519" sldId="305"/>
            <ac:picMk id="7" creationId="{B25A72E1-751E-43E9-A44D-0320BA0C8CC4}"/>
          </ac:picMkLst>
        </pc:picChg>
        <pc:cxnChg chg="add del">
          <ac:chgData name="Seith, Rita (DHHS-Contractor)" userId="ccecbc1c-bbb3-4a7b-822a-b78b8a60f6ff" providerId="ADAL" clId="{E948C00D-0952-4D64-A1A6-0289786E413A}" dt="2021-05-11T18:43:44.779" v="7922" actId="26606"/>
          <ac:cxnSpMkLst>
            <pc:docMk/>
            <pc:sldMk cId="2393552519" sldId="305"/>
            <ac:cxnSpMk id="40" creationId="{C49DA8F6-BCC1-4447-B54C-57856834B94B}"/>
          </ac:cxnSpMkLst>
        </pc:cxnChg>
        <pc:cxnChg chg="add del">
          <ac:chgData name="Seith, Rita (DHHS-Contractor)" userId="ccecbc1c-bbb3-4a7b-822a-b78b8a60f6ff" providerId="ADAL" clId="{E948C00D-0952-4D64-A1A6-0289786E413A}" dt="2021-05-11T18:43:47.160" v="7924" actId="26606"/>
          <ac:cxnSpMkLst>
            <pc:docMk/>
            <pc:sldMk cId="2393552519" sldId="305"/>
            <ac:cxnSpMk id="45" creationId="{23AAC9B5-8015-485C-ACF9-A750390E9A56}"/>
          </ac:cxnSpMkLst>
        </pc:cxnChg>
        <pc:cxnChg chg="add">
          <ac:chgData name="Seith, Rita (DHHS-Contractor)" userId="ccecbc1c-bbb3-4a7b-822a-b78b8a60f6ff" providerId="ADAL" clId="{E948C00D-0952-4D64-A1A6-0289786E413A}" dt="2021-05-11T18:44:12.512" v="7929" actId="26606"/>
          <ac:cxnSpMkLst>
            <pc:docMk/>
            <pc:sldMk cId="2393552519" sldId="305"/>
            <ac:cxnSpMk id="56" creationId="{23AAC9B5-8015-485C-ACF9-A750390E9A56}"/>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6D2C0D-711B-4D15-9F21-C2EC294FB589}"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EAB22D0A-655D-446B-BA33-29D0031DD3D9}">
      <dgm:prSet phldrT="[Text]"/>
      <dgm:spPr>
        <a:solidFill>
          <a:schemeClr val="accent6"/>
        </a:solidFill>
      </dgm:spPr>
      <dgm:t>
        <a:bodyPr/>
        <a:lstStyle/>
        <a:p>
          <a:r>
            <a:rPr lang="en-US" dirty="0">
              <a:latin typeface="Abadi" panose="020B0604020104020204" pitchFamily="34" charset="0"/>
            </a:rPr>
            <a:t>Green – No action</a:t>
          </a:r>
        </a:p>
      </dgm:t>
    </dgm:pt>
    <dgm:pt modelId="{63E4DBA4-C4B5-4564-87C0-BB7CA269E062}" type="parTrans" cxnId="{642D6146-749F-4B05-A433-35E7DE678F9C}">
      <dgm:prSet/>
      <dgm:spPr/>
      <dgm:t>
        <a:bodyPr/>
        <a:lstStyle/>
        <a:p>
          <a:endParaRPr lang="en-US">
            <a:latin typeface="Abadi" panose="020B0604020104020204" pitchFamily="34" charset="0"/>
          </a:endParaRPr>
        </a:p>
      </dgm:t>
    </dgm:pt>
    <dgm:pt modelId="{6102F128-93F2-42CC-981A-2838054069E8}" type="sibTrans" cxnId="{642D6146-749F-4B05-A433-35E7DE678F9C}">
      <dgm:prSet/>
      <dgm:spPr>
        <a:ln>
          <a:solidFill>
            <a:schemeClr val="tx1"/>
          </a:solidFill>
        </a:ln>
      </dgm:spPr>
      <dgm:t>
        <a:bodyPr/>
        <a:lstStyle/>
        <a:p>
          <a:endParaRPr lang="en-US">
            <a:latin typeface="Abadi" panose="020B0604020104020204" pitchFamily="34" charset="0"/>
          </a:endParaRPr>
        </a:p>
      </dgm:t>
    </dgm:pt>
    <dgm:pt modelId="{106B7EE7-D3E9-410E-851A-2C224AD709EB}">
      <dgm:prSet phldrT="[Text]"/>
      <dgm:spPr>
        <a:solidFill>
          <a:schemeClr val="accent2">
            <a:lumMod val="75000"/>
          </a:schemeClr>
        </a:solidFill>
      </dgm:spPr>
      <dgm:t>
        <a:bodyPr/>
        <a:lstStyle/>
        <a:p>
          <a:r>
            <a:rPr lang="en-US" dirty="0">
              <a:latin typeface="Abadi" panose="020B0604020104020204" pitchFamily="34" charset="0"/>
            </a:rPr>
            <a:t>Orange – Targeted investigation</a:t>
          </a:r>
        </a:p>
      </dgm:t>
    </dgm:pt>
    <dgm:pt modelId="{02582830-B9EC-4FCD-B3A6-8F59E109FA30}" type="parTrans" cxnId="{ECDB4A44-CEDB-4A18-BA13-EC7C667228E0}">
      <dgm:prSet/>
      <dgm:spPr/>
      <dgm:t>
        <a:bodyPr/>
        <a:lstStyle/>
        <a:p>
          <a:endParaRPr lang="en-US">
            <a:latin typeface="Abadi" panose="020B0604020104020204" pitchFamily="34" charset="0"/>
          </a:endParaRPr>
        </a:p>
      </dgm:t>
    </dgm:pt>
    <dgm:pt modelId="{8850B73F-08CA-41E3-BE66-D31E210B245A}" type="sibTrans" cxnId="{ECDB4A44-CEDB-4A18-BA13-EC7C667228E0}">
      <dgm:prSet/>
      <dgm:spPr/>
      <dgm:t>
        <a:bodyPr/>
        <a:lstStyle/>
        <a:p>
          <a:endParaRPr lang="en-US">
            <a:latin typeface="Abadi" panose="020B0604020104020204" pitchFamily="34" charset="0"/>
          </a:endParaRPr>
        </a:p>
      </dgm:t>
    </dgm:pt>
    <dgm:pt modelId="{EB9AB77E-41BF-463A-8F0D-44C3F944707A}">
      <dgm:prSet phldrT="[Text]"/>
      <dgm:spPr>
        <a:solidFill>
          <a:srgbClr val="C00000"/>
        </a:solidFill>
      </dgm:spPr>
      <dgm:t>
        <a:bodyPr/>
        <a:lstStyle/>
        <a:p>
          <a:r>
            <a:rPr lang="en-US" dirty="0">
              <a:latin typeface="Abadi" panose="020B0604020104020204" pitchFamily="34" charset="0"/>
            </a:rPr>
            <a:t>Red – HAN</a:t>
          </a:r>
        </a:p>
      </dgm:t>
    </dgm:pt>
    <dgm:pt modelId="{99DC1F46-73F6-42F0-A398-CA76275F59AF}" type="parTrans" cxnId="{8CE2A8A4-0EE9-4323-8DBD-DC49753D4607}">
      <dgm:prSet/>
      <dgm:spPr/>
      <dgm:t>
        <a:bodyPr/>
        <a:lstStyle/>
        <a:p>
          <a:endParaRPr lang="en-US">
            <a:latin typeface="Abadi" panose="020B0604020104020204" pitchFamily="34" charset="0"/>
          </a:endParaRPr>
        </a:p>
      </dgm:t>
    </dgm:pt>
    <dgm:pt modelId="{F956497D-8AEC-4E61-BBE2-B2EF8EFD486F}" type="sibTrans" cxnId="{8CE2A8A4-0EE9-4323-8DBD-DC49753D4607}">
      <dgm:prSet/>
      <dgm:spPr/>
      <dgm:t>
        <a:bodyPr/>
        <a:lstStyle/>
        <a:p>
          <a:endParaRPr lang="en-US">
            <a:latin typeface="Abadi" panose="020B0604020104020204" pitchFamily="34" charset="0"/>
          </a:endParaRPr>
        </a:p>
      </dgm:t>
    </dgm:pt>
    <dgm:pt modelId="{55A8CA91-24B7-4B8B-B3C4-42D14AC36046}">
      <dgm:prSet phldrT="[Text]"/>
      <dgm:spPr>
        <a:solidFill>
          <a:srgbClr val="760076"/>
        </a:solidFill>
      </dgm:spPr>
      <dgm:t>
        <a:bodyPr/>
        <a:lstStyle/>
        <a:p>
          <a:r>
            <a:rPr lang="en-US" dirty="0">
              <a:latin typeface="Abadi" panose="020B0604020104020204" pitchFamily="34" charset="0"/>
            </a:rPr>
            <a:t>Purple – Multi-state </a:t>
          </a:r>
        </a:p>
      </dgm:t>
    </dgm:pt>
    <dgm:pt modelId="{B05788A9-3AD0-4F9B-B61F-E4D86C743A31}" type="parTrans" cxnId="{20D75B53-2ABD-47E2-9B7E-BC06C441B0AB}">
      <dgm:prSet/>
      <dgm:spPr/>
      <dgm:t>
        <a:bodyPr/>
        <a:lstStyle/>
        <a:p>
          <a:endParaRPr lang="en-US">
            <a:latin typeface="Abadi" panose="020B0604020104020204" pitchFamily="34" charset="0"/>
          </a:endParaRPr>
        </a:p>
      </dgm:t>
    </dgm:pt>
    <dgm:pt modelId="{328AF64C-3ACD-4869-B88D-AAC03AC2D465}" type="sibTrans" cxnId="{20D75B53-2ABD-47E2-9B7E-BC06C441B0AB}">
      <dgm:prSet/>
      <dgm:spPr/>
      <dgm:t>
        <a:bodyPr/>
        <a:lstStyle/>
        <a:p>
          <a:endParaRPr lang="en-US">
            <a:latin typeface="Abadi" panose="020B0604020104020204" pitchFamily="34" charset="0"/>
          </a:endParaRPr>
        </a:p>
      </dgm:t>
    </dgm:pt>
    <dgm:pt modelId="{190ED230-A914-4EA7-AB84-784F901167B1}">
      <dgm:prSet phldrT="[Text]"/>
      <dgm:spPr>
        <a:solidFill>
          <a:srgbClr val="FFFF00"/>
        </a:solidFill>
      </dgm:spPr>
      <dgm:t>
        <a:bodyPr/>
        <a:lstStyle/>
        <a:p>
          <a:r>
            <a:rPr lang="en-US" dirty="0">
              <a:solidFill>
                <a:schemeClr val="tx1"/>
              </a:solidFill>
              <a:latin typeface="Abadi" panose="020B0604020104020204" pitchFamily="34" charset="0"/>
            </a:rPr>
            <a:t>Yellow – Informative email</a:t>
          </a:r>
        </a:p>
      </dgm:t>
    </dgm:pt>
    <dgm:pt modelId="{2565DDE3-23A8-4016-AB12-4F40FADB6E38}" type="sibTrans" cxnId="{26D6738B-57A8-4244-B612-A0AA0043951C}">
      <dgm:prSet/>
      <dgm:spPr/>
      <dgm:t>
        <a:bodyPr/>
        <a:lstStyle/>
        <a:p>
          <a:endParaRPr lang="en-US">
            <a:latin typeface="Abadi" panose="020B0604020104020204" pitchFamily="34" charset="0"/>
          </a:endParaRPr>
        </a:p>
      </dgm:t>
    </dgm:pt>
    <dgm:pt modelId="{7A1838AC-F096-4364-94BB-0DC5013FC78D}" type="parTrans" cxnId="{26D6738B-57A8-4244-B612-A0AA0043951C}">
      <dgm:prSet/>
      <dgm:spPr/>
      <dgm:t>
        <a:bodyPr/>
        <a:lstStyle/>
        <a:p>
          <a:endParaRPr lang="en-US">
            <a:latin typeface="Abadi" panose="020B0604020104020204" pitchFamily="34" charset="0"/>
          </a:endParaRPr>
        </a:p>
      </dgm:t>
    </dgm:pt>
    <dgm:pt modelId="{CBAC13A4-74DD-4C59-AF84-5650E9C4FCB7}" type="pres">
      <dgm:prSet presAssocID="{E16D2C0D-711B-4D15-9F21-C2EC294FB589}" presName="Name0" presStyleCnt="0">
        <dgm:presLayoutVars>
          <dgm:chMax val="7"/>
          <dgm:chPref val="7"/>
          <dgm:dir/>
        </dgm:presLayoutVars>
      </dgm:prSet>
      <dgm:spPr/>
    </dgm:pt>
    <dgm:pt modelId="{F3A0EBB2-75F0-41E3-A00D-A444D7E74615}" type="pres">
      <dgm:prSet presAssocID="{E16D2C0D-711B-4D15-9F21-C2EC294FB589}" presName="Name1" presStyleCnt="0"/>
      <dgm:spPr/>
    </dgm:pt>
    <dgm:pt modelId="{E4520CB5-C328-4734-B3F0-3CE9A9C8E2E2}" type="pres">
      <dgm:prSet presAssocID="{E16D2C0D-711B-4D15-9F21-C2EC294FB589}" presName="cycle" presStyleCnt="0"/>
      <dgm:spPr/>
    </dgm:pt>
    <dgm:pt modelId="{F74AE816-21E4-4596-AC96-393FCF6C1F96}" type="pres">
      <dgm:prSet presAssocID="{E16D2C0D-711B-4D15-9F21-C2EC294FB589}" presName="srcNode" presStyleLbl="node1" presStyleIdx="0" presStyleCnt="5"/>
      <dgm:spPr/>
    </dgm:pt>
    <dgm:pt modelId="{4312ED6D-4D88-4FBC-9423-1AE0300C7C78}" type="pres">
      <dgm:prSet presAssocID="{E16D2C0D-711B-4D15-9F21-C2EC294FB589}" presName="conn" presStyleLbl="parChTrans1D2" presStyleIdx="0" presStyleCnt="1"/>
      <dgm:spPr/>
    </dgm:pt>
    <dgm:pt modelId="{1B00DF09-C226-4921-B750-F45582365E2C}" type="pres">
      <dgm:prSet presAssocID="{E16D2C0D-711B-4D15-9F21-C2EC294FB589}" presName="extraNode" presStyleLbl="node1" presStyleIdx="0" presStyleCnt="5"/>
      <dgm:spPr/>
    </dgm:pt>
    <dgm:pt modelId="{767C414B-165B-4E91-BCD1-115CC1DEDBAE}" type="pres">
      <dgm:prSet presAssocID="{E16D2C0D-711B-4D15-9F21-C2EC294FB589}" presName="dstNode" presStyleLbl="node1" presStyleIdx="0" presStyleCnt="5"/>
      <dgm:spPr/>
    </dgm:pt>
    <dgm:pt modelId="{6A42DC66-90DB-4B3F-93F5-7BB371786895}" type="pres">
      <dgm:prSet presAssocID="{EAB22D0A-655D-446B-BA33-29D0031DD3D9}" presName="text_1" presStyleLbl="node1" presStyleIdx="0" presStyleCnt="5">
        <dgm:presLayoutVars>
          <dgm:bulletEnabled val="1"/>
        </dgm:presLayoutVars>
      </dgm:prSet>
      <dgm:spPr/>
    </dgm:pt>
    <dgm:pt modelId="{F31431AA-A206-4372-A2DF-771CF2DC35A7}" type="pres">
      <dgm:prSet presAssocID="{EAB22D0A-655D-446B-BA33-29D0031DD3D9}" presName="accent_1" presStyleCnt="0"/>
      <dgm:spPr/>
    </dgm:pt>
    <dgm:pt modelId="{2897CCEF-7B80-4467-96D6-D34EFF5669A3}" type="pres">
      <dgm:prSet presAssocID="{EAB22D0A-655D-446B-BA33-29D0031DD3D9}" presName="accentRepeatNode" presStyleLbl="solidFgAcc1" presStyleIdx="0" presStyleCnt="5"/>
      <dgm:spPr>
        <a:ln>
          <a:solidFill>
            <a:schemeClr val="accent6"/>
          </a:solidFill>
        </a:ln>
      </dgm:spPr>
    </dgm:pt>
    <dgm:pt modelId="{6AFC335A-852D-49B8-A4ED-0715BEBD457D}" type="pres">
      <dgm:prSet presAssocID="{190ED230-A914-4EA7-AB84-784F901167B1}" presName="text_2" presStyleLbl="node1" presStyleIdx="1" presStyleCnt="5">
        <dgm:presLayoutVars>
          <dgm:bulletEnabled val="1"/>
        </dgm:presLayoutVars>
      </dgm:prSet>
      <dgm:spPr/>
    </dgm:pt>
    <dgm:pt modelId="{77283125-F1B1-4C9F-8E58-A96D91910E2E}" type="pres">
      <dgm:prSet presAssocID="{190ED230-A914-4EA7-AB84-784F901167B1}" presName="accent_2" presStyleCnt="0"/>
      <dgm:spPr/>
    </dgm:pt>
    <dgm:pt modelId="{D6CCBB07-22AA-4E5E-9C10-5E32F29DCF05}" type="pres">
      <dgm:prSet presAssocID="{190ED230-A914-4EA7-AB84-784F901167B1}" presName="accentRepeatNode" presStyleLbl="solidFgAcc1" presStyleIdx="1" presStyleCnt="5"/>
      <dgm:spPr>
        <a:ln>
          <a:solidFill>
            <a:srgbClr val="FFFF00"/>
          </a:solidFill>
        </a:ln>
      </dgm:spPr>
    </dgm:pt>
    <dgm:pt modelId="{6342EF21-F38E-43F5-BAC5-B74474F782A0}" type="pres">
      <dgm:prSet presAssocID="{106B7EE7-D3E9-410E-851A-2C224AD709EB}" presName="text_3" presStyleLbl="node1" presStyleIdx="2" presStyleCnt="5">
        <dgm:presLayoutVars>
          <dgm:bulletEnabled val="1"/>
        </dgm:presLayoutVars>
      </dgm:prSet>
      <dgm:spPr/>
    </dgm:pt>
    <dgm:pt modelId="{BB5301AC-A570-4EE3-987E-208E0A11C1B8}" type="pres">
      <dgm:prSet presAssocID="{106B7EE7-D3E9-410E-851A-2C224AD709EB}" presName="accent_3" presStyleCnt="0"/>
      <dgm:spPr/>
    </dgm:pt>
    <dgm:pt modelId="{F7DB8681-E328-4017-BCDE-51806FF83DDD}" type="pres">
      <dgm:prSet presAssocID="{106B7EE7-D3E9-410E-851A-2C224AD709EB}" presName="accentRepeatNode" presStyleLbl="solidFgAcc1" presStyleIdx="2" presStyleCnt="5"/>
      <dgm:spPr>
        <a:ln>
          <a:solidFill>
            <a:schemeClr val="accent2">
              <a:lumMod val="75000"/>
            </a:schemeClr>
          </a:solidFill>
        </a:ln>
      </dgm:spPr>
    </dgm:pt>
    <dgm:pt modelId="{4BCD3DCA-2258-47B8-870A-14B2D0B20C9C}" type="pres">
      <dgm:prSet presAssocID="{EB9AB77E-41BF-463A-8F0D-44C3F944707A}" presName="text_4" presStyleLbl="node1" presStyleIdx="3" presStyleCnt="5">
        <dgm:presLayoutVars>
          <dgm:bulletEnabled val="1"/>
        </dgm:presLayoutVars>
      </dgm:prSet>
      <dgm:spPr/>
    </dgm:pt>
    <dgm:pt modelId="{2DEE9DE4-2E02-4EF4-AE6C-FBD0F3835DF4}" type="pres">
      <dgm:prSet presAssocID="{EB9AB77E-41BF-463A-8F0D-44C3F944707A}" presName="accent_4" presStyleCnt="0"/>
      <dgm:spPr/>
    </dgm:pt>
    <dgm:pt modelId="{8F7AAEC7-BD54-4FCC-BE61-F2B1461D8ACF}" type="pres">
      <dgm:prSet presAssocID="{EB9AB77E-41BF-463A-8F0D-44C3F944707A}" presName="accentRepeatNode" presStyleLbl="solidFgAcc1" presStyleIdx="3" presStyleCnt="5"/>
      <dgm:spPr>
        <a:ln>
          <a:solidFill>
            <a:srgbClr val="C00000"/>
          </a:solidFill>
        </a:ln>
      </dgm:spPr>
    </dgm:pt>
    <dgm:pt modelId="{A7A1FC64-98FE-482B-BF61-E9A6F1A89F7D}" type="pres">
      <dgm:prSet presAssocID="{55A8CA91-24B7-4B8B-B3C4-42D14AC36046}" presName="text_5" presStyleLbl="node1" presStyleIdx="4" presStyleCnt="5">
        <dgm:presLayoutVars>
          <dgm:bulletEnabled val="1"/>
        </dgm:presLayoutVars>
      </dgm:prSet>
      <dgm:spPr/>
    </dgm:pt>
    <dgm:pt modelId="{5AC2BA84-80FC-42F8-931A-5A813D154685}" type="pres">
      <dgm:prSet presAssocID="{55A8CA91-24B7-4B8B-B3C4-42D14AC36046}" presName="accent_5" presStyleCnt="0"/>
      <dgm:spPr/>
    </dgm:pt>
    <dgm:pt modelId="{45776D07-3AC7-4012-BCE0-F895F6D01511}" type="pres">
      <dgm:prSet presAssocID="{55A8CA91-24B7-4B8B-B3C4-42D14AC36046}" presName="accentRepeatNode" presStyleLbl="solidFgAcc1" presStyleIdx="4" presStyleCnt="5"/>
      <dgm:spPr>
        <a:ln>
          <a:solidFill>
            <a:srgbClr val="760076"/>
          </a:solidFill>
        </a:ln>
      </dgm:spPr>
    </dgm:pt>
  </dgm:ptLst>
  <dgm:cxnLst>
    <dgm:cxn modelId="{FC91F607-72E5-4DEA-8825-5BDCF7B20C09}" type="presOf" srcId="{190ED230-A914-4EA7-AB84-784F901167B1}" destId="{6AFC335A-852D-49B8-A4ED-0715BEBD457D}" srcOrd="0" destOrd="0" presId="urn:microsoft.com/office/officeart/2008/layout/VerticalCurvedList"/>
    <dgm:cxn modelId="{D50E4020-36E8-45BE-821A-D5D6B184B68E}" type="presOf" srcId="{E16D2C0D-711B-4D15-9F21-C2EC294FB589}" destId="{CBAC13A4-74DD-4C59-AF84-5650E9C4FCB7}" srcOrd="0" destOrd="0" presId="urn:microsoft.com/office/officeart/2008/layout/VerticalCurvedList"/>
    <dgm:cxn modelId="{D2EF5430-34E5-48CB-B94C-4927F62CBBE8}" type="presOf" srcId="{106B7EE7-D3E9-410E-851A-2C224AD709EB}" destId="{6342EF21-F38E-43F5-BAC5-B74474F782A0}" srcOrd="0" destOrd="0" presId="urn:microsoft.com/office/officeart/2008/layout/VerticalCurvedList"/>
    <dgm:cxn modelId="{3842123B-50BC-4306-8430-4602D08B44D2}" type="presOf" srcId="{6102F128-93F2-42CC-981A-2838054069E8}" destId="{4312ED6D-4D88-4FBC-9423-1AE0300C7C78}" srcOrd="0" destOrd="0" presId="urn:microsoft.com/office/officeart/2008/layout/VerticalCurvedList"/>
    <dgm:cxn modelId="{ECDB4A44-CEDB-4A18-BA13-EC7C667228E0}" srcId="{E16D2C0D-711B-4D15-9F21-C2EC294FB589}" destId="{106B7EE7-D3E9-410E-851A-2C224AD709EB}" srcOrd="2" destOrd="0" parTransId="{02582830-B9EC-4FCD-B3A6-8F59E109FA30}" sibTransId="{8850B73F-08CA-41E3-BE66-D31E210B245A}"/>
    <dgm:cxn modelId="{642D6146-749F-4B05-A433-35E7DE678F9C}" srcId="{E16D2C0D-711B-4D15-9F21-C2EC294FB589}" destId="{EAB22D0A-655D-446B-BA33-29D0031DD3D9}" srcOrd="0" destOrd="0" parTransId="{63E4DBA4-C4B5-4564-87C0-BB7CA269E062}" sibTransId="{6102F128-93F2-42CC-981A-2838054069E8}"/>
    <dgm:cxn modelId="{20D75B53-2ABD-47E2-9B7E-BC06C441B0AB}" srcId="{E16D2C0D-711B-4D15-9F21-C2EC294FB589}" destId="{55A8CA91-24B7-4B8B-B3C4-42D14AC36046}" srcOrd="4" destOrd="0" parTransId="{B05788A9-3AD0-4F9B-B61F-E4D86C743A31}" sibTransId="{328AF64C-3ACD-4869-B88D-AAC03AC2D465}"/>
    <dgm:cxn modelId="{8B310075-397F-4E26-A3E9-8BFE859BF0D6}" type="presOf" srcId="{55A8CA91-24B7-4B8B-B3C4-42D14AC36046}" destId="{A7A1FC64-98FE-482B-BF61-E9A6F1A89F7D}" srcOrd="0" destOrd="0" presId="urn:microsoft.com/office/officeart/2008/layout/VerticalCurvedList"/>
    <dgm:cxn modelId="{26D6738B-57A8-4244-B612-A0AA0043951C}" srcId="{E16D2C0D-711B-4D15-9F21-C2EC294FB589}" destId="{190ED230-A914-4EA7-AB84-784F901167B1}" srcOrd="1" destOrd="0" parTransId="{7A1838AC-F096-4364-94BB-0DC5013FC78D}" sibTransId="{2565DDE3-23A8-4016-AB12-4F40FADB6E38}"/>
    <dgm:cxn modelId="{9BF9FA90-C4E8-4ACD-A8FD-5AF1E8940A5A}" type="presOf" srcId="{EB9AB77E-41BF-463A-8F0D-44C3F944707A}" destId="{4BCD3DCA-2258-47B8-870A-14B2D0B20C9C}" srcOrd="0" destOrd="0" presId="urn:microsoft.com/office/officeart/2008/layout/VerticalCurvedList"/>
    <dgm:cxn modelId="{3768B992-6E0B-4320-A431-6D7D770F5277}" type="presOf" srcId="{EAB22D0A-655D-446B-BA33-29D0031DD3D9}" destId="{6A42DC66-90DB-4B3F-93F5-7BB371786895}" srcOrd="0" destOrd="0" presId="urn:microsoft.com/office/officeart/2008/layout/VerticalCurvedList"/>
    <dgm:cxn modelId="{8CE2A8A4-0EE9-4323-8DBD-DC49753D4607}" srcId="{E16D2C0D-711B-4D15-9F21-C2EC294FB589}" destId="{EB9AB77E-41BF-463A-8F0D-44C3F944707A}" srcOrd="3" destOrd="0" parTransId="{99DC1F46-73F6-42F0-A398-CA76275F59AF}" sibTransId="{F956497D-8AEC-4E61-BBE2-B2EF8EFD486F}"/>
    <dgm:cxn modelId="{3D552EBA-E07F-4088-B84C-46E59FEC0AC1}" type="presParOf" srcId="{CBAC13A4-74DD-4C59-AF84-5650E9C4FCB7}" destId="{F3A0EBB2-75F0-41E3-A00D-A444D7E74615}" srcOrd="0" destOrd="0" presId="urn:microsoft.com/office/officeart/2008/layout/VerticalCurvedList"/>
    <dgm:cxn modelId="{47B0C47C-AA9D-46CC-9DE0-D266AF54CD84}" type="presParOf" srcId="{F3A0EBB2-75F0-41E3-A00D-A444D7E74615}" destId="{E4520CB5-C328-4734-B3F0-3CE9A9C8E2E2}" srcOrd="0" destOrd="0" presId="urn:microsoft.com/office/officeart/2008/layout/VerticalCurvedList"/>
    <dgm:cxn modelId="{92E0037B-5CAB-4471-9CFD-DA28EF14F9D9}" type="presParOf" srcId="{E4520CB5-C328-4734-B3F0-3CE9A9C8E2E2}" destId="{F74AE816-21E4-4596-AC96-393FCF6C1F96}" srcOrd="0" destOrd="0" presId="urn:microsoft.com/office/officeart/2008/layout/VerticalCurvedList"/>
    <dgm:cxn modelId="{B5BC53A1-C1FE-4B79-9B91-30C4359FB966}" type="presParOf" srcId="{E4520CB5-C328-4734-B3F0-3CE9A9C8E2E2}" destId="{4312ED6D-4D88-4FBC-9423-1AE0300C7C78}" srcOrd="1" destOrd="0" presId="urn:microsoft.com/office/officeart/2008/layout/VerticalCurvedList"/>
    <dgm:cxn modelId="{40CA147B-C231-4D33-BC95-D62DF3E3E727}" type="presParOf" srcId="{E4520CB5-C328-4734-B3F0-3CE9A9C8E2E2}" destId="{1B00DF09-C226-4921-B750-F45582365E2C}" srcOrd="2" destOrd="0" presId="urn:microsoft.com/office/officeart/2008/layout/VerticalCurvedList"/>
    <dgm:cxn modelId="{DDDBE807-EDB7-4EBA-9755-271E5A376717}" type="presParOf" srcId="{E4520CB5-C328-4734-B3F0-3CE9A9C8E2E2}" destId="{767C414B-165B-4E91-BCD1-115CC1DEDBAE}" srcOrd="3" destOrd="0" presId="urn:microsoft.com/office/officeart/2008/layout/VerticalCurvedList"/>
    <dgm:cxn modelId="{DFC4682D-9FAC-43E5-B6CD-B856851D0F6D}" type="presParOf" srcId="{F3A0EBB2-75F0-41E3-A00D-A444D7E74615}" destId="{6A42DC66-90DB-4B3F-93F5-7BB371786895}" srcOrd="1" destOrd="0" presId="urn:microsoft.com/office/officeart/2008/layout/VerticalCurvedList"/>
    <dgm:cxn modelId="{63B66116-44E6-4B56-B816-278368C0F300}" type="presParOf" srcId="{F3A0EBB2-75F0-41E3-A00D-A444D7E74615}" destId="{F31431AA-A206-4372-A2DF-771CF2DC35A7}" srcOrd="2" destOrd="0" presId="urn:microsoft.com/office/officeart/2008/layout/VerticalCurvedList"/>
    <dgm:cxn modelId="{49F76122-3E84-47D8-B93C-B21B1EB303AA}" type="presParOf" srcId="{F31431AA-A206-4372-A2DF-771CF2DC35A7}" destId="{2897CCEF-7B80-4467-96D6-D34EFF5669A3}" srcOrd="0" destOrd="0" presId="urn:microsoft.com/office/officeart/2008/layout/VerticalCurvedList"/>
    <dgm:cxn modelId="{58EC1581-AA8A-40F1-9C11-1814655E6586}" type="presParOf" srcId="{F3A0EBB2-75F0-41E3-A00D-A444D7E74615}" destId="{6AFC335A-852D-49B8-A4ED-0715BEBD457D}" srcOrd="3" destOrd="0" presId="urn:microsoft.com/office/officeart/2008/layout/VerticalCurvedList"/>
    <dgm:cxn modelId="{E9A86502-67CC-410D-97B4-E26BBD08CBA1}" type="presParOf" srcId="{F3A0EBB2-75F0-41E3-A00D-A444D7E74615}" destId="{77283125-F1B1-4C9F-8E58-A96D91910E2E}" srcOrd="4" destOrd="0" presId="urn:microsoft.com/office/officeart/2008/layout/VerticalCurvedList"/>
    <dgm:cxn modelId="{48FDE91E-B0C4-43B0-A76B-C2DC7C07816B}" type="presParOf" srcId="{77283125-F1B1-4C9F-8E58-A96D91910E2E}" destId="{D6CCBB07-22AA-4E5E-9C10-5E32F29DCF05}" srcOrd="0" destOrd="0" presId="urn:microsoft.com/office/officeart/2008/layout/VerticalCurvedList"/>
    <dgm:cxn modelId="{47EFC6ED-422B-4BC1-955F-FDF731E4626C}" type="presParOf" srcId="{F3A0EBB2-75F0-41E3-A00D-A444D7E74615}" destId="{6342EF21-F38E-43F5-BAC5-B74474F782A0}" srcOrd="5" destOrd="0" presId="urn:microsoft.com/office/officeart/2008/layout/VerticalCurvedList"/>
    <dgm:cxn modelId="{1D378396-13A1-4D28-BAF4-E736A9C5685C}" type="presParOf" srcId="{F3A0EBB2-75F0-41E3-A00D-A444D7E74615}" destId="{BB5301AC-A570-4EE3-987E-208E0A11C1B8}" srcOrd="6" destOrd="0" presId="urn:microsoft.com/office/officeart/2008/layout/VerticalCurvedList"/>
    <dgm:cxn modelId="{FC1982A3-810F-45BB-8152-41D637358E8E}" type="presParOf" srcId="{BB5301AC-A570-4EE3-987E-208E0A11C1B8}" destId="{F7DB8681-E328-4017-BCDE-51806FF83DDD}" srcOrd="0" destOrd="0" presId="urn:microsoft.com/office/officeart/2008/layout/VerticalCurvedList"/>
    <dgm:cxn modelId="{BBEBD690-002A-4A6D-91DF-6470F5730059}" type="presParOf" srcId="{F3A0EBB2-75F0-41E3-A00D-A444D7E74615}" destId="{4BCD3DCA-2258-47B8-870A-14B2D0B20C9C}" srcOrd="7" destOrd="0" presId="urn:microsoft.com/office/officeart/2008/layout/VerticalCurvedList"/>
    <dgm:cxn modelId="{5B89A6F1-BD1A-4208-AA36-BDE4A98C9C29}" type="presParOf" srcId="{F3A0EBB2-75F0-41E3-A00D-A444D7E74615}" destId="{2DEE9DE4-2E02-4EF4-AE6C-FBD0F3835DF4}" srcOrd="8" destOrd="0" presId="urn:microsoft.com/office/officeart/2008/layout/VerticalCurvedList"/>
    <dgm:cxn modelId="{A24B218F-3621-4C6B-9CC2-E931B42F4AFA}" type="presParOf" srcId="{2DEE9DE4-2E02-4EF4-AE6C-FBD0F3835DF4}" destId="{8F7AAEC7-BD54-4FCC-BE61-F2B1461D8ACF}" srcOrd="0" destOrd="0" presId="urn:microsoft.com/office/officeart/2008/layout/VerticalCurvedList"/>
    <dgm:cxn modelId="{07BF693E-0E6A-40EB-BC6C-913CC44CB203}" type="presParOf" srcId="{F3A0EBB2-75F0-41E3-A00D-A444D7E74615}" destId="{A7A1FC64-98FE-482B-BF61-E9A6F1A89F7D}" srcOrd="9" destOrd="0" presId="urn:microsoft.com/office/officeart/2008/layout/VerticalCurvedList"/>
    <dgm:cxn modelId="{26DA5B5F-2F96-4C79-A72D-0DC6A9EFEBCD}" type="presParOf" srcId="{F3A0EBB2-75F0-41E3-A00D-A444D7E74615}" destId="{5AC2BA84-80FC-42F8-931A-5A813D154685}" srcOrd="10" destOrd="0" presId="urn:microsoft.com/office/officeart/2008/layout/VerticalCurvedList"/>
    <dgm:cxn modelId="{5481611F-5510-4084-8C4A-442486B3F511}" type="presParOf" srcId="{5AC2BA84-80FC-42F8-931A-5A813D154685}" destId="{45776D07-3AC7-4012-BCE0-F895F6D0151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BF63D1-C4D6-41CF-9FB8-37CE3F6D5B44}" type="doc">
      <dgm:prSet loTypeId="urn:microsoft.com/office/officeart/2005/8/layout/arrow3" loCatId="relationship" qsTypeId="urn:microsoft.com/office/officeart/2005/8/quickstyle/simple1" qsCatId="simple" csTypeId="urn:microsoft.com/office/officeart/2005/8/colors/colorful4" csCatId="colorful" phldr="1"/>
      <dgm:spPr/>
      <dgm:t>
        <a:bodyPr/>
        <a:lstStyle/>
        <a:p>
          <a:endParaRPr lang="en-US"/>
        </a:p>
      </dgm:t>
    </dgm:pt>
    <dgm:pt modelId="{4FE1BF1B-57FC-4304-BC4C-203CFB6AFCE5}">
      <dgm:prSet phldrT="[Text]"/>
      <dgm:spPr/>
      <dgm:t>
        <a:bodyPr/>
        <a:lstStyle/>
        <a:p>
          <a:r>
            <a:rPr lang="en-US" dirty="0"/>
            <a:t>Capturing 100% of important alerts</a:t>
          </a:r>
        </a:p>
      </dgm:t>
    </dgm:pt>
    <dgm:pt modelId="{F2C74579-0485-4781-BF68-953C97E5E8C8}" type="parTrans" cxnId="{6A8F18B0-8A5A-46E9-809D-CB9A96897EBA}">
      <dgm:prSet/>
      <dgm:spPr/>
      <dgm:t>
        <a:bodyPr/>
        <a:lstStyle/>
        <a:p>
          <a:endParaRPr lang="en-US"/>
        </a:p>
      </dgm:t>
    </dgm:pt>
    <dgm:pt modelId="{5D4C1934-4949-4121-AB51-45BBFBD1E808}" type="sibTrans" cxnId="{6A8F18B0-8A5A-46E9-809D-CB9A96897EBA}">
      <dgm:prSet/>
      <dgm:spPr/>
      <dgm:t>
        <a:bodyPr/>
        <a:lstStyle/>
        <a:p>
          <a:endParaRPr lang="en-US"/>
        </a:p>
      </dgm:t>
    </dgm:pt>
    <dgm:pt modelId="{56FDF29F-75B7-441C-8960-0B80EC01C319}">
      <dgm:prSet phldrT="[Text]"/>
      <dgm:spPr/>
      <dgm:t>
        <a:bodyPr/>
        <a:lstStyle/>
        <a:p>
          <a:r>
            <a:rPr lang="en-US" dirty="0"/>
            <a:t>Alert fatigue, overburdened staff</a:t>
          </a:r>
        </a:p>
      </dgm:t>
    </dgm:pt>
    <dgm:pt modelId="{1A478770-A396-4CBB-9081-49A71CB0914C}" type="parTrans" cxnId="{954B2DB3-1150-45D4-937E-44E926B609D1}">
      <dgm:prSet/>
      <dgm:spPr/>
      <dgm:t>
        <a:bodyPr/>
        <a:lstStyle/>
        <a:p>
          <a:endParaRPr lang="en-US"/>
        </a:p>
      </dgm:t>
    </dgm:pt>
    <dgm:pt modelId="{FBBB0DFF-BB92-4CB6-A1B9-F1EC39A4DEAE}" type="sibTrans" cxnId="{954B2DB3-1150-45D4-937E-44E926B609D1}">
      <dgm:prSet/>
      <dgm:spPr/>
      <dgm:t>
        <a:bodyPr/>
        <a:lstStyle/>
        <a:p>
          <a:endParaRPr lang="en-US"/>
        </a:p>
      </dgm:t>
    </dgm:pt>
    <dgm:pt modelId="{A7E136A8-E877-4066-8A22-3897C796A89D}" type="pres">
      <dgm:prSet presAssocID="{96BF63D1-C4D6-41CF-9FB8-37CE3F6D5B44}" presName="compositeShape" presStyleCnt="0">
        <dgm:presLayoutVars>
          <dgm:chMax val="2"/>
          <dgm:dir/>
          <dgm:resizeHandles val="exact"/>
        </dgm:presLayoutVars>
      </dgm:prSet>
      <dgm:spPr/>
    </dgm:pt>
    <dgm:pt modelId="{2113D103-1BCE-4CC1-8C96-B0BE6922D608}" type="pres">
      <dgm:prSet presAssocID="{96BF63D1-C4D6-41CF-9FB8-37CE3F6D5B44}" presName="divider" presStyleLbl="fgShp" presStyleIdx="0" presStyleCnt="1"/>
      <dgm:spPr/>
    </dgm:pt>
    <dgm:pt modelId="{9A593026-C022-4C35-880A-5614340E3B62}" type="pres">
      <dgm:prSet presAssocID="{4FE1BF1B-57FC-4304-BC4C-203CFB6AFCE5}" presName="downArrow" presStyleLbl="node1" presStyleIdx="0" presStyleCnt="2"/>
      <dgm:spPr/>
    </dgm:pt>
    <dgm:pt modelId="{438E4233-1A13-4F75-B788-54DF61F153B3}" type="pres">
      <dgm:prSet presAssocID="{4FE1BF1B-57FC-4304-BC4C-203CFB6AFCE5}" presName="downArrowText" presStyleLbl="revTx" presStyleIdx="0" presStyleCnt="2">
        <dgm:presLayoutVars>
          <dgm:bulletEnabled val="1"/>
        </dgm:presLayoutVars>
      </dgm:prSet>
      <dgm:spPr/>
    </dgm:pt>
    <dgm:pt modelId="{2FCACD20-5860-4EDA-8D7D-DF74E62EA008}" type="pres">
      <dgm:prSet presAssocID="{56FDF29F-75B7-441C-8960-0B80EC01C319}" presName="upArrow" presStyleLbl="node1" presStyleIdx="1" presStyleCnt="2"/>
      <dgm:spPr/>
    </dgm:pt>
    <dgm:pt modelId="{EEA31545-F8FC-4D98-B19B-7F45AC2FAA13}" type="pres">
      <dgm:prSet presAssocID="{56FDF29F-75B7-441C-8960-0B80EC01C319}" presName="upArrowText" presStyleLbl="revTx" presStyleIdx="1" presStyleCnt="2">
        <dgm:presLayoutVars>
          <dgm:bulletEnabled val="1"/>
        </dgm:presLayoutVars>
      </dgm:prSet>
      <dgm:spPr/>
    </dgm:pt>
  </dgm:ptLst>
  <dgm:cxnLst>
    <dgm:cxn modelId="{3A3BB42E-D483-40EC-9998-64D64A1C2D53}" type="presOf" srcId="{56FDF29F-75B7-441C-8960-0B80EC01C319}" destId="{EEA31545-F8FC-4D98-B19B-7F45AC2FAA13}" srcOrd="0" destOrd="0" presId="urn:microsoft.com/office/officeart/2005/8/layout/arrow3"/>
    <dgm:cxn modelId="{BB51DB41-AA1D-46DE-AAC3-BEED544A0F7F}" type="presOf" srcId="{96BF63D1-C4D6-41CF-9FB8-37CE3F6D5B44}" destId="{A7E136A8-E877-4066-8A22-3897C796A89D}" srcOrd="0" destOrd="0" presId="urn:microsoft.com/office/officeart/2005/8/layout/arrow3"/>
    <dgm:cxn modelId="{6A8F18B0-8A5A-46E9-809D-CB9A96897EBA}" srcId="{96BF63D1-C4D6-41CF-9FB8-37CE3F6D5B44}" destId="{4FE1BF1B-57FC-4304-BC4C-203CFB6AFCE5}" srcOrd="0" destOrd="0" parTransId="{F2C74579-0485-4781-BF68-953C97E5E8C8}" sibTransId="{5D4C1934-4949-4121-AB51-45BBFBD1E808}"/>
    <dgm:cxn modelId="{954B2DB3-1150-45D4-937E-44E926B609D1}" srcId="{96BF63D1-C4D6-41CF-9FB8-37CE3F6D5B44}" destId="{56FDF29F-75B7-441C-8960-0B80EC01C319}" srcOrd="1" destOrd="0" parTransId="{1A478770-A396-4CBB-9081-49A71CB0914C}" sibTransId="{FBBB0DFF-BB92-4CB6-A1B9-F1EC39A4DEAE}"/>
    <dgm:cxn modelId="{812C8CC8-988A-44C9-9AC3-46CE9A153223}" type="presOf" srcId="{4FE1BF1B-57FC-4304-BC4C-203CFB6AFCE5}" destId="{438E4233-1A13-4F75-B788-54DF61F153B3}" srcOrd="0" destOrd="0" presId="urn:microsoft.com/office/officeart/2005/8/layout/arrow3"/>
    <dgm:cxn modelId="{395A765D-9C68-4AED-A152-F194E19899D2}" type="presParOf" srcId="{A7E136A8-E877-4066-8A22-3897C796A89D}" destId="{2113D103-1BCE-4CC1-8C96-B0BE6922D608}" srcOrd="0" destOrd="0" presId="urn:microsoft.com/office/officeart/2005/8/layout/arrow3"/>
    <dgm:cxn modelId="{B43BECDA-BDA5-4980-B83A-D237397C4094}" type="presParOf" srcId="{A7E136A8-E877-4066-8A22-3897C796A89D}" destId="{9A593026-C022-4C35-880A-5614340E3B62}" srcOrd="1" destOrd="0" presId="urn:microsoft.com/office/officeart/2005/8/layout/arrow3"/>
    <dgm:cxn modelId="{1E2B5F2C-0371-4DD1-BE68-ECCBDD7AF531}" type="presParOf" srcId="{A7E136A8-E877-4066-8A22-3897C796A89D}" destId="{438E4233-1A13-4F75-B788-54DF61F153B3}" srcOrd="2" destOrd="0" presId="urn:microsoft.com/office/officeart/2005/8/layout/arrow3"/>
    <dgm:cxn modelId="{438BDADB-7997-41DE-9F8D-E5667A5C3B5E}" type="presParOf" srcId="{A7E136A8-E877-4066-8A22-3897C796A89D}" destId="{2FCACD20-5860-4EDA-8D7D-DF74E62EA008}" srcOrd="3" destOrd="0" presId="urn:microsoft.com/office/officeart/2005/8/layout/arrow3"/>
    <dgm:cxn modelId="{7558876F-3A9F-4CAA-A368-0CCB6513E0A9}" type="presParOf" srcId="{A7E136A8-E877-4066-8A22-3897C796A89D}" destId="{EEA31545-F8FC-4D98-B19B-7F45AC2FAA13}"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12ED6D-4D88-4FBC-9423-1AE0300C7C78}">
      <dsp:nvSpPr>
        <dsp:cNvPr id="0" name=""/>
        <dsp:cNvSpPr/>
      </dsp:nvSpPr>
      <dsp:spPr>
        <a:xfrm>
          <a:off x="-6445004" y="-406638"/>
          <a:ext cx="7671277" cy="7671277"/>
        </a:xfrm>
        <a:prstGeom prst="blockArc">
          <a:avLst>
            <a:gd name="adj1" fmla="val 18900000"/>
            <a:gd name="adj2" fmla="val 2700000"/>
            <a:gd name="adj3" fmla="val 282"/>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6A42DC66-90DB-4B3F-93F5-7BB371786895}">
      <dsp:nvSpPr>
        <dsp:cNvPr id="0" name=""/>
        <dsp:cNvSpPr/>
      </dsp:nvSpPr>
      <dsp:spPr>
        <a:xfrm>
          <a:off x="535692" y="935241"/>
          <a:ext cx="3943093" cy="712697"/>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704"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badi" panose="020B0604020104020204" pitchFamily="34" charset="0"/>
            </a:rPr>
            <a:t>Green – No action</a:t>
          </a:r>
        </a:p>
      </dsp:txBody>
      <dsp:txXfrm>
        <a:off x="535692" y="935241"/>
        <a:ext cx="3943093" cy="712697"/>
      </dsp:txXfrm>
    </dsp:sp>
    <dsp:sp modelId="{2897CCEF-7B80-4467-96D6-D34EFF5669A3}">
      <dsp:nvSpPr>
        <dsp:cNvPr id="0" name=""/>
        <dsp:cNvSpPr/>
      </dsp:nvSpPr>
      <dsp:spPr>
        <a:xfrm>
          <a:off x="90256" y="846153"/>
          <a:ext cx="890872" cy="890872"/>
        </a:xfrm>
        <a:prstGeom prst="ellipse">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sp>
    <dsp:sp modelId="{6AFC335A-852D-49B8-A4ED-0715BEBD457D}">
      <dsp:nvSpPr>
        <dsp:cNvPr id="0" name=""/>
        <dsp:cNvSpPr/>
      </dsp:nvSpPr>
      <dsp:spPr>
        <a:xfrm>
          <a:off x="1046390" y="2003946"/>
          <a:ext cx="3432395" cy="712697"/>
        </a:xfrm>
        <a:prstGeom prst="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704"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latin typeface="Abadi" panose="020B0604020104020204" pitchFamily="34" charset="0"/>
            </a:rPr>
            <a:t>Yellow – Informative email</a:t>
          </a:r>
        </a:p>
      </dsp:txBody>
      <dsp:txXfrm>
        <a:off x="1046390" y="2003946"/>
        <a:ext cx="3432395" cy="712697"/>
      </dsp:txXfrm>
    </dsp:sp>
    <dsp:sp modelId="{D6CCBB07-22AA-4E5E-9C10-5E32F29DCF05}">
      <dsp:nvSpPr>
        <dsp:cNvPr id="0" name=""/>
        <dsp:cNvSpPr/>
      </dsp:nvSpPr>
      <dsp:spPr>
        <a:xfrm>
          <a:off x="600954" y="1914858"/>
          <a:ext cx="890872" cy="890872"/>
        </a:xfrm>
        <a:prstGeom prst="ellipse">
          <a:avLst/>
        </a:prstGeom>
        <a:solidFill>
          <a:schemeClr val="lt1">
            <a:hueOff val="0"/>
            <a:satOff val="0"/>
            <a:lumOff val="0"/>
            <a:alphaOff val="0"/>
          </a:schemeClr>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dsp:style>
    </dsp:sp>
    <dsp:sp modelId="{6342EF21-F38E-43F5-BAC5-B74474F782A0}">
      <dsp:nvSpPr>
        <dsp:cNvPr id="0" name=""/>
        <dsp:cNvSpPr/>
      </dsp:nvSpPr>
      <dsp:spPr>
        <a:xfrm>
          <a:off x="1203134" y="3072651"/>
          <a:ext cx="3275652" cy="712697"/>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704"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badi" panose="020B0604020104020204" pitchFamily="34" charset="0"/>
            </a:rPr>
            <a:t>Orange – Targeted investigation</a:t>
          </a:r>
        </a:p>
      </dsp:txBody>
      <dsp:txXfrm>
        <a:off x="1203134" y="3072651"/>
        <a:ext cx="3275652" cy="712697"/>
      </dsp:txXfrm>
    </dsp:sp>
    <dsp:sp modelId="{F7DB8681-E328-4017-BCDE-51806FF83DDD}">
      <dsp:nvSpPr>
        <dsp:cNvPr id="0" name=""/>
        <dsp:cNvSpPr/>
      </dsp:nvSpPr>
      <dsp:spPr>
        <a:xfrm>
          <a:off x="757698" y="2983563"/>
          <a:ext cx="890872" cy="890872"/>
        </a:xfrm>
        <a:prstGeom prst="ellipse">
          <a:avLst/>
        </a:prstGeom>
        <a:solidFill>
          <a:schemeClr val="lt1">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4BCD3DCA-2258-47B8-870A-14B2D0B20C9C}">
      <dsp:nvSpPr>
        <dsp:cNvPr id="0" name=""/>
        <dsp:cNvSpPr/>
      </dsp:nvSpPr>
      <dsp:spPr>
        <a:xfrm>
          <a:off x="1046390" y="4141356"/>
          <a:ext cx="3432395" cy="712697"/>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704"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badi" panose="020B0604020104020204" pitchFamily="34" charset="0"/>
            </a:rPr>
            <a:t>Red – HAN</a:t>
          </a:r>
        </a:p>
      </dsp:txBody>
      <dsp:txXfrm>
        <a:off x="1046390" y="4141356"/>
        <a:ext cx="3432395" cy="712697"/>
      </dsp:txXfrm>
    </dsp:sp>
    <dsp:sp modelId="{8F7AAEC7-BD54-4FCC-BE61-F2B1461D8ACF}">
      <dsp:nvSpPr>
        <dsp:cNvPr id="0" name=""/>
        <dsp:cNvSpPr/>
      </dsp:nvSpPr>
      <dsp:spPr>
        <a:xfrm>
          <a:off x="600954" y="4052268"/>
          <a:ext cx="890872" cy="890872"/>
        </a:xfrm>
        <a:prstGeom prst="ellipse">
          <a:avLst/>
        </a:prstGeom>
        <a:solidFill>
          <a:schemeClr val="lt1">
            <a:hueOff val="0"/>
            <a:satOff val="0"/>
            <a:lumOff val="0"/>
            <a:alphaOff val="0"/>
          </a:schemeClr>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sp>
    <dsp:sp modelId="{A7A1FC64-98FE-482B-BF61-E9A6F1A89F7D}">
      <dsp:nvSpPr>
        <dsp:cNvPr id="0" name=""/>
        <dsp:cNvSpPr/>
      </dsp:nvSpPr>
      <dsp:spPr>
        <a:xfrm>
          <a:off x="535692" y="5210061"/>
          <a:ext cx="3943093" cy="712697"/>
        </a:xfrm>
        <a:prstGeom prst="rect">
          <a:avLst/>
        </a:prstGeom>
        <a:solidFill>
          <a:srgbClr val="7600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5704"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badi" panose="020B0604020104020204" pitchFamily="34" charset="0"/>
            </a:rPr>
            <a:t>Purple – Multi-state </a:t>
          </a:r>
        </a:p>
      </dsp:txBody>
      <dsp:txXfrm>
        <a:off x="535692" y="5210061"/>
        <a:ext cx="3943093" cy="712697"/>
      </dsp:txXfrm>
    </dsp:sp>
    <dsp:sp modelId="{45776D07-3AC7-4012-BCE0-F895F6D01511}">
      <dsp:nvSpPr>
        <dsp:cNvPr id="0" name=""/>
        <dsp:cNvSpPr/>
      </dsp:nvSpPr>
      <dsp:spPr>
        <a:xfrm>
          <a:off x="90256" y="5120973"/>
          <a:ext cx="890872" cy="890872"/>
        </a:xfrm>
        <a:prstGeom prst="ellipse">
          <a:avLst/>
        </a:prstGeom>
        <a:solidFill>
          <a:schemeClr val="lt1">
            <a:hueOff val="0"/>
            <a:satOff val="0"/>
            <a:lumOff val="0"/>
            <a:alphaOff val="0"/>
          </a:schemeClr>
        </a:solidFill>
        <a:ln w="12700" cap="flat" cmpd="sng" algn="ctr">
          <a:solidFill>
            <a:srgbClr val="760076"/>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3D103-1BCE-4CC1-8C96-B0BE6922D608}">
      <dsp:nvSpPr>
        <dsp:cNvPr id="0" name=""/>
        <dsp:cNvSpPr/>
      </dsp:nvSpPr>
      <dsp:spPr>
        <a:xfrm rot="21300000">
          <a:off x="24942" y="2246800"/>
          <a:ext cx="8078114" cy="925066"/>
        </a:xfrm>
        <a:prstGeom prst="mathMinus">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593026-C022-4C35-880A-5614340E3B62}">
      <dsp:nvSpPr>
        <dsp:cNvPr id="0" name=""/>
        <dsp:cNvSpPr/>
      </dsp:nvSpPr>
      <dsp:spPr>
        <a:xfrm>
          <a:off x="975360" y="270933"/>
          <a:ext cx="2438400" cy="2167466"/>
        </a:xfrm>
        <a:prstGeom prst="downArrow">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8E4233-1A13-4F75-B788-54DF61F153B3}">
      <dsp:nvSpPr>
        <dsp:cNvPr id="0" name=""/>
        <dsp:cNvSpPr/>
      </dsp:nvSpPr>
      <dsp:spPr>
        <a:xfrm>
          <a:off x="4307840" y="0"/>
          <a:ext cx="2600960" cy="227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a:t>Capturing 100% of important alerts</a:t>
          </a:r>
        </a:p>
      </dsp:txBody>
      <dsp:txXfrm>
        <a:off x="4307840" y="0"/>
        <a:ext cx="2600960" cy="2275840"/>
      </dsp:txXfrm>
    </dsp:sp>
    <dsp:sp modelId="{2FCACD20-5860-4EDA-8D7D-DF74E62EA008}">
      <dsp:nvSpPr>
        <dsp:cNvPr id="0" name=""/>
        <dsp:cNvSpPr/>
      </dsp:nvSpPr>
      <dsp:spPr>
        <a:xfrm>
          <a:off x="4714239" y="2980266"/>
          <a:ext cx="2438400" cy="2167466"/>
        </a:xfrm>
        <a:prstGeom prst="upArrow">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A31545-F8FC-4D98-B19B-7F45AC2FAA13}">
      <dsp:nvSpPr>
        <dsp:cNvPr id="0" name=""/>
        <dsp:cNvSpPr/>
      </dsp:nvSpPr>
      <dsp:spPr>
        <a:xfrm>
          <a:off x="1219200" y="3142826"/>
          <a:ext cx="2600960" cy="227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a:t>Alert fatigue, overburdened staff</a:t>
          </a:r>
        </a:p>
      </dsp:txBody>
      <dsp:txXfrm>
        <a:off x="1219200" y="3142826"/>
        <a:ext cx="2600960" cy="227584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B3F71-61CA-4D30-893F-16A3F0CE590A}" type="datetimeFigureOut">
              <a:rPr lang="en-US" smtClean="0"/>
              <a:t>06/08/2021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29652-5D6B-451D-8CC1-9796C2EB892D}" type="slidenum">
              <a:rPr lang="en-US" smtClean="0"/>
              <a:t>‹#›</a:t>
            </a:fld>
            <a:endParaRPr lang="en-US"/>
          </a:p>
        </p:txBody>
      </p:sp>
    </p:spTree>
    <p:extLst>
      <p:ext uri="{BB962C8B-B14F-4D97-AF65-F5344CB8AC3E}">
        <p14:creationId xmlns:p14="http://schemas.microsoft.com/office/powerpoint/2010/main" val="2941832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my name is Rita Seith and I work for the Michigan Department of Health and Human Services as an emergent response epidemiologist in the drug overdose surveillance unit. I want to start by emphasizing that these practices are things that have worked for us, reflect the way MDHHS is structured and the resources available to us. I will be sharing a mix of tips and tricks that I wish I had known or things I would want to tell others who are just beginning this work. Of course, your state or county is structured differently, the populations are different, so please consider that context. I will give you an overview of Michigan's framework for responding to abnormal drug overdose events and then run through 7 key practices or questions.  </a:t>
            </a:r>
          </a:p>
        </p:txBody>
      </p:sp>
      <p:sp>
        <p:nvSpPr>
          <p:cNvPr id="4" name="Slide Number Placeholder 3"/>
          <p:cNvSpPr>
            <a:spLocks noGrp="1"/>
          </p:cNvSpPr>
          <p:nvPr>
            <p:ph type="sldNum" sz="quarter" idx="5"/>
          </p:nvPr>
        </p:nvSpPr>
        <p:spPr/>
        <p:txBody>
          <a:bodyPr/>
          <a:lstStyle/>
          <a:p>
            <a:fld id="{E4029652-5D6B-451D-8CC1-9796C2EB892D}" type="slidenum">
              <a:rPr lang="en-US" smtClean="0"/>
              <a:t>1</a:t>
            </a:fld>
            <a:endParaRPr lang="en-US"/>
          </a:p>
        </p:txBody>
      </p:sp>
    </p:spTree>
    <p:extLst>
      <p:ext uri="{BB962C8B-B14F-4D97-AF65-F5344CB8AC3E}">
        <p14:creationId xmlns:p14="http://schemas.microsoft.com/office/powerpoint/2010/main" val="848599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first explain our response framework, I have constructed a color-coded flow chart that explains our workflow. Phase one is identifying an alert, this could be generated from an internal system or received from an external partner. Every single alert is investigated, but each alert may go through various stages of evaluation. The goal of each evaluation stage is gathering enough information to confidently assign a response level. After each response, we internalize, We write an after-action report , save it in a shared folder and if needed, gather as a team to assess how we could have improved our response. Of course, on an ongoing basis we are looking to expand our network of stakeholders and partners, we are maintaining and improving algorithms, and gathering information that could help us in the future. </a:t>
            </a:r>
          </a:p>
        </p:txBody>
      </p:sp>
      <p:sp>
        <p:nvSpPr>
          <p:cNvPr id="4" name="Slide Number Placeholder 3"/>
          <p:cNvSpPr>
            <a:spLocks noGrp="1"/>
          </p:cNvSpPr>
          <p:nvPr>
            <p:ph type="sldNum" sz="quarter" idx="5"/>
          </p:nvPr>
        </p:nvSpPr>
        <p:spPr/>
        <p:txBody>
          <a:bodyPr/>
          <a:lstStyle/>
          <a:p>
            <a:fld id="{E4029652-5D6B-451D-8CC1-9796C2EB892D}" type="slidenum">
              <a:rPr lang="en-US" smtClean="0"/>
              <a:t>2</a:t>
            </a:fld>
            <a:endParaRPr lang="en-US"/>
          </a:p>
        </p:txBody>
      </p:sp>
    </p:spTree>
    <p:extLst>
      <p:ext uri="{BB962C8B-B14F-4D97-AF65-F5344CB8AC3E}">
        <p14:creationId xmlns:p14="http://schemas.microsoft.com/office/powerpoint/2010/main" val="3918396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Michigan has five response levels, they are color coded, green, yellow, orange, red, purple. Green means that after evaluation, we determined the alert does not require any action. Yellow means that after evaluation, we have determined an informative email to partners is necessary. Orange is a step up from yellow, the difference being that some back and forth between partners is needed, we need to follow up on the event before we can close it out. Red means that we have determined a health alert is required, and purple would be a large multistate outbreak. </a:t>
            </a:r>
          </a:p>
        </p:txBody>
      </p:sp>
      <p:sp>
        <p:nvSpPr>
          <p:cNvPr id="4" name="Slide Number Placeholder 3"/>
          <p:cNvSpPr>
            <a:spLocks noGrp="1"/>
          </p:cNvSpPr>
          <p:nvPr>
            <p:ph type="sldNum" sz="quarter" idx="5"/>
          </p:nvPr>
        </p:nvSpPr>
        <p:spPr/>
        <p:txBody>
          <a:bodyPr/>
          <a:lstStyle/>
          <a:p>
            <a:fld id="{334AAD00-3E20-4339-951B-C417C24A0C93}" type="slidenum">
              <a:rPr lang="en-US" smtClean="0"/>
              <a:t>3</a:t>
            </a:fld>
            <a:endParaRPr lang="en-US"/>
          </a:p>
        </p:txBody>
      </p:sp>
    </p:spTree>
    <p:extLst>
      <p:ext uri="{BB962C8B-B14F-4D97-AF65-F5344CB8AC3E}">
        <p14:creationId xmlns:p14="http://schemas.microsoft.com/office/powerpoint/2010/main" val="1592520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many states I began drafting a response plan on a word document, I was using our toxic substance response plan as a guide, which was a 40 or 50 page document. I ended up with 55 pages, a complete response plan with appendices and reference tables, descriptions of thresholds and alerting methodology. However, I wasn't using any of it. I was working out of folders where I would store my past emails, my response tracker, my after-action response summaries, etc. I was starting to realize that all those documents were actually way more helpful then my giant document. Further, if I wanted to explain to somebody else what my response plan was, I used a PowerPoint and then I showed them my folders. If I ever left MDHHS, I would direct them to all of the files that I was saving in my response folders. My format was all wrong, not only that but with such a giant document, the second I hit save and started actually working, it would become out of date. So I deleted it. All of the materials of course have been saved, but I decided to lean into the structure that I was actually using, so I now have folders that are labeled in a clear way, if somebody who has never read my response plan came in because they we're now in charge of responding to something, it would be clear to them which folder to open, what they could find there, and when they would need to use it. Instead of appendices with educational materials, for example, I just have a folder labeled educational materials with all of my PDFs. Instead of sifting through a large document to find an example email, I just have the folder where I save all of my emails. Since those are the folders that I use every single day, it is always up to date. Certainly, I don't mean to suggest that my new format is the best way to organize your thoughts, but I would consider asking yourself where you save your materials as you are responding to an outbreak and consider if that giant 50 page Word document is going to be useful. </a:t>
            </a:r>
          </a:p>
        </p:txBody>
      </p:sp>
      <p:sp>
        <p:nvSpPr>
          <p:cNvPr id="4" name="Slide Number Placeholder 3"/>
          <p:cNvSpPr>
            <a:spLocks noGrp="1"/>
          </p:cNvSpPr>
          <p:nvPr>
            <p:ph type="sldNum" sz="quarter" idx="5"/>
          </p:nvPr>
        </p:nvSpPr>
        <p:spPr/>
        <p:txBody>
          <a:bodyPr/>
          <a:lstStyle/>
          <a:p>
            <a:fld id="{E4029652-5D6B-451D-8CC1-9796C2EB892D}" type="slidenum">
              <a:rPr lang="en-US" smtClean="0"/>
              <a:t>4</a:t>
            </a:fld>
            <a:endParaRPr lang="en-US"/>
          </a:p>
        </p:txBody>
      </p:sp>
    </p:spTree>
    <p:extLst>
      <p:ext uri="{BB962C8B-B14F-4D97-AF65-F5344CB8AC3E}">
        <p14:creationId xmlns:p14="http://schemas.microsoft.com/office/powerpoint/2010/main" val="2718519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everyone here also understands that when public health thinks about an outbreak we think communicable disease, and this is very different from that. There is not an incubation period or a treatment that we can recommend everyone receive. It was challenging to look at response plans for toxic substance exposure, for communicable disease, and realize that I was going to need to create a plan that was very distinct from both of those. There is little guidance out there that can be used for an overdose outbreak response plan. I was lucky enough to be Michigan's lead epidemiologist in the EVALI outbreak. (DEFINE) I say this because I learned so much valuable information during that outbreak that could be directly applied to our response plan. If you are tasked with writing a response plan for overdose outbreaks, I would highly recommend reaching out to your vaping epi. For example, I could reuse our interview forms that we used, make them more generic and reuse them for a potential multistate outbreak. Many of the things that I needed to consider when it came to tracking vaping cases and responding are applicable here. The populations for both are quite similar, the considerations with stigma, the questions you might ask about various products, etc. </a:t>
            </a:r>
          </a:p>
        </p:txBody>
      </p:sp>
      <p:sp>
        <p:nvSpPr>
          <p:cNvPr id="4" name="Slide Number Placeholder 3"/>
          <p:cNvSpPr>
            <a:spLocks noGrp="1"/>
          </p:cNvSpPr>
          <p:nvPr>
            <p:ph type="sldNum" sz="quarter" idx="5"/>
          </p:nvPr>
        </p:nvSpPr>
        <p:spPr/>
        <p:txBody>
          <a:bodyPr/>
          <a:lstStyle/>
          <a:p>
            <a:fld id="{E4029652-5D6B-451D-8CC1-9796C2EB892D}" type="slidenum">
              <a:rPr lang="en-US" smtClean="0"/>
              <a:t>5</a:t>
            </a:fld>
            <a:endParaRPr lang="en-US"/>
          </a:p>
        </p:txBody>
      </p:sp>
    </p:spTree>
    <p:extLst>
      <p:ext uri="{BB962C8B-B14F-4D97-AF65-F5344CB8AC3E}">
        <p14:creationId xmlns:p14="http://schemas.microsoft.com/office/powerpoint/2010/main" val="1993734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types of events  that need to be detected, spikes, clusters, and novel threats. A spike is a large increase in counts. A cluster is a series of related cases, an example might be one of your counties had 4 cases in which those individuals came into a hospital back-to-back, and all took the same drug, so a bad batch situation. A novel threat might be a neighboring state has identified a new synthetic opioid that might be coming your way, or you’ve identified a new drug in your state that is especially lethal – like purple heroin. </a:t>
            </a:r>
          </a:p>
          <a:p>
            <a:endParaRPr lang="en-US" dirty="0"/>
          </a:p>
          <a:p>
            <a:r>
              <a:rPr lang="en-US" dirty="0"/>
              <a:t>Setting thresholds looks very different for each type of event. A traditional surveillance system, like syndromic, tells us information about the population at large and will do a great job identifying spikes. Clusters, or a series of related cases, and novel threats with potential to do harm will be challenging to identify and evaluate with a traditional surveillance system alone. Without information from folks on the ground, it will be very challenging if not impossible to differentiate between clusters of small counts and outliers. Similarly, a novel threat with potential to do harm but has not caused harm yet cannot be identified in a traditional surveillance system. </a:t>
            </a:r>
          </a:p>
          <a:p>
            <a:endParaRPr lang="en-US" dirty="0"/>
          </a:p>
          <a:p>
            <a:r>
              <a:rPr lang="en-US" dirty="0"/>
              <a:t>For example, if there is a new synthetic opioid that is being seen in other nearby states but is not seen in your state yet, you will need to leverage other, non-traditional means of detection since they will be more effective at identifying clusters and novel threats. For clusters and novel threats, partners at poison control , syringe service programs, law enforcement and first responders, etc. will be critical.</a:t>
            </a:r>
          </a:p>
        </p:txBody>
      </p:sp>
      <p:sp>
        <p:nvSpPr>
          <p:cNvPr id="4" name="Slide Number Placeholder 3"/>
          <p:cNvSpPr>
            <a:spLocks noGrp="1"/>
          </p:cNvSpPr>
          <p:nvPr>
            <p:ph type="sldNum" sz="quarter" idx="5"/>
          </p:nvPr>
        </p:nvSpPr>
        <p:spPr/>
        <p:txBody>
          <a:bodyPr/>
          <a:lstStyle/>
          <a:p>
            <a:fld id="{E4029652-5D6B-451D-8CC1-9796C2EB892D}" type="slidenum">
              <a:rPr lang="en-US" smtClean="0"/>
              <a:t>6</a:t>
            </a:fld>
            <a:endParaRPr lang="en-US"/>
          </a:p>
        </p:txBody>
      </p:sp>
    </p:spTree>
    <p:extLst>
      <p:ext uri="{BB962C8B-B14F-4D97-AF65-F5344CB8AC3E}">
        <p14:creationId xmlns:p14="http://schemas.microsoft.com/office/powerpoint/2010/main" val="615139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 thresholds is a balancing act, you want to make sure you don’t miss anything, while also avoiding alert fatigue and overburdening staff. Running through tabletop exercises can be helpful here. A tabletop exercise is a discussion with your core team regarding different example situations and how you might respond to or categorize different alerts.</a:t>
            </a:r>
          </a:p>
          <a:p>
            <a:endParaRPr lang="en-US" dirty="0"/>
          </a:p>
          <a:p>
            <a:r>
              <a:rPr lang="en-US" dirty="0"/>
              <a:t>As you run through different examples to set limits for different response levels, a key question to ask is how many alerts will be generated at a given level. </a:t>
            </a:r>
          </a:p>
          <a:p>
            <a:endParaRPr lang="en-US" dirty="0"/>
          </a:p>
          <a:p>
            <a:r>
              <a:rPr lang="en-US" dirty="0"/>
              <a:t>It’s common to begin with very low thresholds, thinking that you won’t miss anything important. Calculating how many alerts would have been generated in the past year with a given threshold will give you a surprising amount of information about the appropriateness of a threshold.</a:t>
            </a:r>
          </a:p>
          <a:p>
            <a:endParaRPr lang="en-US" dirty="0"/>
          </a:p>
          <a:p>
            <a:r>
              <a:rPr lang="en-US" dirty="0"/>
              <a:t>Something else to ask, is can I automate this? Some things that we have done in Michigan are building our alert checks into code that we already run every single week, so it doesn't require any additional staff time. For other systems, we have the system sending us emails when a threshold is broken, which should be the gold standard. Checking for alerts and maintaining up to date thresholds can very quickly become time intensive and I think there is always room for a more efficient workflow and that those solutions are very much worthwhile. </a:t>
            </a:r>
          </a:p>
          <a:p>
            <a:endParaRPr lang="en-US" dirty="0"/>
          </a:p>
          <a:p>
            <a:r>
              <a:rPr lang="en-US" dirty="0"/>
              <a:t>A final, key benefit to a tabletop is figuring out what action would be appropriate if a threshold is broken. I know I really needed to go through and look at different potential situations, and then figure out if this happened tomorrow what would my decision be? From there it was easy to see there were common types of responses, common rules, and questions that I would ask about the hypothetical situation that guided my response that were helpful in developing my methodology. </a:t>
            </a:r>
          </a:p>
        </p:txBody>
      </p:sp>
      <p:sp>
        <p:nvSpPr>
          <p:cNvPr id="4" name="Slide Number Placeholder 3"/>
          <p:cNvSpPr>
            <a:spLocks noGrp="1"/>
          </p:cNvSpPr>
          <p:nvPr>
            <p:ph type="sldNum" sz="quarter" idx="5"/>
          </p:nvPr>
        </p:nvSpPr>
        <p:spPr/>
        <p:txBody>
          <a:bodyPr/>
          <a:lstStyle/>
          <a:p>
            <a:fld id="{E4029652-5D6B-451D-8CC1-9796C2EB892D}" type="slidenum">
              <a:rPr lang="en-US" smtClean="0"/>
              <a:t>7</a:t>
            </a:fld>
            <a:endParaRPr lang="en-US"/>
          </a:p>
        </p:txBody>
      </p:sp>
    </p:spTree>
    <p:extLst>
      <p:ext uri="{BB962C8B-B14F-4D97-AF65-F5344CB8AC3E}">
        <p14:creationId xmlns:p14="http://schemas.microsoft.com/office/powerpoint/2010/main" val="1587280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that I just ran through a lot, and I could talk for another hour about our response plan and some of the other efforts and developments that we're working on in Michigan, I would love to hear from anyone else who is doing this work, looking to collaborate or has questions period please reach out tomorrow or in a month if you have questions or want to chat. I think that we have 10 minutes for questions so I will end there. </a:t>
            </a:r>
          </a:p>
        </p:txBody>
      </p:sp>
      <p:sp>
        <p:nvSpPr>
          <p:cNvPr id="4" name="Slide Number Placeholder 3"/>
          <p:cNvSpPr>
            <a:spLocks noGrp="1"/>
          </p:cNvSpPr>
          <p:nvPr>
            <p:ph type="sldNum" sz="quarter" idx="5"/>
          </p:nvPr>
        </p:nvSpPr>
        <p:spPr/>
        <p:txBody>
          <a:bodyPr/>
          <a:lstStyle/>
          <a:p>
            <a:fld id="{E4029652-5D6B-451D-8CC1-9796C2EB892D}" type="slidenum">
              <a:rPr lang="en-US" smtClean="0"/>
              <a:t>8</a:t>
            </a:fld>
            <a:endParaRPr lang="en-US"/>
          </a:p>
        </p:txBody>
      </p:sp>
    </p:spTree>
    <p:extLst>
      <p:ext uri="{BB962C8B-B14F-4D97-AF65-F5344CB8AC3E}">
        <p14:creationId xmlns:p14="http://schemas.microsoft.com/office/powerpoint/2010/main" val="1305841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8807C-AF7B-4234-ACC2-7B86DB77CE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D265F9-4F5A-499F-9648-D940842687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26004E-379E-45F3-A255-84F87FBE173E}"/>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5" name="Footer Placeholder 4">
            <a:extLst>
              <a:ext uri="{FF2B5EF4-FFF2-40B4-BE49-F238E27FC236}">
                <a16:creationId xmlns:a16="http://schemas.microsoft.com/office/drawing/2014/main" id="{66440E70-E498-49DE-82FF-B6E8B6CE1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8BA39F-9D5C-47A1-AD6D-8FCBE69771A8}"/>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2224107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CD466-B77F-40EB-8DBC-46267D5DE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D887CD-05E6-440C-BF39-DA00D7F906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C73304-B74C-4F35-80D1-14FD64038184}"/>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5" name="Footer Placeholder 4">
            <a:extLst>
              <a:ext uri="{FF2B5EF4-FFF2-40B4-BE49-F238E27FC236}">
                <a16:creationId xmlns:a16="http://schemas.microsoft.com/office/drawing/2014/main" id="{EB23365E-809A-49D8-A38F-1A3F91FB32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69286-41E0-4ACE-9492-040B6EC8B804}"/>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2445969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FAB8-2C7E-4113-92CA-B51165313C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1FF0D9-9E32-4E10-9B74-20B07EA664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0C0466-2F5D-4222-B4D4-44E8B3414E4E}"/>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5" name="Footer Placeholder 4">
            <a:extLst>
              <a:ext uri="{FF2B5EF4-FFF2-40B4-BE49-F238E27FC236}">
                <a16:creationId xmlns:a16="http://schemas.microsoft.com/office/drawing/2014/main" id="{CE8402B3-A206-4CE0-BDA0-8B3D480A4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8C1DB7-F942-412E-95DD-BAE479A5C42C}"/>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1251286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B7B4F-EE84-4365-A047-5C50FD8EA5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7F7E99-FEE8-4239-8D49-3D3C0F7C18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0C7CD5-B0A8-43A0-ADC7-15796AB750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16CB05-E752-479A-A815-7E6E9D92A4B5}"/>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6" name="Footer Placeholder 5">
            <a:extLst>
              <a:ext uri="{FF2B5EF4-FFF2-40B4-BE49-F238E27FC236}">
                <a16:creationId xmlns:a16="http://schemas.microsoft.com/office/drawing/2014/main" id="{42AED13F-EC7E-42DB-8C4E-950E846349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503820-F0F4-4E28-B005-FB70959F4440}"/>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2515966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91F16-C984-4024-B140-53C7416A84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3FF09A-30AD-430F-834C-9AFF5CAB4E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1E015A-8AD7-427D-A0D6-0A95D9760F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D19ED2-F185-4537-8615-1C660CED30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94EC2B-02D6-4658-B211-1A21F9EDF0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095C84-3A60-45A1-A110-E3AA7389B471}"/>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8" name="Footer Placeholder 7">
            <a:extLst>
              <a:ext uri="{FF2B5EF4-FFF2-40B4-BE49-F238E27FC236}">
                <a16:creationId xmlns:a16="http://schemas.microsoft.com/office/drawing/2014/main" id="{492E0D01-3E2E-479F-AA63-DEF53E73F4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60F600-BC38-4485-8691-A8EA52A723A1}"/>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1734829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4BDC5-D687-47EE-9A8F-15D2C71967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86A61C-63BB-4133-87F3-8611CBEFEB34}"/>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4" name="Footer Placeholder 3">
            <a:extLst>
              <a:ext uri="{FF2B5EF4-FFF2-40B4-BE49-F238E27FC236}">
                <a16:creationId xmlns:a16="http://schemas.microsoft.com/office/drawing/2014/main" id="{569A0A9F-A9EA-4AC7-87DF-F1D1124E94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8FE94A-227F-4936-8786-59F033672B62}"/>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3367640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91C849-9A73-4C96-8B18-7EA042F1FE27}"/>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3" name="Footer Placeholder 2">
            <a:extLst>
              <a:ext uri="{FF2B5EF4-FFF2-40B4-BE49-F238E27FC236}">
                <a16:creationId xmlns:a16="http://schemas.microsoft.com/office/drawing/2014/main" id="{2897452E-D8E8-44B6-AEA8-F0620DABE6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D4DD24-5AF6-4EA7-8AD2-C91FD4C88DA1}"/>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3203705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9D353-D959-45AE-9AEF-2541752285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0204A6-53B5-4DA0-B6A9-7155C99EFA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C8A784-958D-4DBA-AAF2-BDB0CD4747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EC0635-79F6-4064-9729-62153F546EF5}"/>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6" name="Footer Placeholder 5">
            <a:extLst>
              <a:ext uri="{FF2B5EF4-FFF2-40B4-BE49-F238E27FC236}">
                <a16:creationId xmlns:a16="http://schemas.microsoft.com/office/drawing/2014/main" id="{DF25B558-D0AA-4EA7-BBC0-6EE005F420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2F2333-7E80-4FAD-87CC-9031E09532EC}"/>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2693743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F0CA-C623-4297-8E97-9D0DD06972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E080EF-06BE-481A-AE71-A6DFDB75EE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372163-EE1E-49CF-9FB3-AD5ABE3554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BFCB18-299D-4180-9351-57D2093EEA32}"/>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6" name="Footer Placeholder 5">
            <a:extLst>
              <a:ext uri="{FF2B5EF4-FFF2-40B4-BE49-F238E27FC236}">
                <a16:creationId xmlns:a16="http://schemas.microsoft.com/office/drawing/2014/main" id="{17FD67BF-5C97-4A0F-AD30-E9F8B13D5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9E4B27-25F6-4DCC-9545-577F1CDCAAAF}"/>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231635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95C9-5BD2-49AB-8BB7-B7B4A2037E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71E180-4FB4-499B-9F34-77F296C356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3E1C8E-AD9C-4917-B3B3-D54BC65883AD}"/>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5" name="Footer Placeholder 4">
            <a:extLst>
              <a:ext uri="{FF2B5EF4-FFF2-40B4-BE49-F238E27FC236}">
                <a16:creationId xmlns:a16="http://schemas.microsoft.com/office/drawing/2014/main" id="{3F4D4558-2C7C-439A-9691-335A6364A6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91F527-77CA-4849-AE1F-0C0DC93F6AFE}"/>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3526918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2BD3D5-A42C-4FC2-BFB4-80C910FA89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B128FD-C248-409B-BEA4-1F7FEE4A05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EA2915-FF87-4428-92F9-47D9E302ACBB}"/>
              </a:ext>
            </a:extLst>
          </p:cNvPr>
          <p:cNvSpPr>
            <a:spLocks noGrp="1"/>
          </p:cNvSpPr>
          <p:nvPr>
            <p:ph type="dt" sz="half" idx="10"/>
          </p:nvPr>
        </p:nvSpPr>
        <p:spPr/>
        <p:txBody>
          <a:bodyPr/>
          <a:lstStyle/>
          <a:p>
            <a:fld id="{7648383E-B2AA-4102-A26A-3E559B209D1B}" type="datetimeFigureOut">
              <a:rPr lang="en-US" smtClean="0"/>
              <a:t>06/08/2021</a:t>
            </a:fld>
            <a:endParaRPr lang="en-US"/>
          </a:p>
        </p:txBody>
      </p:sp>
      <p:sp>
        <p:nvSpPr>
          <p:cNvPr id="5" name="Footer Placeholder 4">
            <a:extLst>
              <a:ext uri="{FF2B5EF4-FFF2-40B4-BE49-F238E27FC236}">
                <a16:creationId xmlns:a16="http://schemas.microsoft.com/office/drawing/2014/main" id="{CE497E9D-EFA5-4E0D-94D0-402AFB34C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B745B0-A530-4F06-8475-601459D054CB}"/>
              </a:ext>
            </a:extLst>
          </p:cNvPr>
          <p:cNvSpPr>
            <a:spLocks noGrp="1"/>
          </p:cNvSpPr>
          <p:nvPr>
            <p:ph type="sldNum" sz="quarter" idx="12"/>
          </p:nvPr>
        </p:nvSpPr>
        <p:spPr/>
        <p:txBody>
          <a:bodyPr/>
          <a:lstStyle/>
          <a:p>
            <a:fld id="{E12B2A19-931E-46B5-A93E-0E9B5EF0342A}" type="slidenum">
              <a:rPr lang="en-US" smtClean="0"/>
              <a:t>‹#›</a:t>
            </a:fld>
            <a:endParaRPr lang="en-US"/>
          </a:p>
        </p:txBody>
      </p:sp>
    </p:spTree>
    <p:extLst>
      <p:ext uri="{BB962C8B-B14F-4D97-AF65-F5344CB8AC3E}">
        <p14:creationId xmlns:p14="http://schemas.microsoft.com/office/powerpoint/2010/main" val="3230580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443231-E830-4959-9A5A-A17E1C0CBF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1DE994-1945-455E-9C00-9F840DCA76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8D9DB-141C-4BAA-A277-311E3846F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48383E-B2AA-4102-A26A-3E559B209D1B}" type="datetimeFigureOut">
              <a:rPr lang="en-US" smtClean="0"/>
              <a:t>06/08/2021</a:t>
            </a:fld>
            <a:endParaRPr lang="en-US"/>
          </a:p>
        </p:txBody>
      </p:sp>
      <p:sp>
        <p:nvSpPr>
          <p:cNvPr id="5" name="Footer Placeholder 4">
            <a:extLst>
              <a:ext uri="{FF2B5EF4-FFF2-40B4-BE49-F238E27FC236}">
                <a16:creationId xmlns:a16="http://schemas.microsoft.com/office/drawing/2014/main" id="{EE95E3F9-E66B-47C3-8A68-922D5C14F7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4BF30E-18CD-4E13-858A-2A4C712267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2B2A19-931E-46B5-A93E-0E9B5EF0342A}" type="slidenum">
              <a:rPr lang="en-US" smtClean="0"/>
              <a:t>‹#›</a:t>
            </a:fld>
            <a:endParaRPr lang="en-US"/>
          </a:p>
        </p:txBody>
      </p:sp>
    </p:spTree>
    <p:extLst>
      <p:ext uri="{BB962C8B-B14F-4D97-AF65-F5344CB8AC3E}">
        <p14:creationId xmlns:p14="http://schemas.microsoft.com/office/powerpoint/2010/main" val="3421510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SeithR@michigan.gov"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smConfetti">
          <a:fgClr>
            <a:schemeClr val="bg1">
              <a:lumMod val="75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58A57-6A50-4CC3-A474-081A53AD7B1A}"/>
              </a:ext>
            </a:extLst>
          </p:cNvPr>
          <p:cNvSpPr>
            <a:spLocks noGrp="1"/>
          </p:cNvSpPr>
          <p:nvPr>
            <p:ph type="ctrTitle"/>
          </p:nvPr>
        </p:nvSpPr>
        <p:spPr>
          <a:xfrm>
            <a:off x="1070264" y="1122363"/>
            <a:ext cx="10037618" cy="2387600"/>
          </a:xfrm>
          <a:solidFill>
            <a:schemeClr val="bg1"/>
          </a:solidFill>
          <a:ln>
            <a:solidFill>
              <a:schemeClr val="tx1">
                <a:lumMod val="75000"/>
                <a:lumOff val="25000"/>
              </a:schemeClr>
            </a:solidFill>
          </a:ln>
        </p:spPr>
        <p:txBody>
          <a:bodyPr anchor="ctr"/>
          <a:lstStyle/>
          <a:p>
            <a:r>
              <a:rPr lang="en-US" dirty="0"/>
              <a:t>Overdose Alerting Practices</a:t>
            </a:r>
          </a:p>
        </p:txBody>
      </p:sp>
      <p:sp>
        <p:nvSpPr>
          <p:cNvPr id="3" name="Subtitle 2">
            <a:extLst>
              <a:ext uri="{FF2B5EF4-FFF2-40B4-BE49-F238E27FC236}">
                <a16:creationId xmlns:a16="http://schemas.microsoft.com/office/drawing/2014/main" id="{67126E57-938C-4B96-B5B8-1CA11DA44224}"/>
              </a:ext>
            </a:extLst>
          </p:cNvPr>
          <p:cNvSpPr>
            <a:spLocks noGrp="1"/>
          </p:cNvSpPr>
          <p:nvPr>
            <p:ph type="subTitle" idx="1"/>
          </p:nvPr>
        </p:nvSpPr>
        <p:spPr>
          <a:xfrm>
            <a:off x="1872095" y="3092882"/>
            <a:ext cx="8447809" cy="1167390"/>
          </a:xfrm>
          <a:solidFill>
            <a:schemeClr val="accent6">
              <a:lumMod val="40000"/>
              <a:lumOff val="60000"/>
            </a:schemeClr>
          </a:solidFill>
          <a:ln>
            <a:noFill/>
          </a:ln>
        </p:spPr>
        <p:txBody>
          <a:bodyPr anchor="ctr"/>
          <a:lstStyle/>
          <a:p>
            <a:r>
              <a:rPr lang="en-US" dirty="0">
                <a:solidFill>
                  <a:srgbClr val="666666"/>
                </a:solidFill>
                <a:latin typeface="Open Sans" panose="020B0606030504020204" pitchFamily="34" charset="0"/>
              </a:rPr>
              <a:t>D</a:t>
            </a:r>
            <a:r>
              <a:rPr lang="en-US" b="0" i="0" dirty="0">
                <a:solidFill>
                  <a:srgbClr val="666666"/>
                </a:solidFill>
                <a:effectLst/>
                <a:latin typeface="Open Sans" panose="020B0606030504020204" pitchFamily="34" charset="0"/>
              </a:rPr>
              <a:t>eveloping and maintaining alerting mechanisms to identify overdose trends</a:t>
            </a:r>
            <a:endParaRPr lang="en-US" dirty="0"/>
          </a:p>
        </p:txBody>
      </p:sp>
      <p:sp>
        <p:nvSpPr>
          <p:cNvPr id="4" name="TextBox 3">
            <a:extLst>
              <a:ext uri="{FF2B5EF4-FFF2-40B4-BE49-F238E27FC236}">
                <a16:creationId xmlns:a16="http://schemas.microsoft.com/office/drawing/2014/main" id="{DC9ED52B-5E89-450F-A781-448383D16069}"/>
              </a:ext>
            </a:extLst>
          </p:cNvPr>
          <p:cNvSpPr txBox="1"/>
          <p:nvPr/>
        </p:nvSpPr>
        <p:spPr>
          <a:xfrm>
            <a:off x="2261753" y="6137272"/>
            <a:ext cx="7668491" cy="646331"/>
          </a:xfrm>
          <a:prstGeom prst="rect">
            <a:avLst/>
          </a:prstGeom>
          <a:noFill/>
        </p:spPr>
        <p:txBody>
          <a:bodyPr wrap="square" rtlCol="0">
            <a:spAutoFit/>
          </a:bodyPr>
          <a:lstStyle/>
          <a:p>
            <a:pPr algn="ctr"/>
            <a:r>
              <a:rPr lang="en-US" b="1" dirty="0">
                <a:latin typeface="+mj-lt"/>
              </a:rPr>
              <a:t>Rita Seith, MPH</a:t>
            </a:r>
          </a:p>
          <a:p>
            <a:pPr algn="ctr"/>
            <a:r>
              <a:rPr lang="en-US" b="1" dirty="0">
                <a:latin typeface="+mj-lt"/>
              </a:rPr>
              <a:t>Michigan Department of Health and Human Services</a:t>
            </a:r>
          </a:p>
        </p:txBody>
      </p:sp>
    </p:spTree>
    <p:extLst>
      <p:ext uri="{BB962C8B-B14F-4D97-AF65-F5344CB8AC3E}">
        <p14:creationId xmlns:p14="http://schemas.microsoft.com/office/powerpoint/2010/main" val="1310496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7DAAA96-3CFE-42B5-9DE9-B087A138D8A4}"/>
              </a:ext>
            </a:extLst>
          </p:cNvPr>
          <p:cNvSpPr txBox="1"/>
          <p:nvPr/>
        </p:nvSpPr>
        <p:spPr>
          <a:xfrm>
            <a:off x="526073"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kern="1200">
                <a:solidFill>
                  <a:schemeClr val="bg1"/>
                </a:solidFill>
                <a:latin typeface="+mj-lt"/>
                <a:ea typeface="+mj-ea"/>
                <a:cs typeface="+mj-cs"/>
              </a:rPr>
              <a:t>Michigan’s framework</a:t>
            </a:r>
          </a:p>
        </p:txBody>
      </p:sp>
      <p:cxnSp>
        <p:nvCxnSpPr>
          <p:cNvPr id="25" name="Straight Connector 2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EB36A3E-EC2C-472F-88E9-C406C5A3AC20}"/>
              </a:ext>
            </a:extLst>
          </p:cNvPr>
          <p:cNvPicPr>
            <a:picLocks noChangeAspect="1"/>
          </p:cNvPicPr>
          <p:nvPr/>
        </p:nvPicPr>
        <p:blipFill>
          <a:blip r:embed="rId3"/>
          <a:stretch>
            <a:fillRect/>
          </a:stretch>
        </p:blipFill>
        <p:spPr>
          <a:xfrm>
            <a:off x="822503" y="855530"/>
            <a:ext cx="10546994" cy="2987299"/>
          </a:xfrm>
          <a:prstGeom prst="rect">
            <a:avLst/>
          </a:prstGeom>
        </p:spPr>
      </p:pic>
    </p:spTree>
    <p:extLst>
      <p:ext uri="{BB962C8B-B14F-4D97-AF65-F5344CB8AC3E}">
        <p14:creationId xmlns:p14="http://schemas.microsoft.com/office/powerpoint/2010/main" val="2215411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6D95FEB-37BB-470A-AC30-04C90090D145}"/>
              </a:ext>
            </a:extLst>
          </p:cNvPr>
          <p:cNvGraphicFramePr/>
          <p:nvPr>
            <p:extLst>
              <p:ext uri="{D42A27DB-BD31-4B8C-83A1-F6EECF244321}">
                <p14:modId xmlns:p14="http://schemas.microsoft.com/office/powerpoint/2010/main" val="2984704432"/>
              </p:ext>
            </p:extLst>
          </p:nvPr>
        </p:nvGraphicFramePr>
        <p:xfrm>
          <a:off x="6656832" y="0"/>
          <a:ext cx="4559808"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8DE2BE92-8490-4BFB-B9FF-33CB766CB4F7}"/>
              </a:ext>
            </a:extLst>
          </p:cNvPr>
          <p:cNvSpPr/>
          <p:nvPr/>
        </p:nvSpPr>
        <p:spPr>
          <a:xfrm>
            <a:off x="975360" y="0"/>
            <a:ext cx="5827776" cy="68580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D421501-8975-4249-A61B-F75A803F9198}"/>
              </a:ext>
            </a:extLst>
          </p:cNvPr>
          <p:cNvSpPr txBox="1"/>
          <p:nvPr/>
        </p:nvSpPr>
        <p:spPr>
          <a:xfrm>
            <a:off x="1127760" y="880652"/>
            <a:ext cx="5522976" cy="5509200"/>
          </a:xfrm>
          <a:prstGeom prst="rect">
            <a:avLst/>
          </a:prstGeom>
          <a:noFill/>
        </p:spPr>
        <p:txBody>
          <a:bodyPr wrap="square" rtlCol="0">
            <a:spAutoFit/>
          </a:bodyPr>
          <a:lstStyle/>
          <a:p>
            <a:r>
              <a:rPr lang="en-US" sz="3200" dirty="0">
                <a:solidFill>
                  <a:schemeClr val="bg1"/>
                </a:solidFill>
                <a:latin typeface="Abadi" panose="020B0604020104020204" pitchFamily="34" charset="0"/>
              </a:rPr>
              <a:t>Setting trigger levels </a:t>
            </a:r>
          </a:p>
          <a:p>
            <a:r>
              <a:rPr lang="en-US" sz="3200" dirty="0">
                <a:solidFill>
                  <a:schemeClr val="bg1"/>
                </a:solidFill>
                <a:latin typeface="Abadi" panose="020B0604020104020204" pitchFamily="34" charset="0"/>
              </a:rPr>
              <a:t>and determining appropriate response type: a complex problem.</a:t>
            </a:r>
          </a:p>
          <a:p>
            <a:endParaRPr lang="en-US" sz="3200" dirty="0">
              <a:solidFill>
                <a:schemeClr val="bg1"/>
              </a:solidFill>
              <a:latin typeface="Abadi" panose="020B0604020104020204" pitchFamily="34" charset="0"/>
            </a:endParaRPr>
          </a:p>
          <a:p>
            <a:r>
              <a:rPr lang="en-US" sz="3200" dirty="0">
                <a:solidFill>
                  <a:schemeClr val="bg1"/>
                </a:solidFill>
                <a:latin typeface="Abadi" panose="020B0604020104020204" pitchFamily="34" charset="0"/>
              </a:rPr>
              <a:t>We considered: </a:t>
            </a:r>
          </a:p>
          <a:p>
            <a:pPr marL="342900" indent="-342900">
              <a:buFont typeface="Arial" panose="020B0604020202020204" pitchFamily="34" charset="0"/>
              <a:buChar char="•"/>
            </a:pPr>
            <a:r>
              <a:rPr lang="en-US" sz="3200" dirty="0">
                <a:solidFill>
                  <a:schemeClr val="bg1"/>
                </a:solidFill>
                <a:latin typeface="Abadi" panose="020B0604020104020204" pitchFamily="34" charset="0"/>
              </a:rPr>
              <a:t>Severity</a:t>
            </a:r>
          </a:p>
          <a:p>
            <a:pPr marL="342900" indent="-342900">
              <a:buFont typeface="Arial" panose="020B0604020202020204" pitchFamily="34" charset="0"/>
              <a:buChar char="•"/>
            </a:pPr>
            <a:r>
              <a:rPr lang="en-US" sz="3200" dirty="0">
                <a:solidFill>
                  <a:schemeClr val="bg1"/>
                </a:solidFill>
                <a:latin typeface="Abadi" panose="020B0604020104020204" pitchFamily="34" charset="0"/>
              </a:rPr>
              <a:t>Geographic scope</a:t>
            </a:r>
          </a:p>
          <a:p>
            <a:pPr marL="342900" indent="-342900">
              <a:buFont typeface="Arial" panose="020B0604020202020204" pitchFamily="34" charset="0"/>
              <a:buChar char="•"/>
            </a:pPr>
            <a:r>
              <a:rPr lang="en-US" sz="3200" dirty="0">
                <a:solidFill>
                  <a:schemeClr val="bg1"/>
                </a:solidFill>
                <a:latin typeface="Abadi" panose="020B0604020104020204" pitchFamily="34" charset="0"/>
              </a:rPr>
              <a:t>Time frame</a:t>
            </a:r>
          </a:p>
          <a:p>
            <a:pPr marL="342900" indent="-342900">
              <a:buFont typeface="Arial" panose="020B0604020202020204" pitchFamily="34" charset="0"/>
              <a:buChar char="•"/>
            </a:pPr>
            <a:r>
              <a:rPr lang="en-US" sz="3200" dirty="0">
                <a:solidFill>
                  <a:schemeClr val="bg1"/>
                </a:solidFill>
                <a:latin typeface="Abadi" panose="020B0604020104020204" pitchFamily="34" charset="0"/>
              </a:rPr>
              <a:t>Potential ramifications of inaction</a:t>
            </a:r>
          </a:p>
        </p:txBody>
      </p:sp>
    </p:spTree>
    <p:extLst>
      <p:ext uri="{BB962C8B-B14F-4D97-AF65-F5344CB8AC3E}">
        <p14:creationId xmlns:p14="http://schemas.microsoft.com/office/powerpoint/2010/main" val="4187387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9F3667-F8DF-4159-ABB9-B7E2BCE1B29B}"/>
              </a:ext>
            </a:extLst>
          </p:cNvPr>
          <p:cNvSpPr/>
          <p:nvPr/>
        </p:nvSpPr>
        <p:spPr>
          <a:xfrm>
            <a:off x="0" y="524800"/>
            <a:ext cx="12192000" cy="2371833"/>
          </a:xfrm>
          <a:prstGeom prst="rect">
            <a:avLst/>
          </a:prstGeom>
          <a:solidFill>
            <a:schemeClr val="accent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237AF0A4-69B1-4D13-A9F3-98002BDCA27B}"/>
              </a:ext>
            </a:extLst>
          </p:cNvPr>
          <p:cNvSpPr txBox="1">
            <a:spLocks/>
          </p:cNvSpPr>
          <p:nvPr/>
        </p:nvSpPr>
        <p:spPr>
          <a:xfrm>
            <a:off x="1721362" y="856614"/>
            <a:ext cx="9382991" cy="2222167"/>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300" dirty="0">
                <a:solidFill>
                  <a:schemeClr val="bg1"/>
                </a:solidFill>
              </a:rPr>
              <a:t>Before you begin…. </a:t>
            </a:r>
          </a:p>
          <a:p>
            <a:pPr algn="ctr"/>
            <a:endParaRPr lang="en-US" sz="5400" dirty="0">
              <a:solidFill>
                <a:schemeClr val="bg1"/>
              </a:solidFill>
            </a:endParaRPr>
          </a:p>
          <a:p>
            <a:pPr algn="ctr"/>
            <a:r>
              <a:rPr lang="en-US" sz="5400" b="1" dirty="0">
                <a:solidFill>
                  <a:schemeClr val="bg1"/>
                </a:solidFill>
              </a:rPr>
              <a:t>Scrap the massive word document</a:t>
            </a:r>
            <a:br>
              <a:rPr lang="en-US" sz="5400" dirty="0">
                <a:solidFill>
                  <a:schemeClr val="bg1"/>
                </a:solidFill>
              </a:rPr>
            </a:br>
            <a:endParaRPr lang="en-US" sz="5400" dirty="0">
              <a:solidFill>
                <a:schemeClr val="bg1"/>
              </a:solidFill>
            </a:endParaRPr>
          </a:p>
        </p:txBody>
      </p:sp>
      <p:pic>
        <p:nvPicPr>
          <p:cNvPr id="4" name="Picture 3">
            <a:extLst>
              <a:ext uri="{FF2B5EF4-FFF2-40B4-BE49-F238E27FC236}">
                <a16:creationId xmlns:a16="http://schemas.microsoft.com/office/drawing/2014/main" id="{12B7EC69-55B7-4DB0-90AE-AF27F001520A}"/>
              </a:ext>
            </a:extLst>
          </p:cNvPr>
          <p:cNvPicPr>
            <a:picLocks noChangeAspect="1"/>
          </p:cNvPicPr>
          <p:nvPr/>
        </p:nvPicPr>
        <p:blipFill rotWithShape="1">
          <a:blip r:embed="rId3"/>
          <a:srcRect r="8976" b="24729"/>
          <a:stretch/>
        </p:blipFill>
        <p:spPr>
          <a:xfrm>
            <a:off x="155865" y="4260274"/>
            <a:ext cx="3977394" cy="2568237"/>
          </a:xfrm>
          <a:prstGeom prst="rect">
            <a:avLst/>
          </a:prstGeom>
        </p:spPr>
      </p:pic>
      <p:pic>
        <p:nvPicPr>
          <p:cNvPr id="5" name="Graphic 4" descr="Network diagram with solid fill">
            <a:extLst>
              <a:ext uri="{FF2B5EF4-FFF2-40B4-BE49-F238E27FC236}">
                <a16:creationId xmlns:a16="http://schemas.microsoft.com/office/drawing/2014/main" id="{6CDB8905-17C2-4B95-85D2-5BBF0F5AAE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7739962" y="2929541"/>
            <a:ext cx="1729088" cy="1729088"/>
          </a:xfrm>
          <a:prstGeom prst="rect">
            <a:avLst/>
          </a:prstGeom>
        </p:spPr>
      </p:pic>
      <p:sp>
        <p:nvSpPr>
          <p:cNvPr id="6" name="TextBox 5">
            <a:extLst>
              <a:ext uri="{FF2B5EF4-FFF2-40B4-BE49-F238E27FC236}">
                <a16:creationId xmlns:a16="http://schemas.microsoft.com/office/drawing/2014/main" id="{C696637A-E406-4866-9BB0-211224B43FC2}"/>
              </a:ext>
            </a:extLst>
          </p:cNvPr>
          <p:cNvSpPr txBox="1"/>
          <p:nvPr/>
        </p:nvSpPr>
        <p:spPr>
          <a:xfrm>
            <a:off x="9311859" y="3138329"/>
            <a:ext cx="2373470" cy="369332"/>
          </a:xfrm>
          <a:prstGeom prst="rect">
            <a:avLst/>
          </a:prstGeom>
          <a:noFill/>
        </p:spPr>
        <p:txBody>
          <a:bodyPr wrap="none" rtlCol="0">
            <a:spAutoFit/>
          </a:bodyPr>
          <a:lstStyle/>
          <a:p>
            <a:r>
              <a:rPr lang="en-US" dirty="0">
                <a:solidFill>
                  <a:schemeClr val="bg2">
                    <a:lumMod val="25000"/>
                  </a:schemeClr>
                </a:solidFill>
              </a:rPr>
              <a:t>Identify and investigate</a:t>
            </a:r>
          </a:p>
        </p:txBody>
      </p:sp>
      <p:sp>
        <p:nvSpPr>
          <p:cNvPr id="7" name="TextBox 6">
            <a:extLst>
              <a:ext uri="{FF2B5EF4-FFF2-40B4-BE49-F238E27FC236}">
                <a16:creationId xmlns:a16="http://schemas.microsoft.com/office/drawing/2014/main" id="{1489072A-2DA9-40C4-83A1-466A7F4704CF}"/>
              </a:ext>
            </a:extLst>
          </p:cNvPr>
          <p:cNvSpPr txBox="1"/>
          <p:nvPr/>
        </p:nvSpPr>
        <p:spPr>
          <a:xfrm>
            <a:off x="9289812" y="3645095"/>
            <a:ext cx="1088824" cy="369332"/>
          </a:xfrm>
          <a:prstGeom prst="rect">
            <a:avLst/>
          </a:prstGeom>
          <a:noFill/>
        </p:spPr>
        <p:txBody>
          <a:bodyPr wrap="none" rtlCol="0">
            <a:spAutoFit/>
          </a:bodyPr>
          <a:lstStyle/>
          <a:p>
            <a:r>
              <a:rPr lang="en-US" dirty="0">
                <a:solidFill>
                  <a:schemeClr val="bg2">
                    <a:lumMod val="25000"/>
                  </a:schemeClr>
                </a:solidFill>
              </a:rPr>
              <a:t>Intervene</a:t>
            </a:r>
          </a:p>
        </p:txBody>
      </p:sp>
      <p:sp>
        <p:nvSpPr>
          <p:cNvPr id="8" name="TextBox 7">
            <a:extLst>
              <a:ext uri="{FF2B5EF4-FFF2-40B4-BE49-F238E27FC236}">
                <a16:creationId xmlns:a16="http://schemas.microsoft.com/office/drawing/2014/main" id="{FEC576CA-05C0-4E5E-A2AE-9B95E2C63555}"/>
              </a:ext>
            </a:extLst>
          </p:cNvPr>
          <p:cNvSpPr txBox="1"/>
          <p:nvPr/>
        </p:nvSpPr>
        <p:spPr>
          <a:xfrm>
            <a:off x="9284887" y="4115984"/>
            <a:ext cx="1171924" cy="369332"/>
          </a:xfrm>
          <a:prstGeom prst="rect">
            <a:avLst/>
          </a:prstGeom>
          <a:noFill/>
        </p:spPr>
        <p:txBody>
          <a:bodyPr wrap="none" rtlCol="0">
            <a:spAutoFit/>
          </a:bodyPr>
          <a:lstStyle/>
          <a:p>
            <a:r>
              <a:rPr lang="en-US" dirty="0">
                <a:solidFill>
                  <a:schemeClr val="bg2">
                    <a:lumMod val="25000"/>
                  </a:schemeClr>
                </a:solidFill>
              </a:rPr>
              <a:t>Internalize</a:t>
            </a:r>
          </a:p>
        </p:txBody>
      </p:sp>
      <p:sp>
        <p:nvSpPr>
          <p:cNvPr id="12" name="Freeform: Shape 11">
            <a:extLst>
              <a:ext uri="{FF2B5EF4-FFF2-40B4-BE49-F238E27FC236}">
                <a16:creationId xmlns:a16="http://schemas.microsoft.com/office/drawing/2014/main" id="{7012DC32-8AFD-4C85-B544-87EF9277FEE6}"/>
              </a:ext>
            </a:extLst>
          </p:cNvPr>
          <p:cNvSpPr/>
          <p:nvPr/>
        </p:nvSpPr>
        <p:spPr>
          <a:xfrm>
            <a:off x="4377975" y="4718177"/>
            <a:ext cx="4804688" cy="1729088"/>
          </a:xfrm>
          <a:custGeom>
            <a:avLst/>
            <a:gdLst>
              <a:gd name="connsiteX0" fmla="*/ 0 w 4623955"/>
              <a:gd name="connsiteY0" fmla="*/ 1122218 h 1664046"/>
              <a:gd name="connsiteX1" fmla="*/ 3480955 w 4623955"/>
              <a:gd name="connsiteY1" fmla="*/ 1610590 h 1664046"/>
              <a:gd name="connsiteX2" fmla="*/ 4623955 w 4623955"/>
              <a:gd name="connsiteY2" fmla="*/ 0 h 1664046"/>
            </a:gdLst>
            <a:ahLst/>
            <a:cxnLst>
              <a:cxn ang="0">
                <a:pos x="connsiteX0" y="connsiteY0"/>
              </a:cxn>
              <a:cxn ang="0">
                <a:pos x="connsiteX1" y="connsiteY1"/>
              </a:cxn>
              <a:cxn ang="0">
                <a:pos x="connsiteX2" y="connsiteY2"/>
              </a:cxn>
            </a:cxnLst>
            <a:rect l="l" t="t" r="r" b="b"/>
            <a:pathLst>
              <a:path w="4623955" h="1664046">
                <a:moveTo>
                  <a:pt x="0" y="1122218"/>
                </a:moveTo>
                <a:cubicBezTo>
                  <a:pt x="1355148" y="1459922"/>
                  <a:pt x="2710296" y="1797626"/>
                  <a:pt x="3480955" y="1610590"/>
                </a:cubicBezTo>
                <a:cubicBezTo>
                  <a:pt x="4251614" y="1423554"/>
                  <a:pt x="4437784" y="711777"/>
                  <a:pt x="4623955" y="0"/>
                </a:cubicBezTo>
              </a:path>
            </a:pathLst>
          </a:custGeom>
          <a:noFill/>
          <a:ln w="38100">
            <a:solidFill>
              <a:schemeClr val="accent4">
                <a:lumMod val="75000"/>
              </a:schemeClr>
            </a:solidFill>
            <a:prstDash val="dash"/>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B2C83AB-3E9C-424E-820D-EE54F8973693}"/>
              </a:ext>
            </a:extLst>
          </p:cNvPr>
          <p:cNvSpPr/>
          <p:nvPr/>
        </p:nvSpPr>
        <p:spPr>
          <a:xfrm>
            <a:off x="5487519" y="5371405"/>
            <a:ext cx="3512612" cy="1264102"/>
          </a:xfrm>
          <a:custGeom>
            <a:avLst/>
            <a:gdLst>
              <a:gd name="connsiteX0" fmla="*/ 0 w 4623955"/>
              <a:gd name="connsiteY0" fmla="*/ 1122218 h 1664046"/>
              <a:gd name="connsiteX1" fmla="*/ 3480955 w 4623955"/>
              <a:gd name="connsiteY1" fmla="*/ 1610590 h 1664046"/>
              <a:gd name="connsiteX2" fmla="*/ 4623955 w 4623955"/>
              <a:gd name="connsiteY2" fmla="*/ 0 h 1664046"/>
            </a:gdLst>
            <a:ahLst/>
            <a:cxnLst>
              <a:cxn ang="0">
                <a:pos x="connsiteX0" y="connsiteY0"/>
              </a:cxn>
              <a:cxn ang="0">
                <a:pos x="connsiteX1" y="connsiteY1"/>
              </a:cxn>
              <a:cxn ang="0">
                <a:pos x="connsiteX2" y="connsiteY2"/>
              </a:cxn>
            </a:cxnLst>
            <a:rect l="l" t="t" r="r" b="b"/>
            <a:pathLst>
              <a:path w="4623955" h="1664046">
                <a:moveTo>
                  <a:pt x="0" y="1122218"/>
                </a:moveTo>
                <a:cubicBezTo>
                  <a:pt x="1355148" y="1459922"/>
                  <a:pt x="2710296" y="1797626"/>
                  <a:pt x="3480955" y="1610590"/>
                </a:cubicBezTo>
                <a:cubicBezTo>
                  <a:pt x="4251614" y="1423554"/>
                  <a:pt x="4437784" y="711777"/>
                  <a:pt x="4623955" y="0"/>
                </a:cubicBezTo>
              </a:path>
            </a:pathLst>
          </a:custGeom>
          <a:noFill/>
          <a:ln w="19050">
            <a:solidFill>
              <a:schemeClr val="accent4">
                <a:lumMod val="40000"/>
                <a:lumOff val="60000"/>
              </a:schemeClr>
            </a:solidFill>
            <a:prstDash val="dash"/>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1265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Outbreak of Lung Injury Associated with the Use of E-Cigarette, or Vaping,  Products | Electronic Cigarettes | Smoking &amp; Tobacco Use | CDC">
            <a:extLst>
              <a:ext uri="{FF2B5EF4-FFF2-40B4-BE49-F238E27FC236}">
                <a16:creationId xmlns:a16="http://schemas.microsoft.com/office/drawing/2014/main" id="{2CEB5F68-21A3-4A75-A63A-FD76ABAE492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5149" t="2703" r="9977" b="-1"/>
          <a:stretch/>
        </p:blipFill>
        <p:spPr bwMode="auto">
          <a:xfrm>
            <a:off x="20"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DC9CEFB-7195-4E33-947D-1B53898DCD81}"/>
              </a:ext>
            </a:extLst>
          </p:cNvPr>
          <p:cNvSpPr txBox="1"/>
          <p:nvPr/>
        </p:nvSpPr>
        <p:spPr>
          <a:xfrm>
            <a:off x="7848600"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dirty="0">
                <a:latin typeface="+mj-lt"/>
                <a:ea typeface="+mj-ea"/>
                <a:cs typeface="+mj-cs"/>
              </a:rPr>
              <a:t>Reach out to your EVALI epi</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99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zigZ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BF5C21-C041-479A-A19E-81DED73607DD}"/>
              </a:ext>
            </a:extLst>
          </p:cNvPr>
          <p:cNvSpPr txBox="1"/>
          <p:nvPr/>
        </p:nvSpPr>
        <p:spPr>
          <a:xfrm>
            <a:off x="245088" y="2898224"/>
            <a:ext cx="4253087" cy="523220"/>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US" sz="2800" dirty="0">
                <a:latin typeface="+mj-lt"/>
              </a:rPr>
              <a:t>When mapping things out….</a:t>
            </a:r>
          </a:p>
        </p:txBody>
      </p:sp>
      <p:sp>
        <p:nvSpPr>
          <p:cNvPr id="9" name="TextBox 8">
            <a:extLst>
              <a:ext uri="{FF2B5EF4-FFF2-40B4-BE49-F238E27FC236}">
                <a16:creationId xmlns:a16="http://schemas.microsoft.com/office/drawing/2014/main" id="{D5D74959-1DDB-4A82-A77C-B92A6C7FC399}"/>
              </a:ext>
            </a:extLst>
          </p:cNvPr>
          <p:cNvSpPr txBox="1"/>
          <p:nvPr/>
        </p:nvSpPr>
        <p:spPr>
          <a:xfrm>
            <a:off x="3840640" y="4801664"/>
            <a:ext cx="5090689" cy="1815882"/>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US" sz="2800" dirty="0">
                <a:latin typeface="+mj-lt"/>
              </a:rPr>
              <a:t>Consider multiple types of events:</a:t>
            </a:r>
          </a:p>
          <a:p>
            <a:pPr marL="285750" indent="-285750">
              <a:buFont typeface="Arial" panose="020B0604020202020204" pitchFamily="34" charset="0"/>
              <a:buChar char="•"/>
            </a:pPr>
            <a:r>
              <a:rPr lang="en-US" sz="2800" dirty="0">
                <a:latin typeface="+mj-lt"/>
              </a:rPr>
              <a:t>Spikes</a:t>
            </a:r>
          </a:p>
          <a:p>
            <a:pPr marL="285750" indent="-285750">
              <a:buFont typeface="Arial" panose="020B0604020202020204" pitchFamily="34" charset="0"/>
              <a:buChar char="•"/>
            </a:pPr>
            <a:r>
              <a:rPr lang="en-US" sz="2800" dirty="0">
                <a:latin typeface="+mj-lt"/>
              </a:rPr>
              <a:t>Clusters</a:t>
            </a:r>
          </a:p>
          <a:p>
            <a:pPr marL="285750" indent="-285750">
              <a:buFont typeface="Arial" panose="020B0604020202020204" pitchFamily="34" charset="0"/>
              <a:buChar char="•"/>
            </a:pPr>
            <a:r>
              <a:rPr lang="en-US" sz="2800" dirty="0">
                <a:latin typeface="+mj-lt"/>
              </a:rPr>
              <a:t>Novel threats with potential</a:t>
            </a:r>
          </a:p>
        </p:txBody>
      </p:sp>
      <p:sp>
        <p:nvSpPr>
          <p:cNvPr id="14" name="TextBox 13">
            <a:extLst>
              <a:ext uri="{FF2B5EF4-FFF2-40B4-BE49-F238E27FC236}">
                <a16:creationId xmlns:a16="http://schemas.microsoft.com/office/drawing/2014/main" id="{71A7D45A-5DBE-4A51-A999-9C30F8248E87}"/>
              </a:ext>
            </a:extLst>
          </p:cNvPr>
          <p:cNvSpPr txBox="1"/>
          <p:nvPr/>
        </p:nvSpPr>
        <p:spPr>
          <a:xfrm>
            <a:off x="7730638" y="2042874"/>
            <a:ext cx="4291082" cy="95410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sz="2800" dirty="0">
                <a:latin typeface="+mj-lt"/>
              </a:rPr>
              <a:t>And know that you will have to rely on others. </a:t>
            </a:r>
          </a:p>
        </p:txBody>
      </p:sp>
      <p:sp>
        <p:nvSpPr>
          <p:cNvPr id="17" name="Freeform: Shape 16">
            <a:extLst>
              <a:ext uri="{FF2B5EF4-FFF2-40B4-BE49-F238E27FC236}">
                <a16:creationId xmlns:a16="http://schemas.microsoft.com/office/drawing/2014/main" id="{F596BA71-584F-4A41-84B6-985BBD1D4AF4}"/>
              </a:ext>
            </a:extLst>
          </p:cNvPr>
          <p:cNvSpPr/>
          <p:nvPr/>
        </p:nvSpPr>
        <p:spPr>
          <a:xfrm>
            <a:off x="1046665" y="3511056"/>
            <a:ext cx="2649932" cy="2198549"/>
          </a:xfrm>
          <a:custGeom>
            <a:avLst/>
            <a:gdLst>
              <a:gd name="connsiteX0" fmla="*/ 62596 w 2649932"/>
              <a:gd name="connsiteY0" fmla="*/ 0 h 2198549"/>
              <a:gd name="connsiteX1" fmla="*/ 156114 w 2649932"/>
              <a:gd name="connsiteY1" fmla="*/ 1454727 h 2198549"/>
              <a:gd name="connsiteX2" fmla="*/ 1413414 w 2649932"/>
              <a:gd name="connsiteY2" fmla="*/ 1787236 h 2198549"/>
              <a:gd name="connsiteX3" fmla="*/ 1787486 w 2649932"/>
              <a:gd name="connsiteY3" fmla="*/ 810491 h 2198549"/>
              <a:gd name="connsiteX4" fmla="*/ 831523 w 2649932"/>
              <a:gd name="connsiteY4" fmla="*/ 945573 h 2198549"/>
              <a:gd name="connsiteX5" fmla="*/ 1319896 w 2649932"/>
              <a:gd name="connsiteY5" fmla="*/ 2119745 h 2198549"/>
              <a:gd name="connsiteX6" fmla="*/ 2649932 w 2649932"/>
              <a:gd name="connsiteY6" fmla="*/ 1995054 h 219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9932" h="2198549">
                <a:moveTo>
                  <a:pt x="62596" y="0"/>
                </a:moveTo>
                <a:cubicBezTo>
                  <a:pt x="-3213" y="578427"/>
                  <a:pt x="-69022" y="1156854"/>
                  <a:pt x="156114" y="1454727"/>
                </a:cubicBezTo>
                <a:cubicBezTo>
                  <a:pt x="381250" y="1752600"/>
                  <a:pt x="1141519" y="1894609"/>
                  <a:pt x="1413414" y="1787236"/>
                </a:cubicBezTo>
                <a:cubicBezTo>
                  <a:pt x="1685309" y="1679863"/>
                  <a:pt x="1884468" y="950768"/>
                  <a:pt x="1787486" y="810491"/>
                </a:cubicBezTo>
                <a:cubicBezTo>
                  <a:pt x="1690504" y="670214"/>
                  <a:pt x="909455" y="727364"/>
                  <a:pt x="831523" y="945573"/>
                </a:cubicBezTo>
                <a:cubicBezTo>
                  <a:pt x="753591" y="1163782"/>
                  <a:pt x="1016828" y="1944832"/>
                  <a:pt x="1319896" y="2119745"/>
                </a:cubicBezTo>
                <a:cubicBezTo>
                  <a:pt x="1622964" y="2294658"/>
                  <a:pt x="2136448" y="2144856"/>
                  <a:pt x="2649932" y="1995054"/>
                </a:cubicBezTo>
              </a:path>
            </a:pathLst>
          </a:custGeom>
          <a:ln w="38100">
            <a:solidFill>
              <a:schemeClr val="accent1"/>
            </a:solidFill>
            <a:prstDash val="dash"/>
            <a:headEnd type="none" w="med" len="med"/>
            <a:tailEnd type="triangle" w="lg" len="lg"/>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8" name="Freeform: Shape 17">
            <a:extLst>
              <a:ext uri="{FF2B5EF4-FFF2-40B4-BE49-F238E27FC236}">
                <a16:creationId xmlns:a16="http://schemas.microsoft.com/office/drawing/2014/main" id="{540F5BF1-F3C2-42D3-851A-619AE351BF1C}"/>
              </a:ext>
            </a:extLst>
          </p:cNvPr>
          <p:cNvSpPr/>
          <p:nvPr/>
        </p:nvSpPr>
        <p:spPr>
          <a:xfrm rot="5400000">
            <a:off x="8783554" y="3203012"/>
            <a:ext cx="2753284" cy="2457734"/>
          </a:xfrm>
          <a:custGeom>
            <a:avLst/>
            <a:gdLst>
              <a:gd name="connsiteX0" fmla="*/ 0 w 1987230"/>
              <a:gd name="connsiteY0" fmla="*/ 136689 h 2121352"/>
              <a:gd name="connsiteX1" fmla="*/ 1859972 w 1987230"/>
              <a:gd name="connsiteY1" fmla="*/ 209425 h 2121352"/>
              <a:gd name="connsiteX2" fmla="*/ 1672936 w 1987230"/>
              <a:gd name="connsiteY2" fmla="*/ 2121352 h 2121352"/>
              <a:gd name="connsiteX0" fmla="*/ 0 w 2088593"/>
              <a:gd name="connsiteY0" fmla="*/ 6666 h 2054175"/>
              <a:gd name="connsiteX1" fmla="*/ 1987230 w 2088593"/>
              <a:gd name="connsiteY1" fmla="*/ 1991329 h 2054175"/>
              <a:gd name="connsiteX2" fmla="*/ 1672936 w 2088593"/>
              <a:gd name="connsiteY2" fmla="*/ 1991329 h 2054175"/>
              <a:gd name="connsiteX0" fmla="*/ 0 w 1929725"/>
              <a:gd name="connsiteY0" fmla="*/ 16705 h 2001368"/>
              <a:gd name="connsiteX1" fmla="*/ 1779412 w 1929725"/>
              <a:gd name="connsiteY1" fmla="*/ 868759 h 2001368"/>
              <a:gd name="connsiteX2" fmla="*/ 1672936 w 1929725"/>
              <a:gd name="connsiteY2" fmla="*/ 2001368 h 2001368"/>
              <a:gd name="connsiteX0" fmla="*/ 0 w 1790902"/>
              <a:gd name="connsiteY0" fmla="*/ 17930 h 2002593"/>
              <a:gd name="connsiteX1" fmla="*/ 1488466 w 1790902"/>
              <a:gd name="connsiteY1" fmla="*/ 818029 h 2002593"/>
              <a:gd name="connsiteX2" fmla="*/ 1672936 w 1790902"/>
              <a:gd name="connsiteY2" fmla="*/ 2002593 h 2002593"/>
              <a:gd name="connsiteX0" fmla="*/ 0 w 1714749"/>
              <a:gd name="connsiteY0" fmla="*/ 16938 h 2001601"/>
              <a:gd name="connsiteX1" fmla="*/ 823447 w 1714749"/>
              <a:gd name="connsiteY1" fmla="*/ 858600 h 2001601"/>
              <a:gd name="connsiteX2" fmla="*/ 1672936 w 1714749"/>
              <a:gd name="connsiteY2" fmla="*/ 2001601 h 2001601"/>
              <a:gd name="connsiteX0" fmla="*/ 0 w 1714749"/>
              <a:gd name="connsiteY0" fmla="*/ 16713 h 2001376"/>
              <a:gd name="connsiteX1" fmla="*/ 823447 w 1714749"/>
              <a:gd name="connsiteY1" fmla="*/ 858375 h 2001376"/>
              <a:gd name="connsiteX2" fmla="*/ 1672936 w 1714749"/>
              <a:gd name="connsiteY2" fmla="*/ 2001376 h 2001376"/>
              <a:gd name="connsiteX0" fmla="*/ 0 w 1708720"/>
              <a:gd name="connsiteY0" fmla="*/ 10316 h 1994979"/>
              <a:gd name="connsiteX1" fmla="*/ 657192 w 1708720"/>
              <a:gd name="connsiteY1" fmla="*/ 1319569 h 1994979"/>
              <a:gd name="connsiteX2" fmla="*/ 1672936 w 1708720"/>
              <a:gd name="connsiteY2" fmla="*/ 1994979 h 1994979"/>
              <a:gd name="connsiteX0" fmla="*/ 0 w 2895700"/>
              <a:gd name="connsiteY0" fmla="*/ 10316 h 2119670"/>
              <a:gd name="connsiteX1" fmla="*/ 657192 w 2895700"/>
              <a:gd name="connsiteY1" fmla="*/ 1319569 h 2119670"/>
              <a:gd name="connsiteX2" fmla="*/ 2878281 w 2895700"/>
              <a:gd name="connsiteY2" fmla="*/ 2119670 h 2119670"/>
              <a:gd name="connsiteX0" fmla="*/ 0 w 2897489"/>
              <a:gd name="connsiteY0" fmla="*/ 10970 h 2120324"/>
              <a:gd name="connsiteX1" fmla="*/ 875401 w 2897489"/>
              <a:gd name="connsiteY1" fmla="*/ 1247487 h 2120324"/>
              <a:gd name="connsiteX2" fmla="*/ 2878281 w 2897489"/>
              <a:gd name="connsiteY2" fmla="*/ 2120324 h 2120324"/>
              <a:gd name="connsiteX0" fmla="*/ 0 w 2550895"/>
              <a:gd name="connsiteY0" fmla="*/ 10970 h 2921199"/>
              <a:gd name="connsiteX1" fmla="*/ 875401 w 2550895"/>
              <a:gd name="connsiteY1" fmla="*/ 1247487 h 2921199"/>
              <a:gd name="connsiteX2" fmla="*/ 2527897 w 2550895"/>
              <a:gd name="connsiteY2" fmla="*/ 2921199 h 2921199"/>
              <a:gd name="connsiteX0" fmla="*/ 0 w 2625976"/>
              <a:gd name="connsiteY0" fmla="*/ 21905 h 2356505"/>
              <a:gd name="connsiteX1" fmla="*/ 950482 w 2625976"/>
              <a:gd name="connsiteY1" fmla="*/ 682793 h 2356505"/>
              <a:gd name="connsiteX2" fmla="*/ 2602978 w 2625976"/>
              <a:gd name="connsiteY2" fmla="*/ 2356505 h 2356505"/>
              <a:gd name="connsiteX0" fmla="*/ 0 w 2626139"/>
              <a:gd name="connsiteY0" fmla="*/ 11605 h 2346205"/>
              <a:gd name="connsiteX1" fmla="*/ 962996 w 2626139"/>
              <a:gd name="connsiteY1" fmla="*/ 1185554 h 2346205"/>
              <a:gd name="connsiteX2" fmla="*/ 2602978 w 2626139"/>
              <a:gd name="connsiteY2" fmla="*/ 2346205 h 2346205"/>
              <a:gd name="connsiteX0" fmla="*/ 0 w 2624749"/>
              <a:gd name="connsiteY0" fmla="*/ 8398 h 2342998"/>
              <a:gd name="connsiteX1" fmla="*/ 850373 w 2624749"/>
              <a:gd name="connsiteY1" fmla="*/ 1595299 h 2342998"/>
              <a:gd name="connsiteX2" fmla="*/ 2602978 w 2624749"/>
              <a:gd name="connsiteY2" fmla="*/ 2342998 h 2342998"/>
            </a:gdLst>
            <a:ahLst/>
            <a:cxnLst>
              <a:cxn ang="0">
                <a:pos x="connsiteX0" y="connsiteY0"/>
              </a:cxn>
              <a:cxn ang="0">
                <a:pos x="connsiteX1" y="connsiteY1"/>
              </a:cxn>
              <a:cxn ang="0">
                <a:pos x="connsiteX2" y="connsiteY2"/>
              </a:cxn>
            </a:cxnLst>
            <a:rect l="l" t="t" r="r" b="b"/>
            <a:pathLst>
              <a:path w="2624749" h="2342998">
                <a:moveTo>
                  <a:pt x="0" y="8398"/>
                </a:moveTo>
                <a:cubicBezTo>
                  <a:pt x="790574" y="-120623"/>
                  <a:pt x="1018359" y="1274913"/>
                  <a:pt x="850373" y="1595299"/>
                </a:cubicBezTo>
                <a:cubicBezTo>
                  <a:pt x="1129196" y="1926076"/>
                  <a:pt x="2835907" y="1552423"/>
                  <a:pt x="2602978" y="2342998"/>
                </a:cubicBezTo>
              </a:path>
            </a:pathLst>
          </a:custGeom>
          <a:noFill/>
          <a:ln w="38100">
            <a:solidFill>
              <a:srgbClr val="C00000"/>
            </a:solidFill>
            <a:prstDash val="dash"/>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3247053-790E-4E9E-BC23-7939BED9C8E8}"/>
              </a:ext>
            </a:extLst>
          </p:cNvPr>
          <p:cNvSpPr/>
          <p:nvPr/>
        </p:nvSpPr>
        <p:spPr>
          <a:xfrm>
            <a:off x="170280" y="187895"/>
            <a:ext cx="6255328" cy="246173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000" dirty="0"/>
              <a:t>Getting started with alert thresholds</a:t>
            </a:r>
            <a:endParaRPr lang="en-US" dirty="0"/>
          </a:p>
        </p:txBody>
      </p:sp>
    </p:spTree>
    <p:extLst>
      <p:ext uri="{BB962C8B-B14F-4D97-AF65-F5344CB8AC3E}">
        <p14:creationId xmlns:p14="http://schemas.microsoft.com/office/powerpoint/2010/main" val="903812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F31E21E-4203-4A7C-8C8D-D1CBD94614A4}"/>
              </a:ext>
            </a:extLst>
          </p:cNvPr>
          <p:cNvGraphicFramePr/>
          <p:nvPr>
            <p:extLst>
              <p:ext uri="{D42A27DB-BD31-4B8C-83A1-F6EECF244321}">
                <p14:modId xmlns:p14="http://schemas.microsoft.com/office/powerpoint/2010/main" val="1336743765"/>
              </p:ext>
            </p:extLst>
          </p:nvPr>
        </p:nvGraphicFramePr>
        <p:xfrm>
          <a:off x="3429000" y="79851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EA89B05-C6D7-4C7A-8A3A-48E0DFDD10C1}"/>
              </a:ext>
            </a:extLst>
          </p:cNvPr>
          <p:cNvSpPr txBox="1"/>
          <p:nvPr/>
        </p:nvSpPr>
        <p:spPr>
          <a:xfrm>
            <a:off x="635000" y="640823"/>
            <a:ext cx="3418659" cy="5583148"/>
          </a:xfrm>
          <a:prstGeom prst="rect">
            <a:avLst/>
          </a:prstGeom>
          <a:solidFill>
            <a:schemeClr val="tx1">
              <a:lumMod val="75000"/>
              <a:lumOff val="25000"/>
            </a:schemeClr>
          </a:solidFill>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a:lnSpc>
                <a:spcPct val="90000"/>
              </a:lnSpc>
              <a:spcBef>
                <a:spcPct val="0"/>
              </a:spcBef>
              <a:spcAft>
                <a:spcPts val="600"/>
              </a:spcAft>
            </a:pPr>
            <a:r>
              <a:rPr lang="en-US" sz="5400" dirty="0">
                <a:solidFill>
                  <a:schemeClr val="bg1"/>
                </a:solidFill>
                <a:latin typeface="+mj-lt"/>
                <a:ea typeface="+mj-ea"/>
                <a:cs typeface="+mj-cs"/>
              </a:rPr>
              <a:t>Setting limits &amp; response levels</a:t>
            </a:r>
            <a:endParaRPr lang="en-US" sz="5400" kern="1200" dirty="0">
              <a:solidFill>
                <a:schemeClr val="bg1"/>
              </a:solidFill>
              <a:latin typeface="+mj-lt"/>
              <a:ea typeface="+mj-ea"/>
              <a:cs typeface="+mj-cs"/>
            </a:endParaRPr>
          </a:p>
        </p:txBody>
      </p:sp>
    </p:spTree>
    <p:extLst>
      <p:ext uri="{BB962C8B-B14F-4D97-AF65-F5344CB8AC3E}">
        <p14:creationId xmlns:p14="http://schemas.microsoft.com/office/powerpoint/2010/main" val="1542597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DD422F4-F1BE-40C9-B989-8DF11E4708C3}"/>
              </a:ext>
            </a:extLst>
          </p:cNvPr>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sz="9600" kern="1200" dirty="0">
                <a:solidFill>
                  <a:schemeClr val="tx1"/>
                </a:solidFill>
                <a:latin typeface="+mj-lt"/>
                <a:ea typeface="+mj-ea"/>
                <a:cs typeface="+mj-cs"/>
              </a:rPr>
              <a:t>Thank you!</a:t>
            </a:r>
          </a:p>
        </p:txBody>
      </p:sp>
      <p:sp>
        <p:nvSpPr>
          <p:cNvPr id="3" name="Text Placeholder 2">
            <a:extLst>
              <a:ext uri="{FF2B5EF4-FFF2-40B4-BE49-F238E27FC236}">
                <a16:creationId xmlns:a16="http://schemas.microsoft.com/office/drawing/2014/main" id="{BFA11FF2-AE50-4680-92BF-A429739D84A4}"/>
              </a:ext>
            </a:extLst>
          </p:cNvPr>
          <p:cNvSpPr>
            <a:spLocks noGrp="1"/>
          </p:cNvSpPr>
          <p:nvPr>
            <p:ph type="body" idx="1"/>
          </p:nvPr>
        </p:nvSpPr>
        <p:spPr>
          <a:xfrm>
            <a:off x="4038600" y="4782320"/>
            <a:ext cx="7644627" cy="1329443"/>
          </a:xfrm>
        </p:spPr>
        <p:txBody>
          <a:bodyPr vert="horz" lIns="91440" tIns="45720" rIns="91440" bIns="45720" rtlCol="0">
            <a:normAutofit/>
          </a:bodyPr>
          <a:lstStyle/>
          <a:p>
            <a:pPr algn="r"/>
            <a:r>
              <a:rPr lang="en-US" sz="4000" kern="1200" dirty="0">
                <a:solidFill>
                  <a:schemeClr val="tx1"/>
                </a:solidFill>
                <a:latin typeface="+mn-lt"/>
                <a:ea typeface="+mn-ea"/>
                <a:cs typeface="+mn-cs"/>
                <a:hlinkClick r:id="rId3"/>
              </a:rPr>
              <a:t>SeithR@Michigan.gov</a:t>
            </a:r>
            <a:r>
              <a:rPr lang="en-US" sz="4000" kern="1200" dirty="0">
                <a:solidFill>
                  <a:schemeClr val="tx1"/>
                </a:solidFill>
                <a:latin typeface="+mn-lt"/>
                <a:ea typeface="+mn-ea"/>
                <a:cs typeface="+mn-cs"/>
              </a:rPr>
              <a:t> </a:t>
            </a:r>
          </a:p>
        </p:txBody>
      </p:sp>
    </p:spTree>
    <p:extLst>
      <p:ext uri="{BB962C8B-B14F-4D97-AF65-F5344CB8AC3E}">
        <p14:creationId xmlns:p14="http://schemas.microsoft.com/office/powerpoint/2010/main" val="2880491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F7FA5E-8711-4AF5-B36E-43657B7803A5}"/>
              </a:ext>
            </a:extLst>
          </p:cNvPr>
          <p:cNvSpPr>
            <a:spLocks noGrp="1"/>
          </p:cNvSpPr>
          <p:nvPr>
            <p:ph type="title"/>
          </p:nvPr>
        </p:nvSpPr>
        <p:spPr>
          <a:xfrm>
            <a:off x="1075767" y="1188637"/>
            <a:ext cx="2988234" cy="4480726"/>
          </a:xfrm>
        </p:spPr>
        <p:txBody>
          <a:bodyPr>
            <a:normAutofit/>
          </a:bodyPr>
          <a:lstStyle/>
          <a:p>
            <a:pPr algn="r"/>
            <a:r>
              <a:rPr lang="en-US" sz="5100" b="1" dirty="0"/>
              <a:t>Questions</a:t>
            </a:r>
          </a:p>
        </p:txBody>
      </p:sp>
      <p:cxnSp>
        <p:nvCxnSpPr>
          <p:cNvPr id="56"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6F23120-88D8-44B2-B511-811F333015B2}"/>
              </a:ext>
            </a:extLst>
          </p:cNvPr>
          <p:cNvSpPr>
            <a:spLocks noGrp="1"/>
          </p:cNvSpPr>
          <p:nvPr>
            <p:ph idx="1"/>
          </p:nvPr>
        </p:nvSpPr>
        <p:spPr>
          <a:xfrm>
            <a:off x="4785002" y="1158306"/>
            <a:ext cx="5052894" cy="4679600"/>
          </a:xfrm>
        </p:spPr>
        <p:txBody>
          <a:bodyPr anchor="ctr">
            <a:normAutofit fontScale="92500" lnSpcReduction="20000"/>
          </a:bodyPr>
          <a:lstStyle/>
          <a:p>
            <a:pPr marL="514350" indent="-514350">
              <a:buFont typeface="+mj-lt"/>
              <a:buAutoNum type="arabicPeriod"/>
            </a:pPr>
            <a:r>
              <a:rPr lang="en-US" sz="2400" dirty="0"/>
              <a:t>How far along are you in response planning?</a:t>
            </a:r>
          </a:p>
          <a:p>
            <a:pPr marL="514350" indent="-514350">
              <a:buFont typeface="+mj-lt"/>
              <a:buAutoNum type="arabicPeriod"/>
            </a:pPr>
            <a:r>
              <a:rPr lang="en-US" sz="2400" dirty="0"/>
              <a:t>What aspect of developing or conducting a response plan is most challenging? </a:t>
            </a:r>
          </a:p>
          <a:p>
            <a:pPr marL="514350" indent="-514350">
              <a:buFont typeface="+mj-lt"/>
              <a:buAutoNum type="arabicPeriod"/>
            </a:pPr>
            <a:r>
              <a:rPr lang="en-US" sz="2400" dirty="0"/>
              <a:t>How do you envision sharing information with other states? </a:t>
            </a:r>
          </a:p>
          <a:p>
            <a:pPr marL="514350" indent="-514350">
              <a:buFont typeface="+mj-lt"/>
              <a:buAutoNum type="arabicPeriod"/>
            </a:pPr>
            <a:r>
              <a:rPr lang="en-US" sz="2400" dirty="0"/>
              <a:t>What methods of non-traditional surveillance do you use?</a:t>
            </a:r>
          </a:p>
          <a:p>
            <a:pPr marL="514350" indent="-514350">
              <a:buFont typeface="+mj-lt"/>
              <a:buAutoNum type="arabicPeriod"/>
            </a:pPr>
            <a:r>
              <a:rPr lang="en-US" sz="2400" dirty="0"/>
              <a:t>How many alerts do you respond to each year or month?</a:t>
            </a:r>
          </a:p>
          <a:p>
            <a:pPr marL="514350" indent="-514350">
              <a:buFont typeface="+mj-lt"/>
              <a:buAutoNum type="arabicPeriod"/>
            </a:pPr>
            <a:r>
              <a:rPr lang="en-US" sz="2400" dirty="0"/>
              <a:t>How do you get information out to persons with substance use disorder?</a:t>
            </a:r>
          </a:p>
          <a:p>
            <a:pPr marL="514350" indent="-514350">
              <a:buFont typeface="+mj-lt"/>
              <a:buAutoNum type="arabicPeriod"/>
            </a:pPr>
            <a:r>
              <a:rPr lang="en-US" sz="2400" dirty="0"/>
              <a:t>Where do you get educational materials?</a:t>
            </a:r>
          </a:p>
        </p:txBody>
      </p:sp>
    </p:spTree>
    <p:extLst>
      <p:ext uri="{BB962C8B-B14F-4D97-AF65-F5344CB8AC3E}">
        <p14:creationId xmlns:p14="http://schemas.microsoft.com/office/powerpoint/2010/main" val="2393552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16792</TotalTime>
  <Words>1999</Words>
  <Application>Microsoft Office PowerPoint</Application>
  <PresentationFormat>Widescreen</PresentationFormat>
  <Paragraphs>73</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Abadi</vt:lpstr>
      <vt:lpstr>Arial</vt:lpstr>
      <vt:lpstr>Calibri</vt:lpstr>
      <vt:lpstr>Calibri Light</vt:lpstr>
      <vt:lpstr>Open Sans</vt:lpstr>
      <vt:lpstr>Office Theme</vt:lpstr>
      <vt:lpstr>Overdose Alerting Practices</vt:lpstr>
      <vt:lpstr>PowerPoint Presentation</vt:lpstr>
      <vt:lpstr>PowerPoint Presentation</vt:lpstr>
      <vt:lpstr>PowerPoint Presentation</vt:lpstr>
      <vt:lpstr>PowerPoint Presentation</vt:lpstr>
      <vt:lpstr>PowerPoint Presentation</vt:lpstr>
      <vt:lpstr>PowerPoint Presentation</vt:lpstr>
      <vt:lpstr>Thank you!</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Overdose Alerting Practices</dc:title>
  <dc:creator>Seith, Rita (DHHS-Contractor)</dc:creator>
  <cp:lastModifiedBy>Seith, Rita (DHHS-Contractor)</cp:lastModifiedBy>
  <cp:revision>12</cp:revision>
  <dcterms:created xsi:type="dcterms:W3CDTF">2021-05-04T17:27:56Z</dcterms:created>
  <dcterms:modified xsi:type="dcterms:W3CDTF">2021-06-08T16:03:02Z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2021-05-04T17:29:24Z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22025f37-b4d2-408e-96a3-1e537f1381fc</vt:lpwstr>
  </property>
  <property fmtid="{D5CDD505-2E9C-101B-9397-08002B2CF9AE}" pid="8" name="MSIP_Label_3a2fed65-62e7-46ea-af74-187e0c17143a_ContentBits">
    <vt:lpwstr>0</vt:lpwstr>
  </property>
</Properties>
</file>