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6799" r:id="rId51"/>
  </p:sldMasterIdLst>
  <p:notesMasterIdLst>
    <p:notesMasterId r:id="rId53"/>
  </p:notesMasterIdLst>
  <p:handoutMasterIdLst>
    <p:handoutMasterId r:id="rId54"/>
  </p:handoutMasterIdLst>
  <p:sldIdLst>
    <p:sldId id="680" r:id="rId5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pos="7104" userDrawn="1">
          <p15:clr>
            <a:srgbClr val="A4A3A4"/>
          </p15:clr>
        </p15:guide>
        <p15:guide id="5" pos="431">
          <p15:clr>
            <a:srgbClr val="A4A3A4"/>
          </p15:clr>
        </p15:guide>
        <p15:guide id="6" pos="7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4B8"/>
    <a:srgbClr val="229BB4"/>
    <a:srgbClr val="1867A4"/>
    <a:srgbClr val="2FEACE"/>
    <a:srgbClr val="163497"/>
    <a:srgbClr val="0D228E"/>
    <a:srgbClr val="1E67C3"/>
    <a:srgbClr val="03BEF7"/>
    <a:srgbClr val="407BCD"/>
    <a:srgbClr val="E0F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1" autoAdjust="0"/>
    <p:restoredTop sz="86311" autoAdjust="0"/>
  </p:normalViewPr>
  <p:slideViewPr>
    <p:cSldViewPr snapToGrid="0" snapToObjects="1" showGuides="1">
      <p:cViewPr varScale="1">
        <p:scale>
          <a:sx n="94" d="100"/>
          <a:sy n="94" d="100"/>
        </p:scale>
        <p:origin x="1416" y="84"/>
      </p:cViewPr>
      <p:guideLst>
        <p:guide orient="horz" pos="430"/>
        <p:guide orient="horz" pos="3888"/>
        <p:guide pos="576"/>
        <p:guide pos="7104"/>
        <p:guide pos="431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customXml" Target="../customXml/item41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B4AB64-BB16-014D-AF59-00877FFB5348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BED56D-3A20-2943-930A-2361A9DD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1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/>
              </a:defRPr>
            </a:lvl1pPr>
          </a:lstStyle>
          <a:p>
            <a:fld id="{5498D241-0AB7-BC44-80E8-F0A20AF46E9E}" type="datetimeFigureOut">
              <a:rPr lang="en-US" smtClean="0"/>
              <a:pPr/>
              <a:t>9/16/2019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21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1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91B51-25EE-0147-9293-37E16A70024E}" type="datetime1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0"/>
          <a:stretch/>
        </p:blipFill>
        <p:spPr>
          <a:xfrm>
            <a:off x="10013894" y="572078"/>
            <a:ext cx="1274495" cy="4655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FD86-78C4-084A-B0B5-04A7A3431B39}" type="datetime1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625" y="682625"/>
            <a:ext cx="10826496" cy="369332"/>
          </a:xfrm>
        </p:spPr>
        <p:txBody>
          <a:bodyPr/>
          <a:lstStyle>
            <a:lvl1pPr>
              <a:defRPr lang="en-US" sz="2400" b="1" kern="1200" spc="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625" y="1097309"/>
            <a:ext cx="10826496" cy="246221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914400" y="1828804"/>
            <a:ext cx="10369296" cy="3427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95B-0B80-6A4D-A813-6F9D9F38EBA2}" type="datetime1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8800"/>
            <a:ext cx="10369296" cy="342900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87263" y="6177085"/>
            <a:ext cx="10826495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5AC9-5819-304B-AB8A-EC561A98EE59}" type="datetime1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8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097309"/>
            <a:ext cx="10826496" cy="246221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1600" b="1" kern="1200" dirty="0" smtClean="0">
                <a:solidFill>
                  <a:srgbClr val="94E6FF"/>
                </a:solidFill>
                <a:latin typeface="+mj-lt"/>
                <a:ea typeface="+mj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0" y="6185356"/>
            <a:ext cx="10826496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chemeClr val="tx2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F111-1245-FB4C-ACB7-129F68E66232}" type="datetime1">
              <a:rPr lang="en-US" smtClean="0"/>
              <a:t>9/16/2019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739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21C6-642C-6F4C-B53C-06F3F35CEF14}" type="datetime1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BE2-FFFE-0B46-AE5A-CBB4C5FEC6FC}" type="datetime1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994C-B8B3-A740-949B-C8D716F26A7F}" type="datetime1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10"/>
          <p:cNvSpPr/>
          <p:nvPr/>
        </p:nvSpPr>
        <p:spPr bwMode="auto">
          <a:xfrm flipV="1">
            <a:off x="8866909" y="0"/>
            <a:ext cx="3325091" cy="6865698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/>
        </p:nvSpPr>
        <p:spPr bwMode="auto">
          <a:xfrm rot="5400000" flipH="1">
            <a:off x="5083849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Parallelogram 10"/>
          <p:cNvSpPr/>
          <p:nvPr/>
        </p:nvSpPr>
        <p:spPr bwMode="auto">
          <a:xfrm rot="16200000" flipH="1" flipV="1">
            <a:off x="5083850" y="-250150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512743"/>
            <a:ext cx="8221903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732670"/>
            <a:ext cx="8683723" cy="738664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4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Section Title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F20F-8413-1548-BF61-558511100DB7}" type="datetime1">
              <a:rPr lang="en-US" smtClean="0"/>
              <a:t>9/16/2019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856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gradFill flip="none" rotWithShape="1">
          <a:gsLst>
            <a:gs pos="100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10"/>
          <p:cNvSpPr/>
          <p:nvPr/>
        </p:nvSpPr>
        <p:spPr bwMode="auto">
          <a:xfrm flipH="1">
            <a:off x="1" y="2"/>
            <a:ext cx="5497956" cy="6865697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Parallelogram 10"/>
          <p:cNvSpPr/>
          <p:nvPr/>
        </p:nvSpPr>
        <p:spPr bwMode="auto">
          <a:xfrm rot="16200000" flipH="1" flipV="1">
            <a:off x="4707461" y="-626538"/>
            <a:ext cx="277707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icture Placeholder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84213" y="1757363"/>
            <a:ext cx="5943600" cy="3343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76871" y="3582548"/>
            <a:ext cx="4527741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6871" y="2348110"/>
            <a:ext cx="4527741" cy="1169551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Demo Title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A6FB-FDD3-A446-B5AE-30BBE73852D8}" type="datetime1">
              <a:rPr lang="en-US" smtClean="0"/>
              <a:t>9/16/2019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2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_User Scree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User Screens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0726-017F-9249-8B2E-2A4DDB444ED8}" type="datetime1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304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304" y="3467761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214-390A-F944-BF27-73F37F4360F9}" type="datetime1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4" y="2625441"/>
            <a:ext cx="7315200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4" y="3683197"/>
            <a:ext cx="7315200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5C2B-15EC-3348-B6CD-75D75F51F610}" type="datetime1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10"/>
          <p:cNvSpPr/>
          <p:nvPr userDrawn="1"/>
        </p:nvSpPr>
        <p:spPr bwMode="auto">
          <a:xfrm rot="16811740" flipH="1">
            <a:off x="2821442" y="-2136101"/>
            <a:ext cx="6318215" cy="12766191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3826999 w 5497956"/>
              <a:gd name="connsiteY2" fmla="*/ 4279505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5277653"/>
              <a:gd name="connsiteX1" fmla="*/ 5497956 w 5497956"/>
              <a:gd name="connsiteY1" fmla="*/ 0 h 5277653"/>
              <a:gd name="connsiteX2" fmla="*/ 3826999 w 5497956"/>
              <a:gd name="connsiteY2" fmla="*/ 4279505 h 5277653"/>
              <a:gd name="connsiteX3" fmla="*/ 2377650 w 5497956"/>
              <a:gd name="connsiteY3" fmla="*/ 5277653 h 5277653"/>
              <a:gd name="connsiteX4" fmla="*/ 0 w 5497956"/>
              <a:gd name="connsiteY4" fmla="*/ 0 h 5277653"/>
              <a:gd name="connsiteX0" fmla="*/ 0 w 3863432"/>
              <a:gd name="connsiteY0" fmla="*/ 2222226 h 5277653"/>
              <a:gd name="connsiteX1" fmla="*/ 3863432 w 3863432"/>
              <a:gd name="connsiteY1" fmla="*/ 0 h 5277653"/>
              <a:gd name="connsiteX2" fmla="*/ 2192475 w 3863432"/>
              <a:gd name="connsiteY2" fmla="*/ 4279505 h 5277653"/>
              <a:gd name="connsiteX3" fmla="*/ 743126 w 3863432"/>
              <a:gd name="connsiteY3" fmla="*/ 5277653 h 5277653"/>
              <a:gd name="connsiteX4" fmla="*/ 0 w 3863432"/>
              <a:gd name="connsiteY4" fmla="*/ 2222226 h 5277653"/>
              <a:gd name="connsiteX0" fmla="*/ 0 w 4172478"/>
              <a:gd name="connsiteY0" fmla="*/ 1085159 h 4140586"/>
              <a:gd name="connsiteX1" fmla="*/ 4172478 w 4172478"/>
              <a:gd name="connsiteY1" fmla="*/ 0 h 4140586"/>
              <a:gd name="connsiteX2" fmla="*/ 2192475 w 4172478"/>
              <a:gd name="connsiteY2" fmla="*/ 3142438 h 4140586"/>
              <a:gd name="connsiteX3" fmla="*/ 743126 w 4172478"/>
              <a:gd name="connsiteY3" fmla="*/ 4140586 h 4140586"/>
              <a:gd name="connsiteX4" fmla="*/ 0 w 4172478"/>
              <a:gd name="connsiteY4" fmla="*/ 1085159 h 4140586"/>
              <a:gd name="connsiteX0" fmla="*/ 0 w 3868783"/>
              <a:gd name="connsiteY0" fmla="*/ 887305 h 4140586"/>
              <a:gd name="connsiteX1" fmla="*/ 3868783 w 3868783"/>
              <a:gd name="connsiteY1" fmla="*/ 0 h 4140586"/>
              <a:gd name="connsiteX2" fmla="*/ 1888780 w 3868783"/>
              <a:gd name="connsiteY2" fmla="*/ 3142438 h 4140586"/>
              <a:gd name="connsiteX3" fmla="*/ 439431 w 3868783"/>
              <a:gd name="connsiteY3" fmla="*/ 4140586 h 4140586"/>
              <a:gd name="connsiteX4" fmla="*/ 0 w 3868783"/>
              <a:gd name="connsiteY4" fmla="*/ 887305 h 4140586"/>
              <a:gd name="connsiteX0" fmla="*/ 269818 w 4138601"/>
              <a:gd name="connsiteY0" fmla="*/ 887305 h 3536775"/>
              <a:gd name="connsiteX1" fmla="*/ 4138601 w 4138601"/>
              <a:gd name="connsiteY1" fmla="*/ 0 h 3536775"/>
              <a:gd name="connsiteX2" fmla="*/ 2158598 w 4138601"/>
              <a:gd name="connsiteY2" fmla="*/ 3142438 h 3536775"/>
              <a:gd name="connsiteX3" fmla="*/ 0 w 4138601"/>
              <a:gd name="connsiteY3" fmla="*/ 3536775 h 3536775"/>
              <a:gd name="connsiteX4" fmla="*/ 269818 w 4138601"/>
              <a:gd name="connsiteY4" fmla="*/ 887305 h 3536775"/>
              <a:gd name="connsiteX0" fmla="*/ 269818 w 4138601"/>
              <a:gd name="connsiteY0" fmla="*/ 887305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269818 w 4138601"/>
              <a:gd name="connsiteY4" fmla="*/ 887305 h 3635085"/>
              <a:gd name="connsiteX0" fmla="*/ 453784 w 4138601"/>
              <a:gd name="connsiteY0" fmla="*/ 250562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453784 w 4138601"/>
              <a:gd name="connsiteY4" fmla="*/ 250562 h 3635085"/>
              <a:gd name="connsiteX0" fmla="*/ 1391303 w 4138601"/>
              <a:gd name="connsiteY0" fmla="*/ 75768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1391303 w 4138601"/>
              <a:gd name="connsiteY4" fmla="*/ 75768 h 3635085"/>
              <a:gd name="connsiteX0" fmla="*/ 1391303 w 4138601"/>
              <a:gd name="connsiteY0" fmla="*/ 75768 h 3536775"/>
              <a:gd name="connsiteX1" fmla="*/ 4138601 w 4138601"/>
              <a:gd name="connsiteY1" fmla="*/ 0 h 3536775"/>
              <a:gd name="connsiteX2" fmla="*/ 1273242 w 4138601"/>
              <a:gd name="connsiteY2" fmla="*/ 3407480 h 3536775"/>
              <a:gd name="connsiteX3" fmla="*/ 0 w 4138601"/>
              <a:gd name="connsiteY3" fmla="*/ 3536775 h 3536775"/>
              <a:gd name="connsiteX4" fmla="*/ 1391303 w 4138601"/>
              <a:gd name="connsiteY4" fmla="*/ 75768 h 3536775"/>
              <a:gd name="connsiteX0" fmla="*/ 1391303 w 3058684"/>
              <a:gd name="connsiteY0" fmla="*/ 103474 h 3564481"/>
              <a:gd name="connsiteX1" fmla="*/ 3058684 w 3058684"/>
              <a:gd name="connsiteY1" fmla="*/ 0 h 3564481"/>
              <a:gd name="connsiteX2" fmla="*/ 1273242 w 3058684"/>
              <a:gd name="connsiteY2" fmla="*/ 3435186 h 3564481"/>
              <a:gd name="connsiteX3" fmla="*/ 0 w 3058684"/>
              <a:gd name="connsiteY3" fmla="*/ 3564481 h 3564481"/>
              <a:gd name="connsiteX4" fmla="*/ 1391303 w 3058684"/>
              <a:gd name="connsiteY4" fmla="*/ 103474 h 3564481"/>
              <a:gd name="connsiteX0" fmla="*/ 1521436 w 3188817"/>
              <a:gd name="connsiteY0" fmla="*/ 103474 h 3464355"/>
              <a:gd name="connsiteX1" fmla="*/ 3188817 w 3188817"/>
              <a:gd name="connsiteY1" fmla="*/ 0 h 3464355"/>
              <a:gd name="connsiteX2" fmla="*/ 1403375 w 3188817"/>
              <a:gd name="connsiteY2" fmla="*/ 3435186 h 3464355"/>
              <a:gd name="connsiteX3" fmla="*/ 0 w 3188817"/>
              <a:gd name="connsiteY3" fmla="*/ 3464355 h 3464355"/>
              <a:gd name="connsiteX4" fmla="*/ 1521436 w 3188817"/>
              <a:gd name="connsiteY4" fmla="*/ 103474 h 3464355"/>
              <a:gd name="connsiteX0" fmla="*/ 1521436 w 3188817"/>
              <a:gd name="connsiteY0" fmla="*/ 103474 h 3632772"/>
              <a:gd name="connsiteX1" fmla="*/ 3188817 w 3188817"/>
              <a:gd name="connsiteY1" fmla="*/ 0 h 3632772"/>
              <a:gd name="connsiteX2" fmla="*/ 1626674 w 3188817"/>
              <a:gd name="connsiteY2" fmla="*/ 3632772 h 3632772"/>
              <a:gd name="connsiteX3" fmla="*/ 0 w 3188817"/>
              <a:gd name="connsiteY3" fmla="*/ 3464355 h 3632772"/>
              <a:gd name="connsiteX4" fmla="*/ 1521436 w 3188817"/>
              <a:gd name="connsiteY4" fmla="*/ 103474 h 3632772"/>
              <a:gd name="connsiteX0" fmla="*/ 1521436 w 3605461"/>
              <a:gd name="connsiteY0" fmla="*/ 69855 h 3599153"/>
              <a:gd name="connsiteX1" fmla="*/ 3605461 w 3605461"/>
              <a:gd name="connsiteY1" fmla="*/ 0 h 3599153"/>
              <a:gd name="connsiteX2" fmla="*/ 1626674 w 3605461"/>
              <a:gd name="connsiteY2" fmla="*/ 3599153 h 3599153"/>
              <a:gd name="connsiteX3" fmla="*/ 0 w 3605461"/>
              <a:gd name="connsiteY3" fmla="*/ 3430736 h 3599153"/>
              <a:gd name="connsiteX4" fmla="*/ 1521436 w 3605461"/>
              <a:gd name="connsiteY4" fmla="*/ 69855 h 3599153"/>
              <a:gd name="connsiteX0" fmla="*/ 1488157 w 3605461"/>
              <a:gd name="connsiteY0" fmla="*/ 0 h 3645127"/>
              <a:gd name="connsiteX1" fmla="*/ 3605461 w 3605461"/>
              <a:gd name="connsiteY1" fmla="*/ 45974 h 3645127"/>
              <a:gd name="connsiteX2" fmla="*/ 1626674 w 3605461"/>
              <a:gd name="connsiteY2" fmla="*/ 3645127 h 3645127"/>
              <a:gd name="connsiteX3" fmla="*/ 0 w 3605461"/>
              <a:gd name="connsiteY3" fmla="*/ 3476710 h 3645127"/>
              <a:gd name="connsiteX4" fmla="*/ 1488157 w 3605461"/>
              <a:gd name="connsiteY4" fmla="*/ 0 h 3645127"/>
              <a:gd name="connsiteX0" fmla="*/ 1488157 w 3494077"/>
              <a:gd name="connsiteY0" fmla="*/ 138768 h 3783895"/>
              <a:gd name="connsiteX1" fmla="*/ 3494077 w 3494077"/>
              <a:gd name="connsiteY1" fmla="*/ 0 h 3783895"/>
              <a:gd name="connsiteX2" fmla="*/ 1626674 w 3494077"/>
              <a:gd name="connsiteY2" fmla="*/ 3783895 h 3783895"/>
              <a:gd name="connsiteX3" fmla="*/ 0 w 3494077"/>
              <a:gd name="connsiteY3" fmla="*/ 3615478 h 3783895"/>
              <a:gd name="connsiteX4" fmla="*/ 1488157 w 3494077"/>
              <a:gd name="connsiteY4" fmla="*/ 138768 h 3783895"/>
              <a:gd name="connsiteX0" fmla="*/ 1124549 w 3130469"/>
              <a:gd name="connsiteY0" fmla="*/ 138768 h 3783895"/>
              <a:gd name="connsiteX1" fmla="*/ 3130469 w 3130469"/>
              <a:gd name="connsiteY1" fmla="*/ 0 h 3783895"/>
              <a:gd name="connsiteX2" fmla="*/ 1263066 w 3130469"/>
              <a:gd name="connsiteY2" fmla="*/ 3783895 h 3783895"/>
              <a:gd name="connsiteX3" fmla="*/ 0 w 3130469"/>
              <a:gd name="connsiteY3" fmla="*/ 3710249 h 3783895"/>
              <a:gd name="connsiteX4" fmla="*/ 1124549 w 3130469"/>
              <a:gd name="connsiteY4" fmla="*/ 138768 h 3783895"/>
              <a:gd name="connsiteX0" fmla="*/ 1124549 w 2637804"/>
              <a:gd name="connsiteY0" fmla="*/ 122113 h 3767240"/>
              <a:gd name="connsiteX1" fmla="*/ 2637804 w 2637804"/>
              <a:gd name="connsiteY1" fmla="*/ 0 h 3767240"/>
              <a:gd name="connsiteX2" fmla="*/ 1263066 w 2637804"/>
              <a:gd name="connsiteY2" fmla="*/ 3767240 h 3767240"/>
              <a:gd name="connsiteX3" fmla="*/ 0 w 2637804"/>
              <a:gd name="connsiteY3" fmla="*/ 3693594 h 3767240"/>
              <a:gd name="connsiteX4" fmla="*/ 1124549 w 2637804"/>
              <a:gd name="connsiteY4" fmla="*/ 122113 h 3767240"/>
              <a:gd name="connsiteX0" fmla="*/ 1305037 w 2637804"/>
              <a:gd name="connsiteY0" fmla="*/ 0 h 3855679"/>
              <a:gd name="connsiteX1" fmla="*/ 2637804 w 2637804"/>
              <a:gd name="connsiteY1" fmla="*/ 88439 h 3855679"/>
              <a:gd name="connsiteX2" fmla="*/ 1263066 w 2637804"/>
              <a:gd name="connsiteY2" fmla="*/ 3855679 h 3855679"/>
              <a:gd name="connsiteX3" fmla="*/ 0 w 2637804"/>
              <a:gd name="connsiteY3" fmla="*/ 3782033 h 3855679"/>
              <a:gd name="connsiteX4" fmla="*/ 1305037 w 2637804"/>
              <a:gd name="connsiteY4" fmla="*/ 0 h 3855679"/>
              <a:gd name="connsiteX0" fmla="*/ 1264430 w 2637804"/>
              <a:gd name="connsiteY0" fmla="*/ 0 h 3899282"/>
              <a:gd name="connsiteX1" fmla="*/ 2637804 w 2637804"/>
              <a:gd name="connsiteY1" fmla="*/ 132042 h 3899282"/>
              <a:gd name="connsiteX2" fmla="*/ 1263066 w 2637804"/>
              <a:gd name="connsiteY2" fmla="*/ 3899282 h 3899282"/>
              <a:gd name="connsiteX3" fmla="*/ 0 w 2637804"/>
              <a:gd name="connsiteY3" fmla="*/ 3825636 h 3899282"/>
              <a:gd name="connsiteX4" fmla="*/ 1264430 w 2637804"/>
              <a:gd name="connsiteY4" fmla="*/ 0 h 3899282"/>
              <a:gd name="connsiteX0" fmla="*/ 1264430 w 2637804"/>
              <a:gd name="connsiteY0" fmla="*/ 0 h 4163698"/>
              <a:gd name="connsiteX1" fmla="*/ 2637804 w 2637804"/>
              <a:gd name="connsiteY1" fmla="*/ 132042 h 4163698"/>
              <a:gd name="connsiteX2" fmla="*/ 1331152 w 2637804"/>
              <a:gd name="connsiteY2" fmla="*/ 4163698 h 4163698"/>
              <a:gd name="connsiteX3" fmla="*/ 0 w 2637804"/>
              <a:gd name="connsiteY3" fmla="*/ 3825636 h 4163698"/>
              <a:gd name="connsiteX4" fmla="*/ 1264430 w 2637804"/>
              <a:gd name="connsiteY4" fmla="*/ 0 h 4163698"/>
              <a:gd name="connsiteX0" fmla="*/ 1182770 w 2556144"/>
              <a:gd name="connsiteY0" fmla="*/ 0 h 4163698"/>
              <a:gd name="connsiteX1" fmla="*/ 2556144 w 2556144"/>
              <a:gd name="connsiteY1" fmla="*/ 132042 h 4163698"/>
              <a:gd name="connsiteX2" fmla="*/ 1249492 w 2556144"/>
              <a:gd name="connsiteY2" fmla="*/ 4163698 h 4163698"/>
              <a:gd name="connsiteX3" fmla="*/ 0 w 2556144"/>
              <a:gd name="connsiteY3" fmla="*/ 3580706 h 4163698"/>
              <a:gd name="connsiteX4" fmla="*/ 1182770 w 2556144"/>
              <a:gd name="connsiteY4" fmla="*/ 0 h 4163698"/>
              <a:gd name="connsiteX0" fmla="*/ 1182770 w 2556144"/>
              <a:gd name="connsiteY0" fmla="*/ 0 h 3715230"/>
              <a:gd name="connsiteX1" fmla="*/ 2556144 w 2556144"/>
              <a:gd name="connsiteY1" fmla="*/ 132042 h 3715230"/>
              <a:gd name="connsiteX2" fmla="*/ 1481730 w 2556144"/>
              <a:gd name="connsiteY2" fmla="*/ 3715230 h 3715230"/>
              <a:gd name="connsiteX3" fmla="*/ 0 w 2556144"/>
              <a:gd name="connsiteY3" fmla="*/ 3580706 h 3715230"/>
              <a:gd name="connsiteX4" fmla="*/ 1182770 w 2556144"/>
              <a:gd name="connsiteY4" fmla="*/ 0 h 3715230"/>
              <a:gd name="connsiteX0" fmla="*/ 1182770 w 2556144"/>
              <a:gd name="connsiteY0" fmla="*/ 0 h 3745461"/>
              <a:gd name="connsiteX1" fmla="*/ 2556144 w 2556144"/>
              <a:gd name="connsiteY1" fmla="*/ 132042 h 3745461"/>
              <a:gd name="connsiteX2" fmla="*/ 1793329 w 2556144"/>
              <a:gd name="connsiteY2" fmla="*/ 3745461 h 3745461"/>
              <a:gd name="connsiteX3" fmla="*/ 0 w 2556144"/>
              <a:gd name="connsiteY3" fmla="*/ 3580706 h 3745461"/>
              <a:gd name="connsiteX4" fmla="*/ 1182770 w 2556144"/>
              <a:gd name="connsiteY4" fmla="*/ 0 h 3745461"/>
              <a:gd name="connsiteX0" fmla="*/ 810452 w 2556144"/>
              <a:gd name="connsiteY0" fmla="*/ 0 h 3786541"/>
              <a:gd name="connsiteX1" fmla="*/ 2556144 w 2556144"/>
              <a:gd name="connsiteY1" fmla="*/ 173122 h 3786541"/>
              <a:gd name="connsiteX2" fmla="*/ 1793329 w 2556144"/>
              <a:gd name="connsiteY2" fmla="*/ 3786541 h 3786541"/>
              <a:gd name="connsiteX3" fmla="*/ 0 w 2556144"/>
              <a:gd name="connsiteY3" fmla="*/ 3621786 h 3786541"/>
              <a:gd name="connsiteX4" fmla="*/ 810452 w 2556144"/>
              <a:gd name="connsiteY4" fmla="*/ 0 h 3786541"/>
              <a:gd name="connsiteX0" fmla="*/ 810452 w 2490881"/>
              <a:gd name="connsiteY0" fmla="*/ 0 h 3786541"/>
              <a:gd name="connsiteX1" fmla="*/ 2490881 w 2490881"/>
              <a:gd name="connsiteY1" fmla="*/ 479137 h 3786541"/>
              <a:gd name="connsiteX2" fmla="*/ 1793329 w 2490881"/>
              <a:gd name="connsiteY2" fmla="*/ 3786541 h 3786541"/>
              <a:gd name="connsiteX3" fmla="*/ 0 w 2490881"/>
              <a:gd name="connsiteY3" fmla="*/ 3621786 h 3786541"/>
              <a:gd name="connsiteX4" fmla="*/ 810452 w 2490881"/>
              <a:gd name="connsiteY4" fmla="*/ 0 h 3786541"/>
              <a:gd name="connsiteX0" fmla="*/ 750890 w 2490881"/>
              <a:gd name="connsiteY0" fmla="*/ 0 h 3470057"/>
              <a:gd name="connsiteX1" fmla="*/ 2490881 w 2490881"/>
              <a:gd name="connsiteY1" fmla="*/ 162653 h 3470057"/>
              <a:gd name="connsiteX2" fmla="*/ 1793329 w 2490881"/>
              <a:gd name="connsiteY2" fmla="*/ 3470057 h 3470057"/>
              <a:gd name="connsiteX3" fmla="*/ 0 w 2490881"/>
              <a:gd name="connsiteY3" fmla="*/ 3305302 h 3470057"/>
              <a:gd name="connsiteX4" fmla="*/ 750890 w 2490881"/>
              <a:gd name="connsiteY4" fmla="*/ 0 h 3470057"/>
              <a:gd name="connsiteX0" fmla="*/ 761393 w 2490881"/>
              <a:gd name="connsiteY0" fmla="*/ 0 h 3473996"/>
              <a:gd name="connsiteX1" fmla="*/ 2490881 w 2490881"/>
              <a:gd name="connsiteY1" fmla="*/ 166592 h 3473996"/>
              <a:gd name="connsiteX2" fmla="*/ 1793329 w 2490881"/>
              <a:gd name="connsiteY2" fmla="*/ 3473996 h 3473996"/>
              <a:gd name="connsiteX3" fmla="*/ 0 w 2490881"/>
              <a:gd name="connsiteY3" fmla="*/ 3309241 h 3473996"/>
              <a:gd name="connsiteX4" fmla="*/ 761393 w 2490881"/>
              <a:gd name="connsiteY4" fmla="*/ 0 h 3473996"/>
              <a:gd name="connsiteX0" fmla="*/ 756589 w 2486077"/>
              <a:gd name="connsiteY0" fmla="*/ 0 h 3473996"/>
              <a:gd name="connsiteX1" fmla="*/ 2486077 w 2486077"/>
              <a:gd name="connsiteY1" fmla="*/ 166592 h 3473996"/>
              <a:gd name="connsiteX2" fmla="*/ 1788525 w 2486077"/>
              <a:gd name="connsiteY2" fmla="*/ 3473996 h 3473996"/>
              <a:gd name="connsiteX3" fmla="*/ 0 w 2486077"/>
              <a:gd name="connsiteY3" fmla="*/ 3294834 h 3473996"/>
              <a:gd name="connsiteX4" fmla="*/ 756589 w 2486077"/>
              <a:gd name="connsiteY4" fmla="*/ 0 h 3473996"/>
              <a:gd name="connsiteX0" fmla="*/ 740384 w 2469872"/>
              <a:gd name="connsiteY0" fmla="*/ 0 h 3473996"/>
              <a:gd name="connsiteX1" fmla="*/ 2469872 w 2469872"/>
              <a:gd name="connsiteY1" fmla="*/ 166592 h 3473996"/>
              <a:gd name="connsiteX2" fmla="*/ 1772320 w 2469872"/>
              <a:gd name="connsiteY2" fmla="*/ 3473996 h 3473996"/>
              <a:gd name="connsiteX3" fmla="*/ 0 w 2469872"/>
              <a:gd name="connsiteY3" fmla="*/ 3301364 h 3473996"/>
              <a:gd name="connsiteX4" fmla="*/ 740384 w 2469872"/>
              <a:gd name="connsiteY4" fmla="*/ 0 h 3473996"/>
              <a:gd name="connsiteX0" fmla="*/ 740384 w 3180498"/>
              <a:gd name="connsiteY0" fmla="*/ 0 h 3473996"/>
              <a:gd name="connsiteX1" fmla="*/ 3180498 w 3180498"/>
              <a:gd name="connsiteY1" fmla="*/ 240494 h 3473996"/>
              <a:gd name="connsiteX2" fmla="*/ 1772320 w 3180498"/>
              <a:gd name="connsiteY2" fmla="*/ 3473996 h 3473996"/>
              <a:gd name="connsiteX3" fmla="*/ 0 w 3180498"/>
              <a:gd name="connsiteY3" fmla="*/ 3301364 h 3473996"/>
              <a:gd name="connsiteX4" fmla="*/ 740384 w 3180498"/>
              <a:gd name="connsiteY4" fmla="*/ 0 h 3473996"/>
              <a:gd name="connsiteX0" fmla="*/ 736813 w 3180498"/>
              <a:gd name="connsiteY0" fmla="*/ 0 h 3472657"/>
              <a:gd name="connsiteX1" fmla="*/ 3180498 w 3180498"/>
              <a:gd name="connsiteY1" fmla="*/ 239155 h 3472657"/>
              <a:gd name="connsiteX2" fmla="*/ 1772320 w 3180498"/>
              <a:gd name="connsiteY2" fmla="*/ 3472657 h 3472657"/>
              <a:gd name="connsiteX3" fmla="*/ 0 w 3180498"/>
              <a:gd name="connsiteY3" fmla="*/ 3300025 h 3472657"/>
              <a:gd name="connsiteX4" fmla="*/ 736813 w 3180498"/>
              <a:gd name="connsiteY4" fmla="*/ 0 h 3472657"/>
              <a:gd name="connsiteX0" fmla="*/ 736813 w 3187641"/>
              <a:gd name="connsiteY0" fmla="*/ 0 h 3472657"/>
              <a:gd name="connsiteX1" fmla="*/ 3187641 w 3187641"/>
              <a:gd name="connsiteY1" fmla="*/ 236478 h 3472657"/>
              <a:gd name="connsiteX2" fmla="*/ 1772320 w 3187641"/>
              <a:gd name="connsiteY2" fmla="*/ 3472657 h 3472657"/>
              <a:gd name="connsiteX3" fmla="*/ 0 w 3187641"/>
              <a:gd name="connsiteY3" fmla="*/ 3300025 h 3472657"/>
              <a:gd name="connsiteX4" fmla="*/ 736813 w 3187641"/>
              <a:gd name="connsiteY4" fmla="*/ 0 h 347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641" h="3472657">
                <a:moveTo>
                  <a:pt x="736813" y="0"/>
                </a:moveTo>
                <a:lnTo>
                  <a:pt x="3187641" y="236478"/>
                </a:lnTo>
                <a:lnTo>
                  <a:pt x="1772320" y="3472657"/>
                </a:lnTo>
                <a:lnTo>
                  <a:pt x="0" y="3300025"/>
                </a:lnTo>
                <a:lnTo>
                  <a:pt x="736813" y="0"/>
                </a:lnTo>
                <a:close/>
              </a:path>
            </a:pathLst>
          </a:custGeom>
          <a:gradFill flip="none" rotWithShape="1">
            <a:gsLst>
              <a:gs pos="98000">
                <a:srgbClr val="053264"/>
              </a:gs>
              <a:gs pos="51000">
                <a:srgbClr val="027FB5"/>
              </a:gs>
              <a:gs pos="0">
                <a:srgbClr val="00B9F2"/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Parallelogram 10"/>
          <p:cNvSpPr/>
          <p:nvPr/>
        </p:nvSpPr>
        <p:spPr bwMode="auto">
          <a:xfrm rot="5400000" flipV="1">
            <a:off x="5295901" y="-38098"/>
            <a:ext cx="160019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gradFill flip="none" rotWithShape="1">
            <a:gsLst>
              <a:gs pos="100000">
                <a:srgbClr val="00B9F2"/>
              </a:gs>
              <a:gs pos="10000">
                <a:srgbClr val="053264"/>
              </a:gs>
            </a:gsLst>
            <a:lin ang="378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08" y="2489995"/>
            <a:ext cx="6073985" cy="1878011"/>
          </a:xfrm>
          <a:prstGeom prst="rect">
            <a:avLst/>
          </a:prstGeom>
        </p:spPr>
      </p:pic>
      <p:sp>
        <p:nvSpPr>
          <p:cNvPr id="12" name="Parallelogram 10"/>
          <p:cNvSpPr/>
          <p:nvPr userDrawn="1"/>
        </p:nvSpPr>
        <p:spPr bwMode="auto">
          <a:xfrm rot="5400000" flipH="1">
            <a:off x="5320618" y="-642728"/>
            <a:ext cx="1555939" cy="12227867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2777078"/>
              <a:gd name="connsiteY0" fmla="*/ 35863 h 12227861"/>
              <a:gd name="connsiteX1" fmla="*/ 2358932 w 2777078"/>
              <a:gd name="connsiteY1" fmla="*/ 0 h 12227861"/>
              <a:gd name="connsiteX2" fmla="*/ 2777078 w 2777078"/>
              <a:gd name="connsiteY2" fmla="*/ 12227861 h 12227861"/>
              <a:gd name="connsiteX3" fmla="*/ 0 w 2777078"/>
              <a:gd name="connsiteY3" fmla="*/ 12227861 h 12227861"/>
              <a:gd name="connsiteX4" fmla="*/ 1085273 w 2777078"/>
              <a:gd name="connsiteY4" fmla="*/ 35863 h 12227861"/>
              <a:gd name="connsiteX0" fmla="*/ 273578 w 1965383"/>
              <a:gd name="connsiteY0" fmla="*/ 35863 h 12245793"/>
              <a:gd name="connsiteX1" fmla="*/ 1547237 w 1965383"/>
              <a:gd name="connsiteY1" fmla="*/ 0 h 12245793"/>
              <a:gd name="connsiteX2" fmla="*/ 1965383 w 1965383"/>
              <a:gd name="connsiteY2" fmla="*/ 12227861 h 12245793"/>
              <a:gd name="connsiteX3" fmla="*/ 0 w 1965383"/>
              <a:gd name="connsiteY3" fmla="*/ 12245793 h 12245793"/>
              <a:gd name="connsiteX4" fmla="*/ 273578 w 1965383"/>
              <a:gd name="connsiteY4" fmla="*/ 35863 h 12245793"/>
              <a:gd name="connsiteX0" fmla="*/ 0 w 2257531"/>
              <a:gd name="connsiteY0" fmla="*/ 17934 h 12245793"/>
              <a:gd name="connsiteX1" fmla="*/ 1839385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257531"/>
              <a:gd name="connsiteY0" fmla="*/ 17934 h 12245793"/>
              <a:gd name="connsiteX1" fmla="*/ 1445837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134547"/>
              <a:gd name="connsiteY0" fmla="*/ 17934 h 12245793"/>
              <a:gd name="connsiteX1" fmla="*/ 1445837 w 2134547"/>
              <a:gd name="connsiteY1" fmla="*/ 0 h 12245793"/>
              <a:gd name="connsiteX2" fmla="*/ 2134547 w 2134547"/>
              <a:gd name="connsiteY2" fmla="*/ 12209931 h 12245793"/>
              <a:gd name="connsiteX3" fmla="*/ 292148 w 2134547"/>
              <a:gd name="connsiteY3" fmla="*/ 12245793 h 12245793"/>
              <a:gd name="connsiteX4" fmla="*/ 0 w 2134547"/>
              <a:gd name="connsiteY4" fmla="*/ 17934 h 12245793"/>
              <a:gd name="connsiteX0" fmla="*/ 0 w 2134547"/>
              <a:gd name="connsiteY0" fmla="*/ 17934 h 12227867"/>
              <a:gd name="connsiteX1" fmla="*/ 1445837 w 2134547"/>
              <a:gd name="connsiteY1" fmla="*/ 0 h 12227867"/>
              <a:gd name="connsiteX2" fmla="*/ 2134547 w 2134547"/>
              <a:gd name="connsiteY2" fmla="*/ 12209931 h 12227867"/>
              <a:gd name="connsiteX3" fmla="*/ 242953 w 2134547"/>
              <a:gd name="connsiteY3" fmla="*/ 12227867 h 12227867"/>
              <a:gd name="connsiteX4" fmla="*/ 0 w 2134547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42953 w 2134546"/>
              <a:gd name="connsiteY3" fmla="*/ 12227867 h 12227867"/>
              <a:gd name="connsiteX4" fmla="*/ 0 w 2134546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34590 w 2134546"/>
              <a:gd name="connsiteY3" fmla="*/ 12227867 h 12227867"/>
              <a:gd name="connsiteX4" fmla="*/ 0 w 2134546"/>
              <a:gd name="connsiteY4" fmla="*/ 17934 h 1222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546" h="12227867">
                <a:moveTo>
                  <a:pt x="0" y="17934"/>
                </a:moveTo>
                <a:lnTo>
                  <a:pt x="1445837" y="0"/>
                </a:lnTo>
                <a:lnTo>
                  <a:pt x="2134546" y="12222126"/>
                </a:lnTo>
                <a:lnTo>
                  <a:pt x="234590" y="12227867"/>
                </a:lnTo>
                <a:lnTo>
                  <a:pt x="0" y="17934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Parallelogram 10"/>
          <p:cNvSpPr/>
          <p:nvPr userDrawn="1"/>
        </p:nvSpPr>
        <p:spPr bwMode="auto">
          <a:xfrm rot="5400000" flipH="1">
            <a:off x="4922486" y="-4888259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Parallelogram 10"/>
          <p:cNvSpPr/>
          <p:nvPr userDrawn="1"/>
        </p:nvSpPr>
        <p:spPr bwMode="auto">
          <a:xfrm rot="5400000" flipH="1">
            <a:off x="5083850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9" name="Parallelogram 10"/>
          <p:cNvSpPr/>
          <p:nvPr userDrawn="1"/>
        </p:nvSpPr>
        <p:spPr bwMode="auto">
          <a:xfrm rot="16200000">
            <a:off x="4904554" y="-454481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 userDrawn="1"/>
        </p:nvSpPr>
        <p:spPr bwMode="auto">
          <a:xfrm rot="5400000" flipV="1">
            <a:off x="5083849" y="-268081"/>
            <a:ext cx="2024302" cy="12227861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4568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5000">
              <a:srgbClr val="053264"/>
            </a:gs>
            <a:gs pos="0">
              <a:srgbClr val="00B9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361957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E69C-4D79-BB49-9350-1FEE210EB4F7}" type="datetime1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00" r:id="rId1"/>
    <p:sldLayoutId id="2147486801" r:id="rId2"/>
    <p:sldLayoutId id="2147486802" r:id="rId3"/>
    <p:sldLayoutId id="2147486803" r:id="rId4"/>
    <p:sldLayoutId id="2147486804" r:id="rId5"/>
    <p:sldLayoutId id="2147486805" r:id="rId6"/>
    <p:sldLayoutId id="2147486806" r:id="rId7"/>
    <p:sldLayoutId id="2147486807" r:id="rId8"/>
    <p:sldLayoutId id="2147486808" r:id="rId9"/>
    <p:sldLayoutId id="2147486809" r:id="rId10"/>
    <p:sldLayoutId id="2147486810" r:id="rId11"/>
    <p:sldLayoutId id="2147486811" r:id="rId12"/>
    <p:sldLayoutId id="2147486812" r:id="rId13"/>
    <p:sldLayoutId id="2147486816" r:id="rId14"/>
  </p:sldLayoutIdLst>
  <p:transition spd="med">
    <p:fade/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74" y="204160"/>
            <a:ext cx="10826496" cy="369332"/>
          </a:xfrm>
        </p:spPr>
        <p:txBody>
          <a:bodyPr/>
          <a:lstStyle/>
          <a:p>
            <a:r>
              <a:rPr lang="en-US" dirty="0"/>
              <a:t>Calendar for CSTE GIS SA Workgroup - Ongoing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31064265"/>
              </p:ext>
            </p:extLst>
          </p:nvPr>
        </p:nvGraphicFramePr>
        <p:xfrm>
          <a:off x="106326" y="741705"/>
          <a:ext cx="11908464" cy="5732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2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Number</a:t>
                      </a:r>
                      <a:r>
                        <a:rPr lang="en-US" sz="1800" baseline="0" dirty="0">
                          <a:latin typeface="+mn-lt"/>
                        </a:rPr>
                        <a:t> of Attendees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Speaker</a:t>
                      </a:r>
                      <a:r>
                        <a:rPr lang="en-US" sz="1800" baseline="0" dirty="0">
                          <a:latin typeface="+mn-lt"/>
                        </a:rPr>
                        <a:t> /Topic Area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March,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Erin</a:t>
                      </a:r>
                      <a:r>
                        <a:rPr lang="en-US" sz="1600" b="0" baseline="0" dirty="0">
                          <a:latin typeface="+mn-lt"/>
                        </a:rPr>
                        <a:t> </a:t>
                      </a:r>
                      <a:r>
                        <a:rPr lang="en-US" sz="1600" b="0" baseline="0" dirty="0" err="1">
                          <a:latin typeface="+mn-lt"/>
                        </a:rPr>
                        <a:t>Jaque</a:t>
                      </a:r>
                      <a:r>
                        <a:rPr lang="en-US" sz="1600" b="0" baseline="0" dirty="0">
                          <a:latin typeface="+mn-lt"/>
                        </a:rPr>
                        <a:t> “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GIS and Spatial Analysis: Project Work Related to the Opioid Epidemic”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April</a:t>
                      </a:r>
                      <a:r>
                        <a:rPr lang="en-US" sz="1600" b="0" baseline="0" dirty="0">
                          <a:latin typeface="+mn-lt"/>
                        </a:rPr>
                        <a:t>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+mn-lt"/>
                        </a:rPr>
                        <a:t>25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Open Forum/Survey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7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June, 18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Ismael Chivite (ESRI):</a:t>
                      </a:r>
                      <a:r>
                        <a:rPr lang="en-US" sz="1600" b="0" baseline="0" dirty="0">
                          <a:latin typeface="+mn-lt"/>
                        </a:rPr>
                        <a:t> Survey123 Functionality and Overview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9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July,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Brooke Reams (ESRI): Using Python in the ArcGIS Online environment to geo-mask sensitive address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August, 20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Keven Berg, Colorado DPH</a:t>
                      </a:r>
                    </a:p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Investigating a temporal cluster in asthma emergency department visits in Colorado using the spatio-temporal scan statistic, Bayesian disease mapping, and ecological time-series regression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September,</a:t>
                      </a:r>
                      <a:r>
                        <a:rPr lang="en-US" sz="1600" b="0" baseline="0" dirty="0">
                          <a:latin typeface="+mn-lt"/>
                        </a:rPr>
                        <a:t>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Joshua</a:t>
                      </a:r>
                      <a:r>
                        <a:rPr lang="en-US" sz="1600" b="0" baseline="0" dirty="0">
                          <a:latin typeface="+mn-lt"/>
                        </a:rPr>
                        <a:t> Tootoo, Rice University: Use and training related to the Rate Stabilizing Tool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October, 15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Tabassum </a:t>
                      </a:r>
                      <a:r>
                        <a:rPr lang="en-US" sz="1600" b="0" dirty="0" err="1">
                          <a:latin typeface="+mn-lt"/>
                        </a:rPr>
                        <a:t>Insaf</a:t>
                      </a:r>
                      <a:r>
                        <a:rPr lang="en-US" sz="1600" b="0" dirty="0">
                          <a:latin typeface="+mn-lt"/>
                        </a:rPr>
                        <a:t>, New York State DOH: Network Analysis </a:t>
                      </a:r>
                      <a:r>
                        <a:rPr lang="en-US" sz="1600" b="0">
                          <a:latin typeface="+mn-lt"/>
                        </a:rPr>
                        <a:t>using Google API and R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November,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December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Adam Readhead, California</a:t>
                      </a:r>
                      <a:r>
                        <a:rPr lang="en-US" sz="1600" b="0" baseline="0" dirty="0">
                          <a:latin typeface="+mn-lt"/>
                        </a:rPr>
                        <a:t> DPH</a:t>
                      </a:r>
                      <a:r>
                        <a:rPr lang="en-US" sz="1600" b="0" dirty="0">
                          <a:latin typeface="+mn-lt"/>
                        </a:rPr>
                        <a:t>: Spatial distribution</a:t>
                      </a:r>
                      <a:r>
                        <a:rPr lang="en-US" sz="1600" b="0" baseline="0" dirty="0">
                          <a:latin typeface="+mn-lt"/>
                        </a:rPr>
                        <a:t> of TB disease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7606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ri_Corporate_Template-Dark">
  <a:themeElements>
    <a:clrScheme name="Esri Branding Colors 2013_Blue Background 1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0E8FF"/>
      </a:hlink>
      <a:folHlink>
        <a:srgbClr val="81D0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317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ri_Corporate_Template-Dark" id="{62A57839-816C-DD40-89BF-1C32BC75980C}" vid="{B3749CB9-E79A-FB42-8D76-A7C3AB67D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0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D0A75A89F6B4D89858CDF45789FFA" ma:contentTypeVersion="8" ma:contentTypeDescription="Create a new document." ma:contentTypeScope="" ma:versionID="8d579033eff3b4913a416ff5d4c11bcf">
  <xsd:schema xmlns:xsd="http://www.w3.org/2001/XMLSchema" xmlns:xs="http://www.w3.org/2001/XMLSchema" xmlns:p="http://schemas.microsoft.com/office/2006/metadata/properties" xmlns:ns3="05b4cc05-eae9-494e-b5c4-d581f301ad45" xmlns:ns4="0311d6c5-5cca-45c5-bde7-46d36a11fb19" targetNamespace="http://schemas.microsoft.com/office/2006/metadata/properties" ma:root="true" ma:fieldsID="dfb9ce455d821c9d425ad271a85073e2" ns3:_="" ns4:_="">
    <xsd:import namespace="05b4cc05-eae9-494e-b5c4-d581f301ad45"/>
    <xsd:import namespace="0311d6c5-5cca-45c5-bde7-46d36a11fb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4cc05-eae9-494e-b5c4-d581f301a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1d6c5-5cca-45c5-bde7-46d36a11f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7732B9-9C1B-4723-B4AA-A21238C5DF44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E1A338E5-2E37-4973-87E6-4C02B0B7F4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E85643-3216-4103-A1BD-63F5E1D42D73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2C9ABD96-756D-41D3-909F-6F7B4C6B6E1F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DB399249-DB96-4601-9BA5-97791613CF3A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612F64FD-E61D-43DE-A84B-8FC0DA8FC26C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653D88A7-0F5E-41C5-A5C5-47DF37C594C5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8EED6C1C-A455-42E4-8CBE-649F5A755068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352E5095-9B98-4AF0-9861-BDC020ABBCFC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9E8787D6-C7B8-48EC-8C13-4069AE6320BD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039A5E78-EC42-40DE-A05E-1C7FCA140310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71658D62-F010-45F1-9326-EDC465FED48E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4ADFB73A-380D-41FC-8C37-7155886326FA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D32008F3-64AC-45EB-A05B-F6120AE62290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FB58F897-2A4D-4309-8E20-83FD28E6FE27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D6F15B81-7660-4E9F-B613-8AA4F84B6DA3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C4AF463C-FA8B-436D-9853-3318650FDAB8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5A1E471A-DB16-4174-9D85-6F159A344CDB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E5F80E3B-5636-41B2-898D-5D17189605B7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AB25B40B-929A-4CD0-B9AB-7142442027B6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10846DB9-88C0-41D7-ACE4-BEC3A7488A03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6D2D132B-596B-4D69-A43B-566EB6C10C03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DA46DABE-45F1-4E65-A939-497CB70F357D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9E56F111-9E55-4604-91C2-8352AE933430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B7E6AAC2-10E8-4F0C-BCC5-34BD332F8972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AE5A340C-916E-449C-AA30-CD41B151A0D4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C9037CA3-5499-457D-8238-F29CBEBDF143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E940B40D-12DB-4BFA-BBB6-2269FD71FF92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86B5FFB5-BF2F-45EA-BC75-C41726A8F251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C1BF2448-6CBA-44DB-9E22-BED59BA834DF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4617AF64-94DB-48BB-8BE2-3BCF6B12593F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328DCA66-548E-4424-83E1-09FFD45EE4B0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53220D22-8257-492D-8F60-ECE474D7C478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2FE51124-E413-4DA5-9E06-A6EB32D0C127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F6EFD530-1E3E-47B8-A55C-19EC63E3C655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E559A846-F914-4753-A2DC-D33AFE44114C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76859AF2-E75C-459B-8657-EEEA80BC8153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C3102E66-5C5A-4AAF-9C94-24819091B61E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4ADFB689-BC87-4869-ADD0-8C3555150450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16EF6D11-DC4F-410C-A4BF-DF081B432591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2672FF5B-1ADC-45B0-9698-61421F5761E7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D4E2A01F-BEC1-4558-9AD1-A87ED70D910B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998905D7-FE59-48DE-A74A-5B0009B7827F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33F5FE6F-FF86-471A-919E-6C74E3669390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096117C4-1661-4D3B-B9F6-BC19E0F3E90B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EE9F405B-FE7A-4AB8-9CB8-9A75FBA69A95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AC4EB402-C456-4A26-8A92-B48606FF9264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A77C5B54-CA1C-4010-8D5D-ED406825EBB7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81E133DB-697E-4C10-B192-8899027B1EC6}">
  <ds:schemaRefs>
    <ds:schemaRef ds:uri="http://schemas.microsoft.com/office/2006/documentManagement/types"/>
    <ds:schemaRef ds:uri="http://schemas.microsoft.com/office/infopath/2007/PartnerControls"/>
    <ds:schemaRef ds:uri="0311d6c5-5cca-45c5-bde7-46d36a11fb19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05b4cc05-eae9-494e-b5c4-d581f301ad45"/>
    <ds:schemaRef ds:uri="http://www.w3.org/XML/1998/namespace"/>
    <ds:schemaRef ds:uri="http://purl.org/dc/dcmitype/"/>
  </ds:schemaRefs>
</ds:datastoreItem>
</file>

<file path=customXml/itemProps50.xml><?xml version="1.0" encoding="utf-8"?>
<ds:datastoreItem xmlns:ds="http://schemas.openxmlformats.org/officeDocument/2006/customXml" ds:itemID="{501796C9-0BAA-44FD-81BE-5F46107B63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b4cc05-eae9-494e-b5c4-d581f301ad45"/>
    <ds:schemaRef ds:uri="0311d6c5-5cca-45c5-bde7-46d36a11fb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Esri_Corporate_Template</Template>
  <TotalTime>0</TotalTime>
  <Words>173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Grande</vt:lpstr>
      <vt:lpstr>Esri_Corporate_Template-Dark</vt:lpstr>
      <vt:lpstr>Calendar for CSTE GIS SA Workgroup - Ongoing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2017-03-14T19:48:56Z</dcterms:created>
  <dcterms:modified xsi:type="dcterms:W3CDTF">2019-09-16T12:27:58Z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0x010100D41D0A75A89F6B4D89858CDF45789FFA</vt:lpwstr>
  </property>
</Properties>
</file>