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customXml/itemProps39.xml" ContentType="application/vnd.openxmlformats-officedocument.customXmlProperties+xml"/>
  <Override PartName="/customXml/itemProps40.xml" ContentType="application/vnd.openxmlformats-officedocument.customXmlProperties+xml"/>
  <Override PartName="/customXml/itemProps41.xml" ContentType="application/vnd.openxmlformats-officedocument.customXmlProperties+xml"/>
  <Override PartName="/customXml/itemProps42.xml" ContentType="application/vnd.openxmlformats-officedocument.customXmlProperties+xml"/>
  <Override PartName="/customXml/itemProps43.xml" ContentType="application/vnd.openxmlformats-officedocument.customXmlProperties+xml"/>
  <Override PartName="/customXml/itemProps44.xml" ContentType="application/vnd.openxmlformats-officedocument.customXmlProperties+xml"/>
  <Override PartName="/customXml/itemProps45.xml" ContentType="application/vnd.openxmlformats-officedocument.customXmlProperties+xml"/>
  <Override PartName="/customXml/itemProps46.xml" ContentType="application/vnd.openxmlformats-officedocument.customXmlProperties+xml"/>
  <Override PartName="/customXml/itemProps47.xml" ContentType="application/vnd.openxmlformats-officedocument.customXmlProperties+xml"/>
  <Override PartName="/customXml/itemProps48.xml" ContentType="application/vnd.openxmlformats-officedocument.customXmlProperties+xml"/>
  <Override PartName="/customXml/itemProps49.xml" ContentType="application/vnd.openxmlformats-officedocument.customXmlProperties+xml"/>
  <Override PartName="/customXml/itemProps50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6799" r:id="rId51"/>
  </p:sldMasterIdLst>
  <p:notesMasterIdLst>
    <p:notesMasterId r:id="rId53"/>
  </p:notesMasterIdLst>
  <p:handoutMasterIdLst>
    <p:handoutMasterId r:id="rId54"/>
  </p:handoutMasterIdLst>
  <p:sldIdLst>
    <p:sldId id="680" r:id="rId5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0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  <p15:guide id="3" pos="576" userDrawn="1">
          <p15:clr>
            <a:srgbClr val="A4A3A4"/>
          </p15:clr>
        </p15:guide>
        <p15:guide id="4" pos="7104" userDrawn="1">
          <p15:clr>
            <a:srgbClr val="A4A3A4"/>
          </p15:clr>
        </p15:guide>
        <p15:guide id="5" pos="431">
          <p15:clr>
            <a:srgbClr val="A4A3A4"/>
          </p15:clr>
        </p15:guide>
        <p15:guide id="6" pos="724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A4B8"/>
    <a:srgbClr val="229BB4"/>
    <a:srgbClr val="1867A4"/>
    <a:srgbClr val="2FEACE"/>
    <a:srgbClr val="163497"/>
    <a:srgbClr val="0D228E"/>
    <a:srgbClr val="1E67C3"/>
    <a:srgbClr val="03BEF7"/>
    <a:srgbClr val="407BCD"/>
    <a:srgbClr val="E0F4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76D0D1-28B5-9387-9067-8F24780D1171}" v="57" dt="2019-11-27T14:59:25.7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41" autoAdjust="0"/>
    <p:restoredTop sz="86311" autoAdjust="0"/>
  </p:normalViewPr>
  <p:slideViewPr>
    <p:cSldViewPr snapToGrid="0" snapToObjects="1" showGuides="1">
      <p:cViewPr varScale="1">
        <p:scale>
          <a:sx n="108" d="100"/>
          <a:sy n="108" d="100"/>
        </p:scale>
        <p:origin x="900" y="102"/>
      </p:cViewPr>
      <p:guideLst>
        <p:guide orient="horz" pos="430"/>
        <p:guide orient="horz" pos="3888"/>
        <p:guide pos="576"/>
        <p:guide pos="7104"/>
        <p:guide pos="431"/>
        <p:guide pos="72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customXml" Target="../customXml/item26.xml"/><Relationship Id="rId39" Type="http://schemas.openxmlformats.org/officeDocument/2006/relationships/customXml" Target="../customXml/item39.xml"/><Relationship Id="rId21" Type="http://schemas.openxmlformats.org/officeDocument/2006/relationships/customXml" Target="../customXml/item21.xml"/><Relationship Id="rId34" Type="http://schemas.openxmlformats.org/officeDocument/2006/relationships/customXml" Target="../customXml/item34.xml"/><Relationship Id="rId42" Type="http://schemas.openxmlformats.org/officeDocument/2006/relationships/customXml" Target="../customXml/item42.xml"/><Relationship Id="rId47" Type="http://schemas.openxmlformats.org/officeDocument/2006/relationships/customXml" Target="../customXml/item47.xml"/><Relationship Id="rId50" Type="http://schemas.openxmlformats.org/officeDocument/2006/relationships/customXml" Target="../customXml/item50.xml"/><Relationship Id="rId55" Type="http://schemas.openxmlformats.org/officeDocument/2006/relationships/presProps" Target="presProps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customXml" Target="../customXml/item33.xml"/><Relationship Id="rId38" Type="http://schemas.openxmlformats.org/officeDocument/2006/relationships/customXml" Target="../customXml/item38.xml"/><Relationship Id="rId46" Type="http://schemas.openxmlformats.org/officeDocument/2006/relationships/customXml" Target="../customXml/item46.xml"/><Relationship Id="rId59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customXml" Target="../customXml/item20.xml"/><Relationship Id="rId29" Type="http://schemas.openxmlformats.org/officeDocument/2006/relationships/customXml" Target="../customXml/item29.xml"/><Relationship Id="rId41" Type="http://schemas.openxmlformats.org/officeDocument/2006/relationships/customXml" Target="../customXml/item41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customXml" Target="../customXml/item32.xml"/><Relationship Id="rId37" Type="http://schemas.openxmlformats.org/officeDocument/2006/relationships/customXml" Target="../customXml/item37.xml"/><Relationship Id="rId40" Type="http://schemas.openxmlformats.org/officeDocument/2006/relationships/customXml" Target="../customXml/item40.xml"/><Relationship Id="rId45" Type="http://schemas.openxmlformats.org/officeDocument/2006/relationships/customXml" Target="../customXml/item45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customXml" Target="../customXml/item36.xml"/><Relationship Id="rId49" Type="http://schemas.openxmlformats.org/officeDocument/2006/relationships/customXml" Target="../customXml/item49.xml"/><Relationship Id="rId57" Type="http://schemas.openxmlformats.org/officeDocument/2006/relationships/theme" Target="theme/theme1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customXml" Target="../customXml/item31.xml"/><Relationship Id="rId44" Type="http://schemas.openxmlformats.org/officeDocument/2006/relationships/customXml" Target="../customXml/item44.xml"/><Relationship Id="rId52" Type="http://schemas.openxmlformats.org/officeDocument/2006/relationships/slide" Target="slides/slide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customXml" Target="../customXml/item30.xml"/><Relationship Id="rId35" Type="http://schemas.openxmlformats.org/officeDocument/2006/relationships/customXml" Target="../customXml/item35.xml"/><Relationship Id="rId43" Type="http://schemas.openxmlformats.org/officeDocument/2006/relationships/customXml" Target="../customXml/item43.xml"/><Relationship Id="rId48" Type="http://schemas.openxmlformats.org/officeDocument/2006/relationships/customXml" Target="../customXml/item48.xml"/><Relationship Id="rId56" Type="http://schemas.openxmlformats.org/officeDocument/2006/relationships/viewProps" Target="viewProps.xml"/><Relationship Id="rId8" Type="http://schemas.openxmlformats.org/officeDocument/2006/relationships/customXml" Target="../customXml/item8.xml"/><Relationship Id="rId51" Type="http://schemas.openxmlformats.org/officeDocument/2006/relationships/slideMaster" Target="slideMasters/slideMaster1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B4AB64-BB16-014D-AF59-00877FFB5348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9BED56D-3A20-2943-930A-2361A9DDC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612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Arial"/>
              </a:defRPr>
            </a:lvl1pPr>
          </a:lstStyle>
          <a:p>
            <a:fld id="{5498D241-0AB7-BC44-80E8-F0A20AF46E9E}" type="datetimeFigureOut">
              <a:rPr lang="en-US" smtClean="0"/>
              <a:pPr/>
              <a:t>2/19/2020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Arial"/>
              </a:defRPr>
            </a:lvl1pPr>
          </a:lstStyle>
          <a:p>
            <a:fld id="{3E7143C0-4F23-B545-9533-520B5A87CA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58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33121" y="2428193"/>
            <a:ext cx="8525773" cy="914400"/>
          </a:xfrm>
        </p:spPr>
        <p:txBody>
          <a:bodyPr rIns="0" anchor="b">
            <a:noAutofit/>
          </a:bodyPr>
          <a:lstStyle>
            <a:lvl1pPr algn="ctr">
              <a:defRPr sz="3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28801" y="3465218"/>
            <a:ext cx="8534401" cy="91440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of Presenter(s)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91B51-25EE-0147-9293-37E16A70024E}" type="datetime1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0"/>
          <a:stretch/>
        </p:blipFill>
        <p:spPr>
          <a:xfrm>
            <a:off x="10013894" y="572078"/>
            <a:ext cx="1274495" cy="46553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914400" y="1828800"/>
            <a:ext cx="10369296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EFD86-78C4-084A-B0B5-04A7A3431B39}" type="datetime1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2625" y="682625"/>
            <a:ext cx="10826496" cy="369332"/>
          </a:xfrm>
        </p:spPr>
        <p:txBody>
          <a:bodyPr/>
          <a:lstStyle>
            <a:lvl1pPr>
              <a:defRPr lang="en-US" sz="2400" b="1" kern="1200" spc="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82625" y="1097309"/>
            <a:ext cx="10826496" cy="246221"/>
          </a:xfrm>
        </p:spPr>
        <p:txBody>
          <a:bodyPr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dirty="0"/>
              <a:t>Click to Edit Subtitle (optional)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914400" y="1828804"/>
            <a:ext cx="10369296" cy="34274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DF95B-0B80-6A4D-A813-6F9D9F38EBA2}" type="datetime1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Tagl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2625"/>
            <a:ext cx="10826496" cy="369332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28800"/>
            <a:ext cx="10369296" cy="3429000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defRPr sz="1400"/>
            </a:lvl4pPr>
            <a:lvl5pPr>
              <a:lnSpc>
                <a:spcPts val="1800"/>
              </a:lnSpc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87263" y="6177085"/>
            <a:ext cx="10826495" cy="215444"/>
          </a:xfrm>
        </p:spPr>
        <p:txBody>
          <a:bodyPr anchor="b">
            <a:sp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</a:schemeClr>
              </a:buClr>
              <a:buSzPts val="1100"/>
              <a:buFont typeface="Arial"/>
              <a:buNone/>
              <a:tabLst/>
              <a:defRPr lang="en-US" sz="1400" b="0" i="1" kern="1200" baseline="0" dirty="0" smtClean="0">
                <a:solidFill>
                  <a:schemeClr val="tx2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en-US" dirty="0"/>
              <a:t>Click to Edit Tagline (optional)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55AC9-5819-304B-AB8A-EC561A98EE59}" type="datetime1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Content and Tagl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2625"/>
            <a:ext cx="10826496" cy="36933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1"/>
          <p:cNvSpPr>
            <a:spLocks noGrp="1"/>
          </p:cNvSpPr>
          <p:nvPr>
            <p:ph sz="quarter" idx="18"/>
          </p:nvPr>
        </p:nvSpPr>
        <p:spPr>
          <a:xfrm>
            <a:off x="914400" y="1828800"/>
            <a:ext cx="10369296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76409" y="1514615"/>
            <a:ext cx="1219201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>
              <a:ea typeface="+mn-ea"/>
              <a:cs typeface="+mn-cs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685800" y="1097309"/>
            <a:ext cx="10826496" cy="246221"/>
          </a:xfrm>
        </p:spPr>
        <p:txBody>
          <a:bodyPr vert="horz" wrap="square" lIns="0" tIns="0" rIns="0" bIns="0" rtlCol="0" anchor="t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lang="en-US" sz="1600" b="1" kern="1200" dirty="0" smtClean="0">
                <a:solidFill>
                  <a:srgbClr val="94E6FF"/>
                </a:solidFill>
                <a:latin typeface="+mj-lt"/>
                <a:ea typeface="+mj-ea"/>
                <a:cs typeface="Arial"/>
              </a:defRPr>
            </a:lvl1pPr>
            <a:lvl2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2pPr>
            <a:lvl3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3pPr>
            <a:lvl4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4pPr>
            <a:lvl5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5pPr>
          </a:lstStyle>
          <a:p>
            <a:pPr lvl="0"/>
            <a:r>
              <a:rPr lang="en-US" dirty="0"/>
              <a:t>Click to Edit Subtitle (optional)</a:t>
            </a:r>
          </a:p>
        </p:txBody>
      </p:sp>
      <p:sp>
        <p:nvSpPr>
          <p:cNvPr id="12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685800" y="6185356"/>
            <a:ext cx="10826496" cy="215444"/>
          </a:xfrm>
        </p:spPr>
        <p:txBody>
          <a:bodyPr anchor="b">
            <a:sp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1400" b="0" i="1" baseline="0">
                <a:solidFill>
                  <a:schemeClr val="tx2"/>
                </a:solidFill>
              </a:defRPr>
            </a:lvl1pPr>
            <a:lvl2pPr marL="0" indent="0" algn="r">
              <a:buNone/>
              <a:defRPr sz="1600"/>
            </a:lvl2pPr>
            <a:lvl3pPr marL="0" indent="0" algn="r">
              <a:buNone/>
              <a:defRPr sz="1600"/>
            </a:lvl3pPr>
            <a:lvl4pPr marL="0" indent="0" algn="r">
              <a:buNone/>
              <a:defRPr sz="1600"/>
            </a:lvl4pPr>
            <a:lvl5pPr marL="0" indent="0" algn="r">
              <a:buNone/>
              <a:defRPr sz="1600"/>
            </a:lvl5pPr>
          </a:lstStyle>
          <a:p>
            <a:pPr lvl="0"/>
            <a:r>
              <a:rPr lang="en-US" dirty="0"/>
              <a:t>Click to Edit Tagline (optional)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776409" y="1514615"/>
            <a:ext cx="1219201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>
              <a:ea typeface="+mn-ea"/>
              <a:cs typeface="+mn-cs"/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4F111-1245-FB4C-ACB7-129F68E66232}" type="datetime1">
              <a:rPr lang="en-US" smtClean="0"/>
              <a:t>2/19/2020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473994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C21C6-642C-6F4C-B53C-06F3F35CEF14}" type="datetime1">
              <a:rPr lang="en-US" smtClean="0"/>
              <a:t>2/19/2020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without Graphic (center justifi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E3BE2-FFFE-0B46-AE5A-CBB4C5FEC6FC}" type="datetime1">
              <a:rPr lang="en-US" smtClean="0"/>
              <a:t>2/19/2020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1994C-B8B3-A740-949B-C8D716F26A7F}" type="datetime1">
              <a:rPr lang="en-US" smtClean="0"/>
              <a:t>2/19/2020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gradFill flip="none" rotWithShape="1">
          <a:gsLst>
            <a:gs pos="0">
              <a:srgbClr val="0078C3"/>
            </a:gs>
            <a:gs pos="100000">
              <a:srgbClr val="0A144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 10"/>
          <p:cNvSpPr/>
          <p:nvPr/>
        </p:nvSpPr>
        <p:spPr bwMode="auto">
          <a:xfrm flipV="1">
            <a:off x="8866909" y="0"/>
            <a:ext cx="3325091" cy="6865698"/>
          </a:xfrm>
          <a:custGeom>
            <a:avLst/>
            <a:gdLst>
              <a:gd name="connsiteX0" fmla="*/ 0 w 5497956"/>
              <a:gd name="connsiteY0" fmla="*/ 0 h 6858000"/>
              <a:gd name="connsiteX1" fmla="*/ 5497956 w 5497956"/>
              <a:gd name="connsiteY1" fmla="*/ 0 h 6858000"/>
              <a:gd name="connsiteX2" fmla="*/ 5497956 w 5497956"/>
              <a:gd name="connsiteY2" fmla="*/ 6858000 h 6858000"/>
              <a:gd name="connsiteX3" fmla="*/ 0 w 5497956"/>
              <a:gd name="connsiteY3" fmla="*/ 6858000 h 6858000"/>
              <a:gd name="connsiteX4" fmla="*/ 0 w 5497956"/>
              <a:gd name="connsiteY4" fmla="*/ 0 h 6858000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5497956 w 5497956"/>
              <a:gd name="connsiteY2" fmla="*/ 6858000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7956" h="6865697">
                <a:moveTo>
                  <a:pt x="0" y="0"/>
                </a:moveTo>
                <a:lnTo>
                  <a:pt x="5497956" y="0"/>
                </a:lnTo>
                <a:lnTo>
                  <a:pt x="5497956" y="6858000"/>
                </a:lnTo>
                <a:lnTo>
                  <a:pt x="2747818" y="68656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6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Parallelogram 10"/>
          <p:cNvSpPr/>
          <p:nvPr/>
        </p:nvSpPr>
        <p:spPr bwMode="auto">
          <a:xfrm rot="5400000" flipH="1">
            <a:off x="5083849" y="-5083848"/>
            <a:ext cx="2024302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2" name="Parallelogram 10"/>
          <p:cNvSpPr/>
          <p:nvPr/>
        </p:nvSpPr>
        <p:spPr bwMode="auto">
          <a:xfrm rot="16200000" flipH="1" flipV="1">
            <a:off x="5083850" y="-250150"/>
            <a:ext cx="2024302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1" y="3512743"/>
            <a:ext cx="8221903" cy="338554"/>
          </a:xfrm>
          <a:noFill/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2732670"/>
            <a:ext cx="8683723" cy="738664"/>
          </a:xfrm>
        </p:spPr>
        <p:txBody>
          <a:bodyPr wrap="square" anchor="b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4800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/>
              <a:t>Click to Edit Section Title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7F20F-8413-1548-BF61-558511100DB7}" type="datetime1">
              <a:rPr lang="en-US" smtClean="0"/>
              <a:t>2/19/2020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48560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with Caption">
    <p:bg>
      <p:bgPr>
        <a:gradFill flip="none" rotWithShape="1">
          <a:gsLst>
            <a:gs pos="1000">
              <a:srgbClr val="0078C3"/>
            </a:gs>
            <a:gs pos="100000">
              <a:srgbClr val="0A144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10"/>
          <p:cNvSpPr/>
          <p:nvPr/>
        </p:nvSpPr>
        <p:spPr bwMode="auto">
          <a:xfrm flipH="1">
            <a:off x="1" y="2"/>
            <a:ext cx="5497956" cy="6865697"/>
          </a:xfrm>
          <a:custGeom>
            <a:avLst/>
            <a:gdLst>
              <a:gd name="connsiteX0" fmla="*/ 0 w 5497956"/>
              <a:gd name="connsiteY0" fmla="*/ 0 h 6858000"/>
              <a:gd name="connsiteX1" fmla="*/ 5497956 w 5497956"/>
              <a:gd name="connsiteY1" fmla="*/ 0 h 6858000"/>
              <a:gd name="connsiteX2" fmla="*/ 5497956 w 5497956"/>
              <a:gd name="connsiteY2" fmla="*/ 6858000 h 6858000"/>
              <a:gd name="connsiteX3" fmla="*/ 0 w 5497956"/>
              <a:gd name="connsiteY3" fmla="*/ 6858000 h 6858000"/>
              <a:gd name="connsiteX4" fmla="*/ 0 w 5497956"/>
              <a:gd name="connsiteY4" fmla="*/ 0 h 6858000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5497956 w 5497956"/>
              <a:gd name="connsiteY2" fmla="*/ 6858000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7956" h="6865697">
                <a:moveTo>
                  <a:pt x="0" y="0"/>
                </a:moveTo>
                <a:lnTo>
                  <a:pt x="5497956" y="0"/>
                </a:lnTo>
                <a:lnTo>
                  <a:pt x="5497956" y="6858000"/>
                </a:lnTo>
                <a:lnTo>
                  <a:pt x="2747818" y="68656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6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8" name="Parallelogram 10"/>
          <p:cNvSpPr/>
          <p:nvPr/>
        </p:nvSpPr>
        <p:spPr bwMode="auto">
          <a:xfrm rot="16200000" flipH="1" flipV="1">
            <a:off x="4707461" y="-626538"/>
            <a:ext cx="2777078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Picture Placeholder 8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684213" y="1757363"/>
            <a:ext cx="5943600" cy="3343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800" baseline="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Click icon to insert Picture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76871" y="3582548"/>
            <a:ext cx="4527741" cy="338554"/>
          </a:xfrm>
          <a:noFill/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76871" y="2348110"/>
            <a:ext cx="4527741" cy="1169551"/>
          </a:xfrm>
        </p:spPr>
        <p:txBody>
          <a:bodyPr wrap="square" anchor="b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3800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Demo Title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FA6FB-FDD3-A446-B5AE-30BBE73852D8}" type="datetime1">
              <a:rPr lang="en-US" smtClean="0"/>
              <a:t>2/19/2020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155255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_User Screen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User Screens Title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D0726-017F-9249-8B2E-2A4DDB444ED8}" type="datetime1">
              <a:rPr lang="en-US" smtClean="0"/>
              <a:t>2/19/2020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79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304" y="1990427"/>
            <a:ext cx="10367433" cy="1477328"/>
          </a:xfrm>
        </p:spPr>
        <p:txBody>
          <a:bodyPr anchor="b"/>
          <a:lstStyle>
            <a:lvl1pPr>
              <a:spcAft>
                <a:spcPts val="0"/>
              </a:spcAft>
              <a:defRPr sz="9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BIG Word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304" y="3467761"/>
            <a:ext cx="10367433" cy="615553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>
              <a:spcAft>
                <a:spcPts val="0"/>
              </a:spcAft>
              <a:buFontTx/>
              <a:buNone/>
              <a:defRPr lang="en-US" sz="4000" b="1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Smaller word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7C214-390A-F944-BF27-73F37F4360F9}" type="datetime1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752500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284" y="2625441"/>
            <a:ext cx="7315200" cy="461665"/>
          </a:xfrm>
        </p:spPr>
        <p:txBody>
          <a:bodyPr anchor="b"/>
          <a:lstStyle>
            <a:lvl1pPr>
              <a:spcAft>
                <a:spcPts val="0"/>
              </a:spcAft>
              <a:defRPr sz="30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“Quote”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284" y="3683197"/>
            <a:ext cx="7315200" cy="400110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 algn="r">
              <a:spcAft>
                <a:spcPts val="0"/>
              </a:spcAft>
              <a:buFontTx/>
              <a:buNone/>
              <a:defRPr lang="en-US" sz="2600" b="0" baseline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</a:pPr>
            <a:r>
              <a:rPr lang="en-US" dirty="0"/>
              <a:t>Name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25C2B-15EC-3348-B6CD-75D75F51F610}" type="datetime1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332608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s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 10"/>
          <p:cNvSpPr/>
          <p:nvPr userDrawn="1"/>
        </p:nvSpPr>
        <p:spPr bwMode="auto">
          <a:xfrm rot="16811740" flipH="1">
            <a:off x="2821442" y="-2136101"/>
            <a:ext cx="6318215" cy="12766191"/>
          </a:xfrm>
          <a:custGeom>
            <a:avLst/>
            <a:gdLst>
              <a:gd name="connsiteX0" fmla="*/ 0 w 5497956"/>
              <a:gd name="connsiteY0" fmla="*/ 0 h 6858000"/>
              <a:gd name="connsiteX1" fmla="*/ 5497956 w 5497956"/>
              <a:gd name="connsiteY1" fmla="*/ 0 h 6858000"/>
              <a:gd name="connsiteX2" fmla="*/ 5497956 w 5497956"/>
              <a:gd name="connsiteY2" fmla="*/ 6858000 h 6858000"/>
              <a:gd name="connsiteX3" fmla="*/ 0 w 5497956"/>
              <a:gd name="connsiteY3" fmla="*/ 6858000 h 6858000"/>
              <a:gd name="connsiteX4" fmla="*/ 0 w 5497956"/>
              <a:gd name="connsiteY4" fmla="*/ 0 h 6858000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5497956 w 5497956"/>
              <a:gd name="connsiteY2" fmla="*/ 6858000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3826999 w 5497956"/>
              <a:gd name="connsiteY2" fmla="*/ 4279505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  <a:gd name="connsiteX0" fmla="*/ 0 w 5497956"/>
              <a:gd name="connsiteY0" fmla="*/ 0 h 5277653"/>
              <a:gd name="connsiteX1" fmla="*/ 5497956 w 5497956"/>
              <a:gd name="connsiteY1" fmla="*/ 0 h 5277653"/>
              <a:gd name="connsiteX2" fmla="*/ 3826999 w 5497956"/>
              <a:gd name="connsiteY2" fmla="*/ 4279505 h 5277653"/>
              <a:gd name="connsiteX3" fmla="*/ 2377650 w 5497956"/>
              <a:gd name="connsiteY3" fmla="*/ 5277653 h 5277653"/>
              <a:gd name="connsiteX4" fmla="*/ 0 w 5497956"/>
              <a:gd name="connsiteY4" fmla="*/ 0 h 5277653"/>
              <a:gd name="connsiteX0" fmla="*/ 0 w 3863432"/>
              <a:gd name="connsiteY0" fmla="*/ 2222226 h 5277653"/>
              <a:gd name="connsiteX1" fmla="*/ 3863432 w 3863432"/>
              <a:gd name="connsiteY1" fmla="*/ 0 h 5277653"/>
              <a:gd name="connsiteX2" fmla="*/ 2192475 w 3863432"/>
              <a:gd name="connsiteY2" fmla="*/ 4279505 h 5277653"/>
              <a:gd name="connsiteX3" fmla="*/ 743126 w 3863432"/>
              <a:gd name="connsiteY3" fmla="*/ 5277653 h 5277653"/>
              <a:gd name="connsiteX4" fmla="*/ 0 w 3863432"/>
              <a:gd name="connsiteY4" fmla="*/ 2222226 h 5277653"/>
              <a:gd name="connsiteX0" fmla="*/ 0 w 4172478"/>
              <a:gd name="connsiteY0" fmla="*/ 1085159 h 4140586"/>
              <a:gd name="connsiteX1" fmla="*/ 4172478 w 4172478"/>
              <a:gd name="connsiteY1" fmla="*/ 0 h 4140586"/>
              <a:gd name="connsiteX2" fmla="*/ 2192475 w 4172478"/>
              <a:gd name="connsiteY2" fmla="*/ 3142438 h 4140586"/>
              <a:gd name="connsiteX3" fmla="*/ 743126 w 4172478"/>
              <a:gd name="connsiteY3" fmla="*/ 4140586 h 4140586"/>
              <a:gd name="connsiteX4" fmla="*/ 0 w 4172478"/>
              <a:gd name="connsiteY4" fmla="*/ 1085159 h 4140586"/>
              <a:gd name="connsiteX0" fmla="*/ 0 w 3868783"/>
              <a:gd name="connsiteY0" fmla="*/ 887305 h 4140586"/>
              <a:gd name="connsiteX1" fmla="*/ 3868783 w 3868783"/>
              <a:gd name="connsiteY1" fmla="*/ 0 h 4140586"/>
              <a:gd name="connsiteX2" fmla="*/ 1888780 w 3868783"/>
              <a:gd name="connsiteY2" fmla="*/ 3142438 h 4140586"/>
              <a:gd name="connsiteX3" fmla="*/ 439431 w 3868783"/>
              <a:gd name="connsiteY3" fmla="*/ 4140586 h 4140586"/>
              <a:gd name="connsiteX4" fmla="*/ 0 w 3868783"/>
              <a:gd name="connsiteY4" fmla="*/ 887305 h 4140586"/>
              <a:gd name="connsiteX0" fmla="*/ 269818 w 4138601"/>
              <a:gd name="connsiteY0" fmla="*/ 887305 h 3536775"/>
              <a:gd name="connsiteX1" fmla="*/ 4138601 w 4138601"/>
              <a:gd name="connsiteY1" fmla="*/ 0 h 3536775"/>
              <a:gd name="connsiteX2" fmla="*/ 2158598 w 4138601"/>
              <a:gd name="connsiteY2" fmla="*/ 3142438 h 3536775"/>
              <a:gd name="connsiteX3" fmla="*/ 0 w 4138601"/>
              <a:gd name="connsiteY3" fmla="*/ 3536775 h 3536775"/>
              <a:gd name="connsiteX4" fmla="*/ 269818 w 4138601"/>
              <a:gd name="connsiteY4" fmla="*/ 887305 h 3536775"/>
              <a:gd name="connsiteX0" fmla="*/ 269818 w 4138601"/>
              <a:gd name="connsiteY0" fmla="*/ 887305 h 3635085"/>
              <a:gd name="connsiteX1" fmla="*/ 4138601 w 4138601"/>
              <a:gd name="connsiteY1" fmla="*/ 0 h 3635085"/>
              <a:gd name="connsiteX2" fmla="*/ 2376678 w 4138601"/>
              <a:gd name="connsiteY2" fmla="*/ 3635085 h 3635085"/>
              <a:gd name="connsiteX3" fmla="*/ 0 w 4138601"/>
              <a:gd name="connsiteY3" fmla="*/ 3536775 h 3635085"/>
              <a:gd name="connsiteX4" fmla="*/ 269818 w 4138601"/>
              <a:gd name="connsiteY4" fmla="*/ 887305 h 3635085"/>
              <a:gd name="connsiteX0" fmla="*/ 453784 w 4138601"/>
              <a:gd name="connsiteY0" fmla="*/ 250562 h 3635085"/>
              <a:gd name="connsiteX1" fmla="*/ 4138601 w 4138601"/>
              <a:gd name="connsiteY1" fmla="*/ 0 h 3635085"/>
              <a:gd name="connsiteX2" fmla="*/ 2376678 w 4138601"/>
              <a:gd name="connsiteY2" fmla="*/ 3635085 h 3635085"/>
              <a:gd name="connsiteX3" fmla="*/ 0 w 4138601"/>
              <a:gd name="connsiteY3" fmla="*/ 3536775 h 3635085"/>
              <a:gd name="connsiteX4" fmla="*/ 453784 w 4138601"/>
              <a:gd name="connsiteY4" fmla="*/ 250562 h 3635085"/>
              <a:gd name="connsiteX0" fmla="*/ 1391303 w 4138601"/>
              <a:gd name="connsiteY0" fmla="*/ 75768 h 3635085"/>
              <a:gd name="connsiteX1" fmla="*/ 4138601 w 4138601"/>
              <a:gd name="connsiteY1" fmla="*/ 0 h 3635085"/>
              <a:gd name="connsiteX2" fmla="*/ 2376678 w 4138601"/>
              <a:gd name="connsiteY2" fmla="*/ 3635085 h 3635085"/>
              <a:gd name="connsiteX3" fmla="*/ 0 w 4138601"/>
              <a:gd name="connsiteY3" fmla="*/ 3536775 h 3635085"/>
              <a:gd name="connsiteX4" fmla="*/ 1391303 w 4138601"/>
              <a:gd name="connsiteY4" fmla="*/ 75768 h 3635085"/>
              <a:gd name="connsiteX0" fmla="*/ 1391303 w 4138601"/>
              <a:gd name="connsiteY0" fmla="*/ 75768 h 3536775"/>
              <a:gd name="connsiteX1" fmla="*/ 4138601 w 4138601"/>
              <a:gd name="connsiteY1" fmla="*/ 0 h 3536775"/>
              <a:gd name="connsiteX2" fmla="*/ 1273242 w 4138601"/>
              <a:gd name="connsiteY2" fmla="*/ 3407480 h 3536775"/>
              <a:gd name="connsiteX3" fmla="*/ 0 w 4138601"/>
              <a:gd name="connsiteY3" fmla="*/ 3536775 h 3536775"/>
              <a:gd name="connsiteX4" fmla="*/ 1391303 w 4138601"/>
              <a:gd name="connsiteY4" fmla="*/ 75768 h 3536775"/>
              <a:gd name="connsiteX0" fmla="*/ 1391303 w 3058684"/>
              <a:gd name="connsiteY0" fmla="*/ 103474 h 3564481"/>
              <a:gd name="connsiteX1" fmla="*/ 3058684 w 3058684"/>
              <a:gd name="connsiteY1" fmla="*/ 0 h 3564481"/>
              <a:gd name="connsiteX2" fmla="*/ 1273242 w 3058684"/>
              <a:gd name="connsiteY2" fmla="*/ 3435186 h 3564481"/>
              <a:gd name="connsiteX3" fmla="*/ 0 w 3058684"/>
              <a:gd name="connsiteY3" fmla="*/ 3564481 h 3564481"/>
              <a:gd name="connsiteX4" fmla="*/ 1391303 w 3058684"/>
              <a:gd name="connsiteY4" fmla="*/ 103474 h 3564481"/>
              <a:gd name="connsiteX0" fmla="*/ 1521436 w 3188817"/>
              <a:gd name="connsiteY0" fmla="*/ 103474 h 3464355"/>
              <a:gd name="connsiteX1" fmla="*/ 3188817 w 3188817"/>
              <a:gd name="connsiteY1" fmla="*/ 0 h 3464355"/>
              <a:gd name="connsiteX2" fmla="*/ 1403375 w 3188817"/>
              <a:gd name="connsiteY2" fmla="*/ 3435186 h 3464355"/>
              <a:gd name="connsiteX3" fmla="*/ 0 w 3188817"/>
              <a:gd name="connsiteY3" fmla="*/ 3464355 h 3464355"/>
              <a:gd name="connsiteX4" fmla="*/ 1521436 w 3188817"/>
              <a:gd name="connsiteY4" fmla="*/ 103474 h 3464355"/>
              <a:gd name="connsiteX0" fmla="*/ 1521436 w 3188817"/>
              <a:gd name="connsiteY0" fmla="*/ 103474 h 3632772"/>
              <a:gd name="connsiteX1" fmla="*/ 3188817 w 3188817"/>
              <a:gd name="connsiteY1" fmla="*/ 0 h 3632772"/>
              <a:gd name="connsiteX2" fmla="*/ 1626674 w 3188817"/>
              <a:gd name="connsiteY2" fmla="*/ 3632772 h 3632772"/>
              <a:gd name="connsiteX3" fmla="*/ 0 w 3188817"/>
              <a:gd name="connsiteY3" fmla="*/ 3464355 h 3632772"/>
              <a:gd name="connsiteX4" fmla="*/ 1521436 w 3188817"/>
              <a:gd name="connsiteY4" fmla="*/ 103474 h 3632772"/>
              <a:gd name="connsiteX0" fmla="*/ 1521436 w 3605461"/>
              <a:gd name="connsiteY0" fmla="*/ 69855 h 3599153"/>
              <a:gd name="connsiteX1" fmla="*/ 3605461 w 3605461"/>
              <a:gd name="connsiteY1" fmla="*/ 0 h 3599153"/>
              <a:gd name="connsiteX2" fmla="*/ 1626674 w 3605461"/>
              <a:gd name="connsiteY2" fmla="*/ 3599153 h 3599153"/>
              <a:gd name="connsiteX3" fmla="*/ 0 w 3605461"/>
              <a:gd name="connsiteY3" fmla="*/ 3430736 h 3599153"/>
              <a:gd name="connsiteX4" fmla="*/ 1521436 w 3605461"/>
              <a:gd name="connsiteY4" fmla="*/ 69855 h 3599153"/>
              <a:gd name="connsiteX0" fmla="*/ 1488157 w 3605461"/>
              <a:gd name="connsiteY0" fmla="*/ 0 h 3645127"/>
              <a:gd name="connsiteX1" fmla="*/ 3605461 w 3605461"/>
              <a:gd name="connsiteY1" fmla="*/ 45974 h 3645127"/>
              <a:gd name="connsiteX2" fmla="*/ 1626674 w 3605461"/>
              <a:gd name="connsiteY2" fmla="*/ 3645127 h 3645127"/>
              <a:gd name="connsiteX3" fmla="*/ 0 w 3605461"/>
              <a:gd name="connsiteY3" fmla="*/ 3476710 h 3645127"/>
              <a:gd name="connsiteX4" fmla="*/ 1488157 w 3605461"/>
              <a:gd name="connsiteY4" fmla="*/ 0 h 3645127"/>
              <a:gd name="connsiteX0" fmla="*/ 1488157 w 3494077"/>
              <a:gd name="connsiteY0" fmla="*/ 138768 h 3783895"/>
              <a:gd name="connsiteX1" fmla="*/ 3494077 w 3494077"/>
              <a:gd name="connsiteY1" fmla="*/ 0 h 3783895"/>
              <a:gd name="connsiteX2" fmla="*/ 1626674 w 3494077"/>
              <a:gd name="connsiteY2" fmla="*/ 3783895 h 3783895"/>
              <a:gd name="connsiteX3" fmla="*/ 0 w 3494077"/>
              <a:gd name="connsiteY3" fmla="*/ 3615478 h 3783895"/>
              <a:gd name="connsiteX4" fmla="*/ 1488157 w 3494077"/>
              <a:gd name="connsiteY4" fmla="*/ 138768 h 3783895"/>
              <a:gd name="connsiteX0" fmla="*/ 1124549 w 3130469"/>
              <a:gd name="connsiteY0" fmla="*/ 138768 h 3783895"/>
              <a:gd name="connsiteX1" fmla="*/ 3130469 w 3130469"/>
              <a:gd name="connsiteY1" fmla="*/ 0 h 3783895"/>
              <a:gd name="connsiteX2" fmla="*/ 1263066 w 3130469"/>
              <a:gd name="connsiteY2" fmla="*/ 3783895 h 3783895"/>
              <a:gd name="connsiteX3" fmla="*/ 0 w 3130469"/>
              <a:gd name="connsiteY3" fmla="*/ 3710249 h 3783895"/>
              <a:gd name="connsiteX4" fmla="*/ 1124549 w 3130469"/>
              <a:gd name="connsiteY4" fmla="*/ 138768 h 3783895"/>
              <a:gd name="connsiteX0" fmla="*/ 1124549 w 2637804"/>
              <a:gd name="connsiteY0" fmla="*/ 122113 h 3767240"/>
              <a:gd name="connsiteX1" fmla="*/ 2637804 w 2637804"/>
              <a:gd name="connsiteY1" fmla="*/ 0 h 3767240"/>
              <a:gd name="connsiteX2" fmla="*/ 1263066 w 2637804"/>
              <a:gd name="connsiteY2" fmla="*/ 3767240 h 3767240"/>
              <a:gd name="connsiteX3" fmla="*/ 0 w 2637804"/>
              <a:gd name="connsiteY3" fmla="*/ 3693594 h 3767240"/>
              <a:gd name="connsiteX4" fmla="*/ 1124549 w 2637804"/>
              <a:gd name="connsiteY4" fmla="*/ 122113 h 3767240"/>
              <a:gd name="connsiteX0" fmla="*/ 1305037 w 2637804"/>
              <a:gd name="connsiteY0" fmla="*/ 0 h 3855679"/>
              <a:gd name="connsiteX1" fmla="*/ 2637804 w 2637804"/>
              <a:gd name="connsiteY1" fmla="*/ 88439 h 3855679"/>
              <a:gd name="connsiteX2" fmla="*/ 1263066 w 2637804"/>
              <a:gd name="connsiteY2" fmla="*/ 3855679 h 3855679"/>
              <a:gd name="connsiteX3" fmla="*/ 0 w 2637804"/>
              <a:gd name="connsiteY3" fmla="*/ 3782033 h 3855679"/>
              <a:gd name="connsiteX4" fmla="*/ 1305037 w 2637804"/>
              <a:gd name="connsiteY4" fmla="*/ 0 h 3855679"/>
              <a:gd name="connsiteX0" fmla="*/ 1264430 w 2637804"/>
              <a:gd name="connsiteY0" fmla="*/ 0 h 3899282"/>
              <a:gd name="connsiteX1" fmla="*/ 2637804 w 2637804"/>
              <a:gd name="connsiteY1" fmla="*/ 132042 h 3899282"/>
              <a:gd name="connsiteX2" fmla="*/ 1263066 w 2637804"/>
              <a:gd name="connsiteY2" fmla="*/ 3899282 h 3899282"/>
              <a:gd name="connsiteX3" fmla="*/ 0 w 2637804"/>
              <a:gd name="connsiteY3" fmla="*/ 3825636 h 3899282"/>
              <a:gd name="connsiteX4" fmla="*/ 1264430 w 2637804"/>
              <a:gd name="connsiteY4" fmla="*/ 0 h 3899282"/>
              <a:gd name="connsiteX0" fmla="*/ 1264430 w 2637804"/>
              <a:gd name="connsiteY0" fmla="*/ 0 h 4163698"/>
              <a:gd name="connsiteX1" fmla="*/ 2637804 w 2637804"/>
              <a:gd name="connsiteY1" fmla="*/ 132042 h 4163698"/>
              <a:gd name="connsiteX2" fmla="*/ 1331152 w 2637804"/>
              <a:gd name="connsiteY2" fmla="*/ 4163698 h 4163698"/>
              <a:gd name="connsiteX3" fmla="*/ 0 w 2637804"/>
              <a:gd name="connsiteY3" fmla="*/ 3825636 h 4163698"/>
              <a:gd name="connsiteX4" fmla="*/ 1264430 w 2637804"/>
              <a:gd name="connsiteY4" fmla="*/ 0 h 4163698"/>
              <a:gd name="connsiteX0" fmla="*/ 1182770 w 2556144"/>
              <a:gd name="connsiteY0" fmla="*/ 0 h 4163698"/>
              <a:gd name="connsiteX1" fmla="*/ 2556144 w 2556144"/>
              <a:gd name="connsiteY1" fmla="*/ 132042 h 4163698"/>
              <a:gd name="connsiteX2" fmla="*/ 1249492 w 2556144"/>
              <a:gd name="connsiteY2" fmla="*/ 4163698 h 4163698"/>
              <a:gd name="connsiteX3" fmla="*/ 0 w 2556144"/>
              <a:gd name="connsiteY3" fmla="*/ 3580706 h 4163698"/>
              <a:gd name="connsiteX4" fmla="*/ 1182770 w 2556144"/>
              <a:gd name="connsiteY4" fmla="*/ 0 h 4163698"/>
              <a:gd name="connsiteX0" fmla="*/ 1182770 w 2556144"/>
              <a:gd name="connsiteY0" fmla="*/ 0 h 3715230"/>
              <a:gd name="connsiteX1" fmla="*/ 2556144 w 2556144"/>
              <a:gd name="connsiteY1" fmla="*/ 132042 h 3715230"/>
              <a:gd name="connsiteX2" fmla="*/ 1481730 w 2556144"/>
              <a:gd name="connsiteY2" fmla="*/ 3715230 h 3715230"/>
              <a:gd name="connsiteX3" fmla="*/ 0 w 2556144"/>
              <a:gd name="connsiteY3" fmla="*/ 3580706 h 3715230"/>
              <a:gd name="connsiteX4" fmla="*/ 1182770 w 2556144"/>
              <a:gd name="connsiteY4" fmla="*/ 0 h 3715230"/>
              <a:gd name="connsiteX0" fmla="*/ 1182770 w 2556144"/>
              <a:gd name="connsiteY0" fmla="*/ 0 h 3745461"/>
              <a:gd name="connsiteX1" fmla="*/ 2556144 w 2556144"/>
              <a:gd name="connsiteY1" fmla="*/ 132042 h 3745461"/>
              <a:gd name="connsiteX2" fmla="*/ 1793329 w 2556144"/>
              <a:gd name="connsiteY2" fmla="*/ 3745461 h 3745461"/>
              <a:gd name="connsiteX3" fmla="*/ 0 w 2556144"/>
              <a:gd name="connsiteY3" fmla="*/ 3580706 h 3745461"/>
              <a:gd name="connsiteX4" fmla="*/ 1182770 w 2556144"/>
              <a:gd name="connsiteY4" fmla="*/ 0 h 3745461"/>
              <a:gd name="connsiteX0" fmla="*/ 810452 w 2556144"/>
              <a:gd name="connsiteY0" fmla="*/ 0 h 3786541"/>
              <a:gd name="connsiteX1" fmla="*/ 2556144 w 2556144"/>
              <a:gd name="connsiteY1" fmla="*/ 173122 h 3786541"/>
              <a:gd name="connsiteX2" fmla="*/ 1793329 w 2556144"/>
              <a:gd name="connsiteY2" fmla="*/ 3786541 h 3786541"/>
              <a:gd name="connsiteX3" fmla="*/ 0 w 2556144"/>
              <a:gd name="connsiteY3" fmla="*/ 3621786 h 3786541"/>
              <a:gd name="connsiteX4" fmla="*/ 810452 w 2556144"/>
              <a:gd name="connsiteY4" fmla="*/ 0 h 3786541"/>
              <a:gd name="connsiteX0" fmla="*/ 810452 w 2490881"/>
              <a:gd name="connsiteY0" fmla="*/ 0 h 3786541"/>
              <a:gd name="connsiteX1" fmla="*/ 2490881 w 2490881"/>
              <a:gd name="connsiteY1" fmla="*/ 479137 h 3786541"/>
              <a:gd name="connsiteX2" fmla="*/ 1793329 w 2490881"/>
              <a:gd name="connsiteY2" fmla="*/ 3786541 h 3786541"/>
              <a:gd name="connsiteX3" fmla="*/ 0 w 2490881"/>
              <a:gd name="connsiteY3" fmla="*/ 3621786 h 3786541"/>
              <a:gd name="connsiteX4" fmla="*/ 810452 w 2490881"/>
              <a:gd name="connsiteY4" fmla="*/ 0 h 3786541"/>
              <a:gd name="connsiteX0" fmla="*/ 750890 w 2490881"/>
              <a:gd name="connsiteY0" fmla="*/ 0 h 3470057"/>
              <a:gd name="connsiteX1" fmla="*/ 2490881 w 2490881"/>
              <a:gd name="connsiteY1" fmla="*/ 162653 h 3470057"/>
              <a:gd name="connsiteX2" fmla="*/ 1793329 w 2490881"/>
              <a:gd name="connsiteY2" fmla="*/ 3470057 h 3470057"/>
              <a:gd name="connsiteX3" fmla="*/ 0 w 2490881"/>
              <a:gd name="connsiteY3" fmla="*/ 3305302 h 3470057"/>
              <a:gd name="connsiteX4" fmla="*/ 750890 w 2490881"/>
              <a:gd name="connsiteY4" fmla="*/ 0 h 3470057"/>
              <a:gd name="connsiteX0" fmla="*/ 761393 w 2490881"/>
              <a:gd name="connsiteY0" fmla="*/ 0 h 3473996"/>
              <a:gd name="connsiteX1" fmla="*/ 2490881 w 2490881"/>
              <a:gd name="connsiteY1" fmla="*/ 166592 h 3473996"/>
              <a:gd name="connsiteX2" fmla="*/ 1793329 w 2490881"/>
              <a:gd name="connsiteY2" fmla="*/ 3473996 h 3473996"/>
              <a:gd name="connsiteX3" fmla="*/ 0 w 2490881"/>
              <a:gd name="connsiteY3" fmla="*/ 3309241 h 3473996"/>
              <a:gd name="connsiteX4" fmla="*/ 761393 w 2490881"/>
              <a:gd name="connsiteY4" fmla="*/ 0 h 3473996"/>
              <a:gd name="connsiteX0" fmla="*/ 756589 w 2486077"/>
              <a:gd name="connsiteY0" fmla="*/ 0 h 3473996"/>
              <a:gd name="connsiteX1" fmla="*/ 2486077 w 2486077"/>
              <a:gd name="connsiteY1" fmla="*/ 166592 h 3473996"/>
              <a:gd name="connsiteX2" fmla="*/ 1788525 w 2486077"/>
              <a:gd name="connsiteY2" fmla="*/ 3473996 h 3473996"/>
              <a:gd name="connsiteX3" fmla="*/ 0 w 2486077"/>
              <a:gd name="connsiteY3" fmla="*/ 3294834 h 3473996"/>
              <a:gd name="connsiteX4" fmla="*/ 756589 w 2486077"/>
              <a:gd name="connsiteY4" fmla="*/ 0 h 3473996"/>
              <a:gd name="connsiteX0" fmla="*/ 740384 w 2469872"/>
              <a:gd name="connsiteY0" fmla="*/ 0 h 3473996"/>
              <a:gd name="connsiteX1" fmla="*/ 2469872 w 2469872"/>
              <a:gd name="connsiteY1" fmla="*/ 166592 h 3473996"/>
              <a:gd name="connsiteX2" fmla="*/ 1772320 w 2469872"/>
              <a:gd name="connsiteY2" fmla="*/ 3473996 h 3473996"/>
              <a:gd name="connsiteX3" fmla="*/ 0 w 2469872"/>
              <a:gd name="connsiteY3" fmla="*/ 3301364 h 3473996"/>
              <a:gd name="connsiteX4" fmla="*/ 740384 w 2469872"/>
              <a:gd name="connsiteY4" fmla="*/ 0 h 3473996"/>
              <a:gd name="connsiteX0" fmla="*/ 740384 w 3180498"/>
              <a:gd name="connsiteY0" fmla="*/ 0 h 3473996"/>
              <a:gd name="connsiteX1" fmla="*/ 3180498 w 3180498"/>
              <a:gd name="connsiteY1" fmla="*/ 240494 h 3473996"/>
              <a:gd name="connsiteX2" fmla="*/ 1772320 w 3180498"/>
              <a:gd name="connsiteY2" fmla="*/ 3473996 h 3473996"/>
              <a:gd name="connsiteX3" fmla="*/ 0 w 3180498"/>
              <a:gd name="connsiteY3" fmla="*/ 3301364 h 3473996"/>
              <a:gd name="connsiteX4" fmla="*/ 740384 w 3180498"/>
              <a:gd name="connsiteY4" fmla="*/ 0 h 3473996"/>
              <a:gd name="connsiteX0" fmla="*/ 736813 w 3180498"/>
              <a:gd name="connsiteY0" fmla="*/ 0 h 3472657"/>
              <a:gd name="connsiteX1" fmla="*/ 3180498 w 3180498"/>
              <a:gd name="connsiteY1" fmla="*/ 239155 h 3472657"/>
              <a:gd name="connsiteX2" fmla="*/ 1772320 w 3180498"/>
              <a:gd name="connsiteY2" fmla="*/ 3472657 h 3472657"/>
              <a:gd name="connsiteX3" fmla="*/ 0 w 3180498"/>
              <a:gd name="connsiteY3" fmla="*/ 3300025 h 3472657"/>
              <a:gd name="connsiteX4" fmla="*/ 736813 w 3180498"/>
              <a:gd name="connsiteY4" fmla="*/ 0 h 3472657"/>
              <a:gd name="connsiteX0" fmla="*/ 736813 w 3187641"/>
              <a:gd name="connsiteY0" fmla="*/ 0 h 3472657"/>
              <a:gd name="connsiteX1" fmla="*/ 3187641 w 3187641"/>
              <a:gd name="connsiteY1" fmla="*/ 236478 h 3472657"/>
              <a:gd name="connsiteX2" fmla="*/ 1772320 w 3187641"/>
              <a:gd name="connsiteY2" fmla="*/ 3472657 h 3472657"/>
              <a:gd name="connsiteX3" fmla="*/ 0 w 3187641"/>
              <a:gd name="connsiteY3" fmla="*/ 3300025 h 3472657"/>
              <a:gd name="connsiteX4" fmla="*/ 736813 w 3187641"/>
              <a:gd name="connsiteY4" fmla="*/ 0 h 3472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7641" h="3472657">
                <a:moveTo>
                  <a:pt x="736813" y="0"/>
                </a:moveTo>
                <a:lnTo>
                  <a:pt x="3187641" y="236478"/>
                </a:lnTo>
                <a:lnTo>
                  <a:pt x="1772320" y="3472657"/>
                </a:lnTo>
                <a:lnTo>
                  <a:pt x="0" y="3300025"/>
                </a:lnTo>
                <a:lnTo>
                  <a:pt x="736813" y="0"/>
                </a:lnTo>
                <a:close/>
              </a:path>
            </a:pathLst>
          </a:custGeom>
          <a:gradFill flip="none" rotWithShape="1">
            <a:gsLst>
              <a:gs pos="98000">
                <a:srgbClr val="053264"/>
              </a:gs>
              <a:gs pos="51000">
                <a:srgbClr val="027FB5"/>
              </a:gs>
              <a:gs pos="0">
                <a:srgbClr val="00B9F2"/>
              </a:gs>
            </a:gsLst>
            <a:path path="circle">
              <a:fillToRect l="50000" t="50000" r="50000" b="50000"/>
            </a:path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" name="Parallelogram 10"/>
          <p:cNvSpPr/>
          <p:nvPr/>
        </p:nvSpPr>
        <p:spPr bwMode="auto">
          <a:xfrm rot="5400000" flipV="1">
            <a:off x="5295901" y="-38098"/>
            <a:ext cx="1600198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gradFill flip="none" rotWithShape="1">
            <a:gsLst>
              <a:gs pos="100000">
                <a:srgbClr val="00B9F2"/>
              </a:gs>
              <a:gs pos="10000">
                <a:srgbClr val="053264"/>
              </a:gs>
            </a:gsLst>
            <a:lin ang="3780000" scaled="0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008" y="2489995"/>
            <a:ext cx="6073985" cy="1878011"/>
          </a:xfrm>
          <a:prstGeom prst="rect">
            <a:avLst/>
          </a:prstGeom>
        </p:spPr>
      </p:pic>
      <p:sp>
        <p:nvSpPr>
          <p:cNvPr id="12" name="Parallelogram 10"/>
          <p:cNvSpPr/>
          <p:nvPr userDrawn="1"/>
        </p:nvSpPr>
        <p:spPr bwMode="auto">
          <a:xfrm rot="5400000" flipH="1">
            <a:off x="5320618" y="-642728"/>
            <a:ext cx="1555939" cy="12227867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  <a:gd name="connsiteX0" fmla="*/ 1085273 w 2777078"/>
              <a:gd name="connsiteY0" fmla="*/ 35863 h 12227861"/>
              <a:gd name="connsiteX1" fmla="*/ 2358932 w 2777078"/>
              <a:gd name="connsiteY1" fmla="*/ 0 h 12227861"/>
              <a:gd name="connsiteX2" fmla="*/ 2777078 w 2777078"/>
              <a:gd name="connsiteY2" fmla="*/ 12227861 h 12227861"/>
              <a:gd name="connsiteX3" fmla="*/ 0 w 2777078"/>
              <a:gd name="connsiteY3" fmla="*/ 12227861 h 12227861"/>
              <a:gd name="connsiteX4" fmla="*/ 1085273 w 2777078"/>
              <a:gd name="connsiteY4" fmla="*/ 35863 h 12227861"/>
              <a:gd name="connsiteX0" fmla="*/ 273578 w 1965383"/>
              <a:gd name="connsiteY0" fmla="*/ 35863 h 12245793"/>
              <a:gd name="connsiteX1" fmla="*/ 1547237 w 1965383"/>
              <a:gd name="connsiteY1" fmla="*/ 0 h 12245793"/>
              <a:gd name="connsiteX2" fmla="*/ 1965383 w 1965383"/>
              <a:gd name="connsiteY2" fmla="*/ 12227861 h 12245793"/>
              <a:gd name="connsiteX3" fmla="*/ 0 w 1965383"/>
              <a:gd name="connsiteY3" fmla="*/ 12245793 h 12245793"/>
              <a:gd name="connsiteX4" fmla="*/ 273578 w 1965383"/>
              <a:gd name="connsiteY4" fmla="*/ 35863 h 12245793"/>
              <a:gd name="connsiteX0" fmla="*/ 0 w 2257531"/>
              <a:gd name="connsiteY0" fmla="*/ 17934 h 12245793"/>
              <a:gd name="connsiteX1" fmla="*/ 1839385 w 2257531"/>
              <a:gd name="connsiteY1" fmla="*/ 0 h 12245793"/>
              <a:gd name="connsiteX2" fmla="*/ 2257531 w 2257531"/>
              <a:gd name="connsiteY2" fmla="*/ 12227861 h 12245793"/>
              <a:gd name="connsiteX3" fmla="*/ 292148 w 2257531"/>
              <a:gd name="connsiteY3" fmla="*/ 12245793 h 12245793"/>
              <a:gd name="connsiteX4" fmla="*/ 0 w 2257531"/>
              <a:gd name="connsiteY4" fmla="*/ 17934 h 12245793"/>
              <a:gd name="connsiteX0" fmla="*/ 0 w 2257531"/>
              <a:gd name="connsiteY0" fmla="*/ 17934 h 12245793"/>
              <a:gd name="connsiteX1" fmla="*/ 1445837 w 2257531"/>
              <a:gd name="connsiteY1" fmla="*/ 0 h 12245793"/>
              <a:gd name="connsiteX2" fmla="*/ 2257531 w 2257531"/>
              <a:gd name="connsiteY2" fmla="*/ 12227861 h 12245793"/>
              <a:gd name="connsiteX3" fmla="*/ 292148 w 2257531"/>
              <a:gd name="connsiteY3" fmla="*/ 12245793 h 12245793"/>
              <a:gd name="connsiteX4" fmla="*/ 0 w 2257531"/>
              <a:gd name="connsiteY4" fmla="*/ 17934 h 12245793"/>
              <a:gd name="connsiteX0" fmla="*/ 0 w 2134547"/>
              <a:gd name="connsiteY0" fmla="*/ 17934 h 12245793"/>
              <a:gd name="connsiteX1" fmla="*/ 1445837 w 2134547"/>
              <a:gd name="connsiteY1" fmla="*/ 0 h 12245793"/>
              <a:gd name="connsiteX2" fmla="*/ 2134547 w 2134547"/>
              <a:gd name="connsiteY2" fmla="*/ 12209931 h 12245793"/>
              <a:gd name="connsiteX3" fmla="*/ 292148 w 2134547"/>
              <a:gd name="connsiteY3" fmla="*/ 12245793 h 12245793"/>
              <a:gd name="connsiteX4" fmla="*/ 0 w 2134547"/>
              <a:gd name="connsiteY4" fmla="*/ 17934 h 12245793"/>
              <a:gd name="connsiteX0" fmla="*/ 0 w 2134547"/>
              <a:gd name="connsiteY0" fmla="*/ 17934 h 12227867"/>
              <a:gd name="connsiteX1" fmla="*/ 1445837 w 2134547"/>
              <a:gd name="connsiteY1" fmla="*/ 0 h 12227867"/>
              <a:gd name="connsiteX2" fmla="*/ 2134547 w 2134547"/>
              <a:gd name="connsiteY2" fmla="*/ 12209931 h 12227867"/>
              <a:gd name="connsiteX3" fmla="*/ 242953 w 2134547"/>
              <a:gd name="connsiteY3" fmla="*/ 12227867 h 12227867"/>
              <a:gd name="connsiteX4" fmla="*/ 0 w 2134547"/>
              <a:gd name="connsiteY4" fmla="*/ 17934 h 12227867"/>
              <a:gd name="connsiteX0" fmla="*/ 0 w 2134546"/>
              <a:gd name="connsiteY0" fmla="*/ 17934 h 12227867"/>
              <a:gd name="connsiteX1" fmla="*/ 1445837 w 2134546"/>
              <a:gd name="connsiteY1" fmla="*/ 0 h 12227867"/>
              <a:gd name="connsiteX2" fmla="*/ 2134546 w 2134546"/>
              <a:gd name="connsiteY2" fmla="*/ 12222126 h 12227867"/>
              <a:gd name="connsiteX3" fmla="*/ 242953 w 2134546"/>
              <a:gd name="connsiteY3" fmla="*/ 12227867 h 12227867"/>
              <a:gd name="connsiteX4" fmla="*/ 0 w 2134546"/>
              <a:gd name="connsiteY4" fmla="*/ 17934 h 12227867"/>
              <a:gd name="connsiteX0" fmla="*/ 0 w 2134546"/>
              <a:gd name="connsiteY0" fmla="*/ 17934 h 12227867"/>
              <a:gd name="connsiteX1" fmla="*/ 1445837 w 2134546"/>
              <a:gd name="connsiteY1" fmla="*/ 0 h 12227867"/>
              <a:gd name="connsiteX2" fmla="*/ 2134546 w 2134546"/>
              <a:gd name="connsiteY2" fmla="*/ 12222126 h 12227867"/>
              <a:gd name="connsiteX3" fmla="*/ 234590 w 2134546"/>
              <a:gd name="connsiteY3" fmla="*/ 12227867 h 12227867"/>
              <a:gd name="connsiteX4" fmla="*/ 0 w 2134546"/>
              <a:gd name="connsiteY4" fmla="*/ 17934 h 1222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4546" h="12227867">
                <a:moveTo>
                  <a:pt x="0" y="17934"/>
                </a:moveTo>
                <a:lnTo>
                  <a:pt x="1445837" y="0"/>
                </a:lnTo>
                <a:lnTo>
                  <a:pt x="2134546" y="12222126"/>
                </a:lnTo>
                <a:lnTo>
                  <a:pt x="234590" y="12227867"/>
                </a:lnTo>
                <a:lnTo>
                  <a:pt x="0" y="17934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6" name="Parallelogram 10"/>
          <p:cNvSpPr/>
          <p:nvPr userDrawn="1"/>
        </p:nvSpPr>
        <p:spPr bwMode="auto">
          <a:xfrm rot="5400000" flipH="1">
            <a:off x="4922486" y="-4888259"/>
            <a:ext cx="2364960" cy="12209928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  <a:gd name="connsiteX0" fmla="*/ 1085273 w 3244418"/>
              <a:gd name="connsiteY0" fmla="*/ 1 h 12191999"/>
              <a:gd name="connsiteX1" fmla="*/ 2777078 w 3244418"/>
              <a:gd name="connsiteY1" fmla="*/ 0 h 12191999"/>
              <a:gd name="connsiteX2" fmla="*/ 3244417 w 3244418"/>
              <a:gd name="connsiteY2" fmla="*/ 12191999 h 12191999"/>
              <a:gd name="connsiteX3" fmla="*/ 0 w 3244418"/>
              <a:gd name="connsiteY3" fmla="*/ 12191999 h 12191999"/>
              <a:gd name="connsiteX4" fmla="*/ 1085273 w 3244418"/>
              <a:gd name="connsiteY4" fmla="*/ 1 h 12191999"/>
              <a:gd name="connsiteX0" fmla="*/ 1085273 w 3244417"/>
              <a:gd name="connsiteY0" fmla="*/ 17930 h 12209928"/>
              <a:gd name="connsiteX1" fmla="*/ 2309739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  <a:gd name="connsiteX0" fmla="*/ 1085273 w 3244417"/>
              <a:gd name="connsiteY0" fmla="*/ 17930 h 12209928"/>
              <a:gd name="connsiteX1" fmla="*/ 2186755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4417" h="12209928">
                <a:moveTo>
                  <a:pt x="1085273" y="17930"/>
                </a:moveTo>
                <a:lnTo>
                  <a:pt x="2186755" y="0"/>
                </a:lnTo>
                <a:lnTo>
                  <a:pt x="3244417" y="12209928"/>
                </a:lnTo>
                <a:lnTo>
                  <a:pt x="0" y="12209928"/>
                </a:lnTo>
                <a:lnTo>
                  <a:pt x="1085273" y="17930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3" name="Parallelogram 10"/>
          <p:cNvSpPr/>
          <p:nvPr userDrawn="1"/>
        </p:nvSpPr>
        <p:spPr bwMode="auto">
          <a:xfrm rot="5400000" flipH="1">
            <a:off x="5083850" y="-5083848"/>
            <a:ext cx="2024302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9" name="Parallelogram 10"/>
          <p:cNvSpPr/>
          <p:nvPr userDrawn="1"/>
        </p:nvSpPr>
        <p:spPr bwMode="auto">
          <a:xfrm rot="16200000">
            <a:off x="4904554" y="-454481"/>
            <a:ext cx="2364960" cy="12209928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  <a:gd name="connsiteX0" fmla="*/ 1085273 w 3244418"/>
              <a:gd name="connsiteY0" fmla="*/ 1 h 12191999"/>
              <a:gd name="connsiteX1" fmla="*/ 2777078 w 3244418"/>
              <a:gd name="connsiteY1" fmla="*/ 0 h 12191999"/>
              <a:gd name="connsiteX2" fmla="*/ 3244417 w 3244418"/>
              <a:gd name="connsiteY2" fmla="*/ 12191999 h 12191999"/>
              <a:gd name="connsiteX3" fmla="*/ 0 w 3244418"/>
              <a:gd name="connsiteY3" fmla="*/ 12191999 h 12191999"/>
              <a:gd name="connsiteX4" fmla="*/ 1085273 w 3244418"/>
              <a:gd name="connsiteY4" fmla="*/ 1 h 12191999"/>
              <a:gd name="connsiteX0" fmla="*/ 1085273 w 3244417"/>
              <a:gd name="connsiteY0" fmla="*/ 17930 h 12209928"/>
              <a:gd name="connsiteX1" fmla="*/ 2309739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  <a:gd name="connsiteX0" fmla="*/ 1085273 w 3244417"/>
              <a:gd name="connsiteY0" fmla="*/ 17930 h 12209928"/>
              <a:gd name="connsiteX1" fmla="*/ 2186755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4417" h="12209928">
                <a:moveTo>
                  <a:pt x="1085273" y="17930"/>
                </a:moveTo>
                <a:lnTo>
                  <a:pt x="2186755" y="0"/>
                </a:lnTo>
                <a:lnTo>
                  <a:pt x="3244417" y="12209928"/>
                </a:lnTo>
                <a:lnTo>
                  <a:pt x="0" y="12209928"/>
                </a:lnTo>
                <a:lnTo>
                  <a:pt x="1085273" y="17930"/>
                </a:lnTo>
                <a:close/>
              </a:path>
            </a:pathLst>
          </a:custGeom>
          <a:solidFill>
            <a:schemeClr val="accent4">
              <a:alpha val="34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Parallelogram 10"/>
          <p:cNvSpPr/>
          <p:nvPr userDrawn="1"/>
        </p:nvSpPr>
        <p:spPr bwMode="auto">
          <a:xfrm rot="5400000" flipV="1">
            <a:off x="5083849" y="-268081"/>
            <a:ext cx="2024302" cy="12227861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6245688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95000">
              <a:srgbClr val="053264"/>
            </a:gs>
            <a:gs pos="0">
              <a:srgbClr val="00B9F2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82625"/>
            <a:ext cx="10826496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828800"/>
            <a:ext cx="10361957" cy="3429000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7E69C-4D79-BB49-9350-1FEE210EB4F7}" type="datetime1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6800" r:id="rId1"/>
    <p:sldLayoutId id="2147486801" r:id="rId2"/>
    <p:sldLayoutId id="2147486802" r:id="rId3"/>
    <p:sldLayoutId id="2147486803" r:id="rId4"/>
    <p:sldLayoutId id="2147486804" r:id="rId5"/>
    <p:sldLayoutId id="2147486805" r:id="rId6"/>
    <p:sldLayoutId id="2147486806" r:id="rId7"/>
    <p:sldLayoutId id="2147486807" r:id="rId8"/>
    <p:sldLayoutId id="2147486808" r:id="rId9"/>
    <p:sldLayoutId id="2147486809" r:id="rId10"/>
    <p:sldLayoutId id="2147486810" r:id="rId11"/>
    <p:sldLayoutId id="2147486811" r:id="rId12"/>
    <p:sldLayoutId id="2147486812" r:id="rId13"/>
    <p:sldLayoutId id="2147486816" r:id="rId14"/>
  </p:sldLayoutIdLst>
  <p:transition spd="med">
    <p:fade/>
  </p:transition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Arial"/>
        </a:defRPr>
      </a:lvl1pPr>
    </p:titleStyle>
    <p:bodyStyle>
      <a:lvl1pPr marL="176213" indent="-176213" algn="l" defTabSz="4572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Arial"/>
        <a:buChar char="•"/>
        <a:defRPr sz="2000" b="1" kern="1200">
          <a:solidFill>
            <a:schemeClr val="tx1"/>
          </a:solidFill>
          <a:latin typeface="+mn-lt"/>
          <a:ea typeface="+mn-ea"/>
          <a:cs typeface="Arial"/>
        </a:defRPr>
      </a:lvl1pPr>
      <a:lvl2pPr marL="457200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800" b="1" kern="1200">
          <a:solidFill>
            <a:schemeClr val="tx1"/>
          </a:solidFill>
          <a:latin typeface="+mn-lt"/>
          <a:ea typeface="+mn-ea"/>
          <a:cs typeface="Arial"/>
        </a:defRPr>
      </a:lvl2pPr>
      <a:lvl3pPr marL="795528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600" b="1" kern="1200">
          <a:solidFill>
            <a:schemeClr val="tx1"/>
          </a:solidFill>
          <a:latin typeface="+mn-lt"/>
          <a:ea typeface="+mn-ea"/>
          <a:cs typeface="Arial"/>
        </a:defRPr>
      </a:lvl3pPr>
      <a:lvl4pPr marL="1216152" indent="-173736" algn="l" defTabSz="4572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400" b="1" kern="1200">
          <a:solidFill>
            <a:schemeClr val="tx1"/>
          </a:solidFill>
          <a:latin typeface="+mn-lt"/>
          <a:ea typeface="+mn-ea"/>
          <a:cs typeface="Arial"/>
        </a:defRPr>
      </a:lvl4pPr>
      <a:lvl5pPr marL="1546225" indent="-176213" algn="l" defTabSz="457200" rtl="0" eaLnBrk="1" latinLnBrk="0" hangingPunct="1">
        <a:lnSpc>
          <a:spcPts val="19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lang="en-US" sz="1400" b="1" kern="1200" dirty="0">
          <a:solidFill>
            <a:schemeClr val="tx1"/>
          </a:solidFill>
          <a:latin typeface="+mn-lt"/>
          <a:ea typeface="+mn-ea"/>
          <a:cs typeface="Arial"/>
        </a:defRPr>
      </a:lvl5pPr>
      <a:lvl6pPr marL="1773238" indent="-177800" algn="l" defTabSz="401638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tabLst>
          <a:tab pos="1484313" algn="l"/>
        </a:tabLst>
        <a:defRPr sz="1400" b="1" kern="1200">
          <a:solidFill>
            <a:schemeClr val="tx1"/>
          </a:solidFill>
          <a:latin typeface="Arial"/>
          <a:ea typeface="+mn-ea"/>
          <a:cs typeface="Arial"/>
        </a:defRPr>
      </a:lvl6pPr>
      <a:lvl7pPr marL="2062163" indent="-1762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7pPr>
      <a:lvl8pPr marL="2286000" indent="-173038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8pPr>
      <a:lvl9pPr marL="2452688" indent="-1635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ste.webex.com/cste/lsr.php?RCID=2eb4386cbf163c7e229570f874ff777c" TargetMode="External"/><Relationship Id="rId3" Type="http://schemas.openxmlformats.org/officeDocument/2006/relationships/hyperlink" Target="https://cste.webex.com/cste/lsr.php?RCID=883a96f2090eff5c91da0a412c7fd2dc" TargetMode="External"/><Relationship Id="rId7" Type="http://schemas.openxmlformats.org/officeDocument/2006/relationships/hyperlink" Target="https://cste.webex.com/cste/lsr.php?RCID=d7197779ecb5c86c1d3157911262516b" TargetMode="External"/><Relationship Id="rId2" Type="http://schemas.openxmlformats.org/officeDocument/2006/relationships/hyperlink" Target="https://cste.webex.com/cste/lsr.php?RCID=324481a810a01c7fef4d31b78d3142f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ste.webex.com/cste/lsr.phpRCID=15930e46ed2f5b8d05cd80ff96759410" TargetMode="External"/><Relationship Id="rId5" Type="http://schemas.openxmlformats.org/officeDocument/2006/relationships/hyperlink" Target="https://cste.webex.com/cste/lsr.php?RCID=8ef7cab8a9ff892d7fa70e15d994eee1" TargetMode="External"/><Relationship Id="rId4" Type="http://schemas.openxmlformats.org/officeDocument/2006/relationships/hyperlink" Target="https://cste.webex.com/cste/lsr.php?RCID=a621be45670e0360ba5b2c0fa45f1a6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474" y="204160"/>
            <a:ext cx="10826496" cy="369332"/>
          </a:xfrm>
        </p:spPr>
        <p:txBody>
          <a:bodyPr/>
          <a:lstStyle/>
          <a:p>
            <a:r>
              <a:rPr lang="en-US" dirty="0"/>
              <a:t>CSTE Spatial Analysis Workgroup Recordings - 2019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063733620"/>
              </p:ext>
            </p:extLst>
          </p:nvPr>
        </p:nvGraphicFramePr>
        <p:xfrm>
          <a:off x="106326" y="741705"/>
          <a:ext cx="11718731" cy="50561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8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995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Confirmed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n-lt"/>
                        </a:rPr>
                        <a:t>Speaker</a:t>
                      </a:r>
                      <a:r>
                        <a:rPr lang="en-US" sz="1800" baseline="0" dirty="0">
                          <a:latin typeface="+mn-lt"/>
                        </a:rPr>
                        <a:t> /Topic Area (click on link to see the recording)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March, 19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  <a:hlinkClick r:id="rId2"/>
                        </a:rPr>
                        <a:t>Erin</a:t>
                      </a:r>
                      <a:r>
                        <a:rPr lang="en-US" sz="1600" b="0" baseline="0" dirty="0">
                          <a:solidFill>
                            <a:schemeClr val="bg1"/>
                          </a:solidFill>
                          <a:latin typeface="+mn-lt"/>
                          <a:hlinkClick r:id="rId2"/>
                        </a:rPr>
                        <a:t> Jaque “</a:t>
                      </a:r>
                      <a:r>
                        <a:rPr lang="en-US" sz="16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GIS and Spatial Analysis: Project Work Related to the Opioid Epidemic”</a:t>
                      </a:r>
                      <a:endParaRPr lang="en-US" sz="1600" b="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April</a:t>
                      </a:r>
                      <a:r>
                        <a:rPr lang="en-US" sz="1600" b="0" baseline="0" dirty="0">
                          <a:latin typeface="+mn-lt"/>
                        </a:rPr>
                        <a:t> 16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Open Forum/Survey Results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772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June, 18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  <a:hlinkClick r:id="rId3"/>
                        </a:rPr>
                        <a:t>Ismael Chivite (ESRI):</a:t>
                      </a:r>
                      <a:r>
                        <a:rPr lang="en-US" sz="1600" b="0" baseline="0" dirty="0">
                          <a:latin typeface="+mn-lt"/>
                          <a:hlinkClick r:id="rId3"/>
                        </a:rPr>
                        <a:t> Survey123 Functionality and Overview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8167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July, 16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  <a:hlinkClick r:id="rId4"/>
                        </a:rPr>
                        <a:t>Brooke Reams (ESRI): Using Python in the ArcGIS Online environment to geo-mask sensitive address data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August, 20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  <a:hlinkClick r:id="rId5"/>
                        </a:rPr>
                        <a:t>Keven Berg, Colorado DPH</a:t>
                      </a:r>
                    </a:p>
                    <a:p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/>
                        </a:rPr>
                        <a:t>Investigating a temporal cluster in asthma emergency department visits in Colorado using the spatio-temporal scan statistic, Bayesian disease mapping, and ecological time-series regression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September,</a:t>
                      </a:r>
                      <a:r>
                        <a:rPr lang="en-US" sz="1600" b="0" baseline="0" dirty="0">
                          <a:latin typeface="+mn-lt"/>
                        </a:rPr>
                        <a:t> 17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  <a:hlinkClick r:id="rId6"/>
                        </a:rPr>
                        <a:t>Joshua</a:t>
                      </a:r>
                      <a:r>
                        <a:rPr lang="en-US" sz="1600" b="0" baseline="0" dirty="0">
                          <a:latin typeface="+mn-lt"/>
                          <a:hlinkClick r:id="rId6"/>
                        </a:rPr>
                        <a:t> Tootoo, Rice University: Use and training related to the Rate Stabilizing Tool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October, 15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  <a:hlinkClick r:id="rId7"/>
                        </a:rPr>
                        <a:t>Tabassum </a:t>
                      </a:r>
                      <a:r>
                        <a:rPr lang="en-US" sz="1600" b="0" dirty="0" err="1">
                          <a:latin typeface="+mn-lt"/>
                          <a:hlinkClick r:id="rId7"/>
                        </a:rPr>
                        <a:t>Insaf</a:t>
                      </a:r>
                      <a:r>
                        <a:rPr lang="en-US" sz="1600" b="0" dirty="0">
                          <a:latin typeface="+mn-lt"/>
                          <a:hlinkClick r:id="rId7"/>
                        </a:rPr>
                        <a:t>, New York State DOH: Network Analysis using Google API and R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November, 19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No Webinar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December 17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r>
                        <a:rPr lang="en-US" sz="1600" b="0" dirty="0">
                          <a:latin typeface="+mn-lt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+mn-lt"/>
                          <a:hlinkClick r:id="rId8"/>
                        </a:rPr>
                        <a:t>Adam Readhead, California</a:t>
                      </a:r>
                      <a:r>
                        <a:rPr lang="en-US" sz="1600" b="0" baseline="0" dirty="0">
                          <a:latin typeface="+mn-lt"/>
                          <a:hlinkClick r:id="rId8"/>
                        </a:rPr>
                        <a:t> DPH</a:t>
                      </a:r>
                      <a:r>
                        <a:rPr lang="en-US" sz="1600" b="0" dirty="0">
                          <a:latin typeface="+mn-lt"/>
                          <a:hlinkClick r:id="rId8"/>
                        </a:rPr>
                        <a:t>: Spatial distribution</a:t>
                      </a:r>
                      <a:r>
                        <a:rPr lang="en-US" sz="1600" b="0" baseline="0" dirty="0">
                          <a:latin typeface="+mn-lt"/>
                          <a:hlinkClick r:id="rId8"/>
                        </a:rPr>
                        <a:t> of TB disease</a:t>
                      </a:r>
                      <a:endParaRPr lang="en-US" sz="1600" b="0" dirty="0">
                        <a:latin typeface="+mn-lt"/>
                      </a:endParaRPr>
                    </a:p>
                    <a:p>
                      <a:endParaRPr lang="en-US" sz="1600" b="0" dirty="0"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476067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Esri_Corporate_Template-Dark">
  <a:themeElements>
    <a:clrScheme name="Esri Branding Colors 2013_Blue Background 1">
      <a:dk1>
        <a:sysClr val="windowText" lastClr="000000"/>
      </a:dk1>
      <a:lt1>
        <a:sysClr val="window" lastClr="FFFFFF"/>
      </a:lt1>
      <a:dk2>
        <a:srgbClr val="007AC2"/>
      </a:dk2>
      <a:lt2>
        <a:srgbClr val="FFFF96"/>
      </a:lt2>
      <a:accent1>
        <a:srgbClr val="35AC46"/>
      </a:accent1>
      <a:accent2>
        <a:srgbClr val="AAD04B"/>
      </a:accent2>
      <a:accent3>
        <a:srgbClr val="F89927"/>
      </a:accent3>
      <a:accent4>
        <a:srgbClr val="00B9F2"/>
      </a:accent4>
      <a:accent5>
        <a:srgbClr val="8E499B"/>
      </a:accent5>
      <a:accent6>
        <a:srgbClr val="BE9969"/>
      </a:accent6>
      <a:hlink>
        <a:srgbClr val="C0E8FF"/>
      </a:hlink>
      <a:folHlink>
        <a:srgbClr val="81D0FF"/>
      </a:folHlink>
    </a:clrScheme>
    <a:fontScheme name="Esri-Arial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algn="ctr" eaLnBrk="0" fontAlgn="base" hangingPunct="0">
          <a:spcBef>
            <a:spcPct val="0"/>
          </a:spcBef>
          <a:spcAft>
            <a:spcPct val="0"/>
          </a:spcAft>
          <a:defRPr sz="1400" b="1" dirty="0">
            <a:solidFill>
              <a:srgbClr val="000000"/>
            </a:solidFill>
            <a:latin typeface="Arial" charset="0"/>
            <a:ea typeface="ＭＳ Ｐゴシック" pitchFamily="16" charset="-128"/>
            <a:cs typeface="ＭＳ Ｐゴシック" pitchFamily="-97" charset="-128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noFill/>
        <a:ln w="3175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  <a:effectLst/>
      </a:spPr>
      <a:bodyPr wrap="square" lIns="0" tIns="0" rIns="0" bIns="0" rtlCol="0">
        <a:noAutofit/>
      </a:bodyPr>
      <a:lstStyle>
        <a:defPPr algn="l" eaLnBrk="0" hangingPunct="0">
          <a:lnSpc>
            <a:spcPts val="1800"/>
          </a:lnSpc>
          <a:defRPr sz="1400" b="1" dirty="0" smtClean="0"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sri_Corporate_Template-Dark" id="{62A57839-816C-DD40-89BF-1C32BC75980C}" vid="{B3749CB9-E79A-FB42-8D76-A7C3AB67D1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_rels/item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.xml"/></Relationships>
</file>

<file path=customXml/_rels/item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.xml"/></Relationships>
</file>

<file path=customXml/_rels/item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.xml"/></Relationships>
</file>

<file path=customXml/_rels/item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.xml"/></Relationships>
</file>

<file path=customXml/_rels/item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EsriMapsInfo xmlns="ESRI.ArcGIS.Mapping.OfficeIntegration.PowerPointInfo">
  <Version>Version1</Version>
  <RequiresSignIn>False</RequiresSignIn>
</EsriMapsInfo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12.xml><?xml version="1.0" encoding="utf-8"?>
<EsriMapsInfo xmlns="ESRI.ArcGIS.Mapping.OfficeIntegration.PowerPointInfo">
  <Version>Version1</Version>
  <RequiresSignIn>False</RequiresSignIn>
</EsriMapsInfo>
</file>

<file path=customXml/item13.xml><?xml version="1.0" encoding="utf-8"?>
<EsriMapsInfo xmlns="ESRI.ArcGIS.Mapping.OfficeIntegration.PowerPointInfo">
  <Version>Version1</Version>
  <RequiresSignIn>False</RequiresSignIn>
</EsriMapsInfo>
</file>

<file path=customXml/item14.xml><?xml version="1.0" encoding="utf-8"?>
<EsriMapsInfo xmlns="ESRI.ArcGIS.Mapping.OfficeIntegration.PowerPointInfo">
  <Version>Version1</Version>
  <RequiresSignIn>False</RequiresSignIn>
</EsriMapsInfo>
</file>

<file path=customXml/item15.xml><?xml version="1.0" encoding="utf-8"?>
<EsriMapsInfo xmlns="ESRI.ArcGIS.Mapping.OfficeIntegration.PowerPointInfo">
  <Version>Version1</Version>
  <RequiresSignIn>False</RequiresSignIn>
</EsriMapsInfo>
</file>

<file path=customXml/item16.xml><?xml version="1.0" encoding="utf-8"?>
<EsriMapsInfo xmlns="ESRI.ArcGIS.Mapping.OfficeIntegration.PowerPointInfo">
  <Version>Version1</Version>
  <RequiresSignIn>False</RequiresSignIn>
</EsriMapsInfo>
</file>

<file path=customXml/item17.xml><?xml version="1.0" encoding="utf-8"?>
<EsriMapsInfo xmlns="ESRI.ArcGIS.Mapping.OfficeIntegration.PowerPointInfo">
  <Version>Version1</Version>
  <RequiresSignIn>False</RequiresSignIn>
</EsriMapsInfo>
</file>

<file path=customXml/item18.xml><?xml version="1.0" encoding="utf-8"?>
<EsriMapsInfo xmlns="ESRI.ArcGIS.Mapping.OfficeIntegration.PowerPointInfo">
  <Version>Version1</Version>
  <RequiresSignIn>False</RequiresSignIn>
</EsriMapsInfo>
</file>

<file path=customXml/item19.xml><?xml version="1.0" encoding="utf-8"?>
<EsriMapsInfo xmlns="ESRI.ArcGIS.Mapping.OfficeIntegration.PowerPointInfo">
  <Version>Version1</Version>
  <RequiresSignIn>False</RequiresSignIn>
</EsriMapsInfo>
</file>

<file path=customXml/item20.xml><?xml version="1.0" encoding="utf-8"?>
<EsriMapsInfo xmlns="ESRI.ArcGIS.Mapping.OfficeIntegration.PowerPointInfo">
  <Version>Version1</Version>
  <RequiresSignIn>False</RequiresSignIn>
</EsriMapsInfo>
</file>

<file path=customXml/item21.xml><?xml version="1.0" encoding="utf-8"?>
<EsriMapsInfo xmlns="ESRI.ArcGIS.Mapping.OfficeIntegration.PowerPointInfo">
  <Version>Version1</Version>
  <RequiresSignIn>False</RequiresSignIn>
</EsriMapsInfo>
</file>

<file path=customXml/item22.xml><?xml version="1.0" encoding="utf-8"?>
<EsriMapsInfo xmlns="ESRI.ArcGIS.Mapping.OfficeIntegration.PowerPointInfo">
  <Version>Version1</Version>
  <RequiresSignIn>False</RequiresSignIn>
</EsriMapsInfo>
</file>

<file path=customXml/item23.xml><?xml version="1.0" encoding="utf-8"?>
<EsriMapsInfo xmlns="ESRI.ArcGIS.Mapping.OfficeIntegration.PowerPointInfo">
  <Version>Version1</Version>
  <RequiresSignIn>False</RequiresSignIn>
</EsriMapsInfo>
</file>

<file path=customXml/item2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5.xml><?xml version="1.0" encoding="utf-8"?>
<EsriMapsInfo xmlns="ESRI.ArcGIS.Mapping.OfficeIntegration.PowerPointInfo">
  <Version>Version1</Version>
  <RequiresSignIn>False</RequiresSignIn>
</EsriMapsInfo>
</file>

<file path=customXml/item26.xml><?xml version="1.0" encoding="utf-8"?>
<EsriMapsInfo xmlns="ESRI.ArcGIS.Mapping.OfficeIntegration.PowerPointInfo">
  <Version>Version1</Version>
  <RequiresSignIn>False</RequiresSignIn>
</EsriMapsInfo>
</file>

<file path=customXml/item27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8.xml><?xml version="1.0" encoding="utf-8"?>
<EsriMapsInfo xmlns="ESRI.ArcGIS.Mapping.OfficeIntegration.PowerPointInfo">
  <Version>Version1</Version>
  <RequiresSignIn>False</RequiresSignIn>
</EsriMapsInfo>
</file>

<file path=customXml/item29.xml><?xml version="1.0" encoding="utf-8"?>
<EsriMapsInfo xmlns="ESRI.ArcGIS.Mapping.OfficeIntegration.PowerPointInfo">
  <Version>Version1</Version>
  <RequiresSignIn>False</RequiresSignIn>
</EsriMapsInfo>
</file>

<file path=customXml/item30.xml><?xml version="1.0" encoding="utf-8"?>
<EsriMapsInfo xmlns="ESRI.ArcGIS.Mapping.OfficeIntegration.PowerPointInfo">
  <Version>Version1</Version>
  <RequiresSignIn>False</RequiresSignIn>
</EsriMapsInfo>
</file>

<file path=customXml/item31.xml><?xml version="1.0" encoding="utf-8"?>
<EsriMapsInfo xmlns="ESRI.ArcGIS.Mapping.OfficeIntegration.PowerPointInfo">
  <Version>Version1</Version>
  <RequiresSignIn>False</RequiresSignIn>
</EsriMapsInfo>
</file>

<file path=customXml/item32.xml><?xml version="1.0" encoding="utf-8"?>
<EsriMapsInfo xmlns="ESRI.ArcGIS.Mapping.OfficeIntegration.PowerPointInfo">
  <Version>Version1</Version>
  <RequiresSignIn>False</RequiresSignIn>
</EsriMapsInfo>
</file>

<file path=customXml/item33.xml><?xml version="1.0" encoding="utf-8"?>
<EsriMapsInfo xmlns="ESRI.ArcGIS.Mapping.OfficeIntegration.PowerPointInfo">
  <Version>Version1</Version>
  <RequiresSignIn>False</RequiresSignIn>
</EsriMapsInfo>
</file>

<file path=customXml/item34.xml><?xml version="1.0" encoding="utf-8"?>
<EsriMapsInfo xmlns="ESRI.ArcGIS.Mapping.OfficeIntegration.PowerPointInfo">
  <Version>Version1</Version>
  <RequiresSignIn>False</RequiresSignIn>
</EsriMapsInfo>
</file>

<file path=customXml/item35.xml><?xml version="1.0" encoding="utf-8"?>
<EsriMapsInfo xmlns="ESRI.ArcGIS.Mapping.OfficeIntegration.PowerPointInfo">
  <Version>Version1</Version>
  <RequiresSignIn>False</RequiresSignIn>
</EsriMapsInfo>
</file>

<file path=customXml/item36.xml><?xml version="1.0" encoding="utf-8"?>
<EsriMapsInfo xmlns="ESRI.ArcGIS.Mapping.OfficeIntegration.PowerPointInfo">
  <Version>Version1</Version>
  <RequiresSignIn>False</RequiresSignIn>
</EsriMapsInfo>
</file>

<file path=customXml/item37.xml><?xml version="1.0" encoding="utf-8"?>
<EsriMapsInfo xmlns="ESRI.ArcGIS.Mapping.OfficeIntegration.PowerPointInfo">
  <Version>Version1</Version>
  <RequiresSignIn>False</RequiresSignIn>
</EsriMapsInfo>
</file>

<file path=customXml/item38.xml><?xml version="1.0" encoding="utf-8"?>
<EsriMapsInfo xmlns="ESRI.ArcGIS.Mapping.OfficeIntegration.PowerPointInfo">
  <Version>Version1</Version>
  <RequiresSignIn>False</RequiresSignIn>
</EsriMapsInfo>
</file>

<file path=customXml/item39.xml><?xml version="1.0" encoding="utf-8"?>
<EsriMapsInfo xmlns="ESRI.ArcGIS.Mapping.OfficeIntegration.PowerPointInfo">
  <Version>Version1</Version>
  <RequiresSignIn>False</RequiresSignIn>
</EsriMapsInfo>
</file>

<file path=customXml/item40.xml><?xml version="1.0" encoding="utf-8"?>
<EsriMapsInfo xmlns="ESRI.ArcGIS.Mapping.OfficeIntegration.PowerPointInfo">
  <Version>Version1</Version>
  <RequiresSignIn>False</RequiresSignIn>
</EsriMapsInfo>
</file>

<file path=customXml/item41.xml><?xml version="1.0" encoding="utf-8"?>
<EsriMapsInfo xmlns="ESRI.ArcGIS.Mapping.OfficeIntegration.PowerPointInfo">
  <Version>Version1</Version>
  <RequiresSignIn>False</RequiresSignIn>
</EsriMapsInfo>
</file>

<file path=customXml/item42.xml><?xml version="1.0" encoding="utf-8"?>
<EsriMapsInfo xmlns="ESRI.ArcGIS.Mapping.OfficeIntegration.PowerPointInfo">
  <Version>Version1</Version>
  <RequiresSignIn>False</RequiresSignIn>
</EsriMapsInfo>
</file>

<file path=customXml/item43.xml><?xml version="1.0" encoding="utf-8"?>
<EsriMapsInfo xmlns="ESRI.ArcGIS.Mapping.OfficeIntegration.PowerPointInfo">
  <Version>Version1</Version>
  <RequiresSignIn>False</RequiresSignIn>
</EsriMapsInfo>
</file>

<file path=customXml/item44.xml><?xml version="1.0" encoding="utf-8"?>
<EsriMapsInfo xmlns="ESRI.ArcGIS.Mapping.OfficeIntegration.PowerPointInfo">
  <Version>Version1</Version>
  <RequiresSignIn>False</RequiresSignIn>
</EsriMapsInfo>
</file>

<file path=customXml/item45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1D0A75A89F6B4D89858CDF45789FFA" ma:contentTypeVersion="8" ma:contentTypeDescription="Create a new document." ma:contentTypeScope="" ma:versionID="8d579033eff3b4913a416ff5d4c11bcf">
  <xsd:schema xmlns:xsd="http://www.w3.org/2001/XMLSchema" xmlns:xs="http://www.w3.org/2001/XMLSchema" xmlns:p="http://schemas.microsoft.com/office/2006/metadata/properties" xmlns:ns3="05b4cc05-eae9-494e-b5c4-d581f301ad45" xmlns:ns4="0311d6c5-5cca-45c5-bde7-46d36a11fb19" targetNamespace="http://schemas.microsoft.com/office/2006/metadata/properties" ma:root="true" ma:fieldsID="dfb9ce455d821c9d425ad271a85073e2" ns3:_="" ns4:_="">
    <xsd:import namespace="05b4cc05-eae9-494e-b5c4-d581f301ad45"/>
    <xsd:import namespace="0311d6c5-5cca-45c5-bde7-46d36a11fb1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b4cc05-eae9-494e-b5c4-d581f301ad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11d6c5-5cca-45c5-bde7-46d36a11fb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6.xml><?xml version="1.0" encoding="utf-8"?>
<EsriMapsInfo xmlns="ESRI.ArcGIS.Mapping.OfficeIntegration.PowerPointInfo">
  <Version>Version1</Version>
  <RequiresSignIn>False</RequiresSignIn>
</EsriMapsInfo>
</file>

<file path=customXml/item47.xml><?xml version="1.0" encoding="utf-8"?>
<EsriMapsInfo xmlns="ESRI.ArcGIS.Mapping.OfficeIntegration.PowerPointInfo">
  <Version>Version1</Version>
  <RequiresSignIn>False</RequiresSignIn>
</EsriMapsInfo>
</file>

<file path=customXml/item48.xml><?xml version="1.0" encoding="utf-8"?>
<EsriMapsInfo xmlns="ESRI.ArcGIS.Mapping.OfficeIntegration.PowerPointInfo">
  <Version>Version1</Version>
  <RequiresSignIn>False</RequiresSignIn>
</EsriMapsInfo>
</file>

<file path=customXml/item49.xml><?xml version="1.0" encoding="utf-8"?>
<EsriMapsInfo xmlns="ESRI.ArcGIS.Mapping.OfficeIntegration.PowerPointInfo">
  <Version>Version1</Version>
  <RequiresSignIn>False</RequiresSignIn>
</EsriMapsInfo>
</file>

<file path=customXml/item50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9E8787D6-C7B8-48EC-8C13-4069AE6320BD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10846DB9-88C0-41D7-ACE4-BEC3A7488A03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C1BF2448-6CBA-44DB-9E22-BED59BA834DF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D32008F3-64AC-45EB-A05B-F6120AE62290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4ADFB73A-380D-41FC-8C37-7155886326FA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53220D22-8257-492D-8F60-ECE474D7C478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2FE51124-E413-4DA5-9E06-A6EB32D0C127}">
  <ds:schemaRefs>
    <ds:schemaRef ds:uri="ESRI.ArcGIS.Mapping.OfficeIntegration.PowerPointInfo"/>
  </ds:schemaRefs>
</ds:datastoreItem>
</file>

<file path=customXml/itemProps8.xml><?xml version="1.0" encoding="utf-8"?>
<ds:datastoreItem xmlns:ds="http://schemas.openxmlformats.org/officeDocument/2006/customXml" ds:itemID="{AB25B40B-929A-4CD0-B9AB-7142442027B6}">
  <ds:schemaRefs>
    <ds:schemaRef ds:uri="ESRI.ArcGIS.Mapping.OfficeIntegration.PowerPointInfo"/>
  </ds:schemaRefs>
</ds:datastoreItem>
</file>

<file path=customXml/itemProps9.xml><?xml version="1.0" encoding="utf-8"?>
<ds:datastoreItem xmlns:ds="http://schemas.openxmlformats.org/officeDocument/2006/customXml" ds:itemID="{E940B40D-12DB-4BFA-BBB6-2269FD71FF92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6D2D132B-596B-4D69-A43B-566EB6C10C03}">
  <ds:schemaRefs>
    <ds:schemaRef ds:uri="ESRI.ArcGIS.Mapping.OfficeIntegration.PowerPointInfo"/>
  </ds:schemaRefs>
</ds:datastoreItem>
</file>

<file path=customXml/itemProps11.xml><?xml version="1.0" encoding="utf-8"?>
<ds:datastoreItem xmlns:ds="http://schemas.openxmlformats.org/officeDocument/2006/customXml" ds:itemID="{9E56F111-9E55-4604-91C2-8352AE933430}">
  <ds:schemaRefs>
    <ds:schemaRef ds:uri="ESRI.ArcGIS.Mapping.OfficeIntegration.PowerPointInfo"/>
  </ds:schemaRefs>
</ds:datastoreItem>
</file>

<file path=customXml/itemProps12.xml><?xml version="1.0" encoding="utf-8"?>
<ds:datastoreItem xmlns:ds="http://schemas.openxmlformats.org/officeDocument/2006/customXml" ds:itemID="{86B5FFB5-BF2F-45EA-BC75-C41726A8F251}">
  <ds:schemaRefs>
    <ds:schemaRef ds:uri="ESRI.ArcGIS.Mapping.OfficeIntegration.PowerPointInfo"/>
  </ds:schemaRefs>
</ds:datastoreItem>
</file>

<file path=customXml/itemProps13.xml><?xml version="1.0" encoding="utf-8"?>
<ds:datastoreItem xmlns:ds="http://schemas.openxmlformats.org/officeDocument/2006/customXml" ds:itemID="{76859AF2-E75C-459B-8657-EEEA80BC8153}">
  <ds:schemaRefs>
    <ds:schemaRef ds:uri="ESRI.ArcGIS.Mapping.OfficeIntegration.PowerPointInfo"/>
  </ds:schemaRefs>
</ds:datastoreItem>
</file>

<file path=customXml/itemProps14.xml><?xml version="1.0" encoding="utf-8"?>
<ds:datastoreItem xmlns:ds="http://schemas.openxmlformats.org/officeDocument/2006/customXml" ds:itemID="{352E5095-9B98-4AF0-9861-BDC020ABBCFC}">
  <ds:schemaRefs>
    <ds:schemaRef ds:uri="ESRI.ArcGIS.Mapping.OfficeIntegration.PowerPointInfo"/>
  </ds:schemaRefs>
</ds:datastoreItem>
</file>

<file path=customXml/itemProps15.xml><?xml version="1.0" encoding="utf-8"?>
<ds:datastoreItem xmlns:ds="http://schemas.openxmlformats.org/officeDocument/2006/customXml" ds:itemID="{EE9F405B-FE7A-4AB8-9CB8-9A75FBA69A95}">
  <ds:schemaRefs>
    <ds:schemaRef ds:uri="ESRI.ArcGIS.Mapping.OfficeIntegration.PowerPointInfo"/>
  </ds:schemaRefs>
</ds:datastoreItem>
</file>

<file path=customXml/itemProps16.xml><?xml version="1.0" encoding="utf-8"?>
<ds:datastoreItem xmlns:ds="http://schemas.openxmlformats.org/officeDocument/2006/customXml" ds:itemID="{096117C4-1661-4D3B-B9F6-BC19E0F3E90B}">
  <ds:schemaRefs>
    <ds:schemaRef ds:uri="ESRI.ArcGIS.Mapping.OfficeIntegration.PowerPointInfo"/>
  </ds:schemaRefs>
</ds:datastoreItem>
</file>

<file path=customXml/itemProps17.xml><?xml version="1.0" encoding="utf-8"?>
<ds:datastoreItem xmlns:ds="http://schemas.openxmlformats.org/officeDocument/2006/customXml" ds:itemID="{16EF6D11-DC4F-410C-A4BF-DF081B432591}">
  <ds:schemaRefs>
    <ds:schemaRef ds:uri="ESRI.ArcGIS.Mapping.OfficeIntegration.PowerPointInfo"/>
  </ds:schemaRefs>
</ds:datastoreItem>
</file>

<file path=customXml/itemProps18.xml><?xml version="1.0" encoding="utf-8"?>
<ds:datastoreItem xmlns:ds="http://schemas.openxmlformats.org/officeDocument/2006/customXml" ds:itemID="{F6EFD530-1E3E-47B8-A55C-19EC63E3C655}">
  <ds:schemaRefs>
    <ds:schemaRef ds:uri="ESRI.ArcGIS.Mapping.OfficeIntegration.PowerPointInfo"/>
  </ds:schemaRefs>
</ds:datastoreItem>
</file>

<file path=customXml/itemProps19.xml><?xml version="1.0" encoding="utf-8"?>
<ds:datastoreItem xmlns:ds="http://schemas.openxmlformats.org/officeDocument/2006/customXml" ds:itemID="{DB399249-DB96-4601-9BA5-97791613CF3A}">
  <ds:schemaRefs>
    <ds:schemaRef ds:uri="ESRI.ArcGIS.Mapping.OfficeIntegration.PowerPointInfo"/>
  </ds:schemaRefs>
</ds:datastoreItem>
</file>

<file path=customXml/itemProps20.xml><?xml version="1.0" encoding="utf-8"?>
<ds:datastoreItem xmlns:ds="http://schemas.openxmlformats.org/officeDocument/2006/customXml" ds:itemID="{E5F80E3B-5636-41B2-898D-5D17189605B7}">
  <ds:schemaRefs>
    <ds:schemaRef ds:uri="ESRI.ArcGIS.Mapping.OfficeIntegration.PowerPointInfo"/>
  </ds:schemaRefs>
</ds:datastoreItem>
</file>

<file path=customXml/itemProps21.xml><?xml version="1.0" encoding="utf-8"?>
<ds:datastoreItem xmlns:ds="http://schemas.openxmlformats.org/officeDocument/2006/customXml" ds:itemID="{DA46DABE-45F1-4E65-A939-497CB70F357D}">
  <ds:schemaRefs>
    <ds:schemaRef ds:uri="ESRI.ArcGIS.Mapping.OfficeIntegration.PowerPointInfo"/>
  </ds:schemaRefs>
</ds:datastoreItem>
</file>

<file path=customXml/itemProps22.xml><?xml version="1.0" encoding="utf-8"?>
<ds:datastoreItem xmlns:ds="http://schemas.openxmlformats.org/officeDocument/2006/customXml" ds:itemID="{C4AF463C-FA8B-436D-9853-3318650FDAB8}">
  <ds:schemaRefs>
    <ds:schemaRef ds:uri="ESRI.ArcGIS.Mapping.OfficeIntegration.PowerPointInfo"/>
  </ds:schemaRefs>
</ds:datastoreItem>
</file>

<file path=customXml/itemProps23.xml><?xml version="1.0" encoding="utf-8"?>
<ds:datastoreItem xmlns:ds="http://schemas.openxmlformats.org/officeDocument/2006/customXml" ds:itemID="{328DCA66-548E-4424-83E1-09FFD45EE4B0}">
  <ds:schemaRefs>
    <ds:schemaRef ds:uri="ESRI.ArcGIS.Mapping.OfficeIntegration.PowerPointInfo"/>
  </ds:schemaRefs>
</ds:datastoreItem>
</file>

<file path=customXml/itemProps24.xml><?xml version="1.0" encoding="utf-8"?>
<ds:datastoreItem xmlns:ds="http://schemas.openxmlformats.org/officeDocument/2006/customXml" ds:itemID="{81E133DB-697E-4C10-B192-8899027B1EC6}">
  <ds:schemaRefs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elements/1.1/"/>
    <ds:schemaRef ds:uri="0311d6c5-5cca-45c5-bde7-46d36a11fb19"/>
    <ds:schemaRef ds:uri="http://schemas.microsoft.com/office/2006/metadata/properties"/>
    <ds:schemaRef ds:uri="http://purl.org/dc/terms/"/>
    <ds:schemaRef ds:uri="http://schemas.openxmlformats.org/package/2006/metadata/core-properties"/>
    <ds:schemaRef ds:uri="05b4cc05-eae9-494e-b5c4-d581f301ad45"/>
    <ds:schemaRef ds:uri="http://purl.org/dc/dcmitype/"/>
  </ds:schemaRefs>
</ds:datastoreItem>
</file>

<file path=customXml/itemProps25.xml><?xml version="1.0" encoding="utf-8"?>
<ds:datastoreItem xmlns:ds="http://schemas.openxmlformats.org/officeDocument/2006/customXml" ds:itemID="{039A5E78-EC42-40DE-A05E-1C7FCA140310}">
  <ds:schemaRefs>
    <ds:schemaRef ds:uri="ESRI.ArcGIS.Mapping.OfficeIntegration.PowerPointInfo"/>
  </ds:schemaRefs>
</ds:datastoreItem>
</file>

<file path=customXml/itemProps26.xml><?xml version="1.0" encoding="utf-8"?>
<ds:datastoreItem xmlns:ds="http://schemas.openxmlformats.org/officeDocument/2006/customXml" ds:itemID="{AC4EB402-C456-4A26-8A92-B48606FF9264}">
  <ds:schemaRefs>
    <ds:schemaRef ds:uri="ESRI.ArcGIS.Mapping.OfficeIntegration.PowerPointInfo"/>
  </ds:schemaRefs>
</ds:datastoreItem>
</file>

<file path=customXml/itemProps27.xml><?xml version="1.0" encoding="utf-8"?>
<ds:datastoreItem xmlns:ds="http://schemas.openxmlformats.org/officeDocument/2006/customXml" ds:itemID="{E1A338E5-2E37-4973-87E6-4C02B0B7F460}">
  <ds:schemaRefs>
    <ds:schemaRef ds:uri="http://schemas.microsoft.com/sharepoint/v3/contenttype/forms"/>
  </ds:schemaRefs>
</ds:datastoreItem>
</file>

<file path=customXml/itemProps28.xml><?xml version="1.0" encoding="utf-8"?>
<ds:datastoreItem xmlns:ds="http://schemas.openxmlformats.org/officeDocument/2006/customXml" ds:itemID="{998905D7-FE59-48DE-A74A-5B0009B7827F}">
  <ds:schemaRefs>
    <ds:schemaRef ds:uri="ESRI.ArcGIS.Mapping.OfficeIntegration.PowerPointInfo"/>
  </ds:schemaRefs>
</ds:datastoreItem>
</file>

<file path=customXml/itemProps29.xml><?xml version="1.0" encoding="utf-8"?>
<ds:datastoreItem xmlns:ds="http://schemas.openxmlformats.org/officeDocument/2006/customXml" ds:itemID="{A77C5B54-CA1C-4010-8D5D-ED406825EBB7}">
  <ds:schemaRefs>
    <ds:schemaRef ds:uri="ESRI.ArcGIS.Mapping.OfficeIntegration.PowerPointInfo"/>
  </ds:schemaRefs>
</ds:datastoreItem>
</file>

<file path=customXml/itemProps30.xml><?xml version="1.0" encoding="utf-8"?>
<ds:datastoreItem xmlns:ds="http://schemas.openxmlformats.org/officeDocument/2006/customXml" ds:itemID="{5A1E471A-DB16-4174-9D85-6F159A344CDB}">
  <ds:schemaRefs>
    <ds:schemaRef ds:uri="ESRI.ArcGIS.Mapping.OfficeIntegration.PowerPointInfo"/>
  </ds:schemaRefs>
</ds:datastoreItem>
</file>

<file path=customXml/itemProps31.xml><?xml version="1.0" encoding="utf-8"?>
<ds:datastoreItem xmlns:ds="http://schemas.openxmlformats.org/officeDocument/2006/customXml" ds:itemID="{AE5A340C-916E-449C-AA30-CD41B151A0D4}">
  <ds:schemaRefs>
    <ds:schemaRef ds:uri="ESRI.ArcGIS.Mapping.OfficeIntegration.PowerPointInfo"/>
  </ds:schemaRefs>
</ds:datastoreItem>
</file>

<file path=customXml/itemProps32.xml><?xml version="1.0" encoding="utf-8"?>
<ds:datastoreItem xmlns:ds="http://schemas.openxmlformats.org/officeDocument/2006/customXml" ds:itemID="{8EED6C1C-A455-42E4-8CBE-649F5A755068}">
  <ds:schemaRefs>
    <ds:schemaRef ds:uri="ESRI.ArcGIS.Mapping.OfficeIntegration.PowerPointInfo"/>
  </ds:schemaRefs>
</ds:datastoreItem>
</file>

<file path=customXml/itemProps33.xml><?xml version="1.0" encoding="utf-8"?>
<ds:datastoreItem xmlns:ds="http://schemas.openxmlformats.org/officeDocument/2006/customXml" ds:itemID="{C9037CA3-5499-457D-8238-F29CBEBDF143}">
  <ds:schemaRefs>
    <ds:schemaRef ds:uri="ESRI.ArcGIS.Mapping.OfficeIntegration.PowerPointInfo"/>
  </ds:schemaRefs>
</ds:datastoreItem>
</file>

<file path=customXml/itemProps34.xml><?xml version="1.0" encoding="utf-8"?>
<ds:datastoreItem xmlns:ds="http://schemas.openxmlformats.org/officeDocument/2006/customXml" ds:itemID="{D4E2A01F-BEC1-4558-9AD1-A87ED70D910B}">
  <ds:schemaRefs>
    <ds:schemaRef ds:uri="ESRI.ArcGIS.Mapping.OfficeIntegration.PowerPointInfo"/>
  </ds:schemaRefs>
</ds:datastoreItem>
</file>

<file path=customXml/itemProps35.xml><?xml version="1.0" encoding="utf-8"?>
<ds:datastoreItem xmlns:ds="http://schemas.openxmlformats.org/officeDocument/2006/customXml" ds:itemID="{4ADFB689-BC87-4869-ADD0-8C3555150450}">
  <ds:schemaRefs>
    <ds:schemaRef ds:uri="ESRI.ArcGIS.Mapping.OfficeIntegration.PowerPointInfo"/>
  </ds:schemaRefs>
</ds:datastoreItem>
</file>

<file path=customXml/itemProps36.xml><?xml version="1.0" encoding="utf-8"?>
<ds:datastoreItem xmlns:ds="http://schemas.openxmlformats.org/officeDocument/2006/customXml" ds:itemID="{2672FF5B-1ADC-45B0-9698-61421F5761E7}">
  <ds:schemaRefs>
    <ds:schemaRef ds:uri="ESRI.ArcGIS.Mapping.OfficeIntegration.PowerPointInfo"/>
  </ds:schemaRefs>
</ds:datastoreItem>
</file>

<file path=customXml/itemProps37.xml><?xml version="1.0" encoding="utf-8"?>
<ds:datastoreItem xmlns:ds="http://schemas.openxmlformats.org/officeDocument/2006/customXml" ds:itemID="{71658D62-F010-45F1-9326-EDC465FED48E}">
  <ds:schemaRefs>
    <ds:schemaRef ds:uri="ESRI.ArcGIS.Mapping.OfficeIntegration.PowerPointInfo"/>
  </ds:schemaRefs>
</ds:datastoreItem>
</file>

<file path=customXml/itemProps38.xml><?xml version="1.0" encoding="utf-8"?>
<ds:datastoreItem xmlns:ds="http://schemas.openxmlformats.org/officeDocument/2006/customXml" ds:itemID="{E47732B9-9C1B-4723-B4AA-A21238C5DF44}">
  <ds:schemaRefs>
    <ds:schemaRef ds:uri="ESRI.ArcGIS.Mapping.OfficeIntegration.PowerPointInfo"/>
  </ds:schemaRefs>
</ds:datastoreItem>
</file>

<file path=customXml/itemProps39.xml><?xml version="1.0" encoding="utf-8"?>
<ds:datastoreItem xmlns:ds="http://schemas.openxmlformats.org/officeDocument/2006/customXml" ds:itemID="{4617AF64-94DB-48BB-8BE2-3BCF6B12593F}">
  <ds:schemaRefs>
    <ds:schemaRef ds:uri="ESRI.ArcGIS.Mapping.OfficeIntegration.PowerPointInfo"/>
  </ds:schemaRefs>
</ds:datastoreItem>
</file>

<file path=customXml/itemProps40.xml><?xml version="1.0" encoding="utf-8"?>
<ds:datastoreItem xmlns:ds="http://schemas.openxmlformats.org/officeDocument/2006/customXml" ds:itemID="{C3102E66-5C5A-4AAF-9C94-24819091B61E}">
  <ds:schemaRefs>
    <ds:schemaRef ds:uri="ESRI.ArcGIS.Mapping.OfficeIntegration.PowerPointInfo"/>
  </ds:schemaRefs>
</ds:datastoreItem>
</file>

<file path=customXml/itemProps41.xml><?xml version="1.0" encoding="utf-8"?>
<ds:datastoreItem xmlns:ds="http://schemas.openxmlformats.org/officeDocument/2006/customXml" ds:itemID="{E559A846-F914-4753-A2DC-D33AFE44114C}">
  <ds:schemaRefs>
    <ds:schemaRef ds:uri="ESRI.ArcGIS.Mapping.OfficeIntegration.PowerPointInfo"/>
  </ds:schemaRefs>
</ds:datastoreItem>
</file>

<file path=customXml/itemProps42.xml><?xml version="1.0" encoding="utf-8"?>
<ds:datastoreItem xmlns:ds="http://schemas.openxmlformats.org/officeDocument/2006/customXml" ds:itemID="{FB58F897-2A4D-4309-8E20-83FD28E6FE27}">
  <ds:schemaRefs>
    <ds:schemaRef ds:uri="ESRI.ArcGIS.Mapping.OfficeIntegration.PowerPointInfo"/>
  </ds:schemaRefs>
</ds:datastoreItem>
</file>

<file path=customXml/itemProps43.xml><?xml version="1.0" encoding="utf-8"?>
<ds:datastoreItem xmlns:ds="http://schemas.openxmlformats.org/officeDocument/2006/customXml" ds:itemID="{D6F15B81-7660-4E9F-B613-8AA4F84B6DA3}">
  <ds:schemaRefs>
    <ds:schemaRef ds:uri="ESRI.ArcGIS.Mapping.OfficeIntegration.PowerPointInfo"/>
  </ds:schemaRefs>
</ds:datastoreItem>
</file>

<file path=customXml/itemProps44.xml><?xml version="1.0" encoding="utf-8"?>
<ds:datastoreItem xmlns:ds="http://schemas.openxmlformats.org/officeDocument/2006/customXml" ds:itemID="{B7E6AAC2-10E8-4F0C-BCC5-34BD332F8972}">
  <ds:schemaRefs>
    <ds:schemaRef ds:uri="ESRI.ArcGIS.Mapping.OfficeIntegration.PowerPointInfo"/>
  </ds:schemaRefs>
</ds:datastoreItem>
</file>

<file path=customXml/itemProps45.xml><?xml version="1.0" encoding="utf-8"?>
<ds:datastoreItem xmlns:ds="http://schemas.openxmlformats.org/officeDocument/2006/customXml" ds:itemID="{501796C9-0BAA-44FD-81BE-5F46107B63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b4cc05-eae9-494e-b5c4-d581f301ad45"/>
    <ds:schemaRef ds:uri="0311d6c5-5cca-45c5-bde7-46d36a11fb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6.xml><?xml version="1.0" encoding="utf-8"?>
<ds:datastoreItem xmlns:ds="http://schemas.openxmlformats.org/officeDocument/2006/customXml" ds:itemID="{2C9ABD96-756D-41D3-909F-6F7B4C6B6E1F}">
  <ds:schemaRefs>
    <ds:schemaRef ds:uri="ESRI.ArcGIS.Mapping.OfficeIntegration.PowerPointInfo"/>
  </ds:schemaRefs>
</ds:datastoreItem>
</file>

<file path=customXml/itemProps47.xml><?xml version="1.0" encoding="utf-8"?>
<ds:datastoreItem xmlns:ds="http://schemas.openxmlformats.org/officeDocument/2006/customXml" ds:itemID="{653D88A7-0F5E-41C5-A5C5-47DF37C594C5}">
  <ds:schemaRefs>
    <ds:schemaRef ds:uri="ESRI.ArcGIS.Mapping.OfficeIntegration.PowerPointInfo"/>
  </ds:schemaRefs>
</ds:datastoreItem>
</file>

<file path=customXml/itemProps48.xml><?xml version="1.0" encoding="utf-8"?>
<ds:datastoreItem xmlns:ds="http://schemas.openxmlformats.org/officeDocument/2006/customXml" ds:itemID="{FDE85643-3216-4103-A1BD-63F5E1D42D73}">
  <ds:schemaRefs>
    <ds:schemaRef ds:uri="ESRI.ArcGIS.Mapping.OfficeIntegration.PowerPointInfo"/>
  </ds:schemaRefs>
</ds:datastoreItem>
</file>

<file path=customXml/itemProps49.xml><?xml version="1.0" encoding="utf-8"?>
<ds:datastoreItem xmlns:ds="http://schemas.openxmlformats.org/officeDocument/2006/customXml" ds:itemID="{612F64FD-E61D-43DE-A84B-8FC0DA8FC26C}">
  <ds:schemaRefs>
    <ds:schemaRef ds:uri="ESRI.ArcGIS.Mapping.OfficeIntegration.PowerPointInfo"/>
  </ds:schemaRefs>
</ds:datastoreItem>
</file>

<file path=customXml/itemProps50.xml><?xml version="1.0" encoding="utf-8"?>
<ds:datastoreItem xmlns:ds="http://schemas.openxmlformats.org/officeDocument/2006/customXml" ds:itemID="{33F5FE6F-FF86-471A-919E-6C74E3669390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Esri_Corporate_Template</Template>
  <TotalTime>0</TotalTime>
  <Words>176</Words>
  <Application>Microsoft Office PowerPoint</Application>
  <PresentationFormat>Widescreen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Lucida Grande</vt:lpstr>
      <vt:lpstr>Esri_Corporate_Template-Dark</vt:lpstr>
      <vt:lpstr>CSTE Spatial Analysis Workgroup Recordings - 2019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Calendar for CSTE GIS SA Workgroup - Ongoing</dc:title>
  <dc:creator/>
  <cp:lastModifiedBy/>
  <cp:revision>12</cp:revision>
  <dcterms:created xsi:type="dcterms:W3CDTF">2017-03-14T19:48:56Z</dcterms:created>
  <dcterms:modified xsi:type="dcterms:W3CDTF">2020-02-19T19:23:54Z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0x010100D41D0A75A89F6B4D89858CDF45789FFA</vt:lpwstr>
  </property>
</Properties>
</file>