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46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11/7/2017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Introductions</a:t>
            </a:r>
          </a:p>
          <a:p>
            <a:endParaRPr lang="en-US" dirty="0"/>
          </a:p>
          <a:p>
            <a:pPr lvl="1"/>
            <a:r>
              <a:rPr lang="en-US" dirty="0" smtClean="0"/>
              <a:t>Scott </a:t>
            </a:r>
            <a:r>
              <a:rPr lang="en-US" dirty="0" err="1" smtClean="0"/>
              <a:t>Troppy</a:t>
            </a:r>
            <a:r>
              <a:rPr lang="en-US" dirty="0" smtClean="0"/>
              <a:t> (MA)</a:t>
            </a:r>
          </a:p>
          <a:p>
            <a:pPr lvl="1"/>
            <a:r>
              <a:rPr lang="en-US" dirty="0" smtClean="0"/>
              <a:t>Evan </a:t>
            </a:r>
            <a:r>
              <a:rPr lang="en-US" dirty="0" err="1" smtClean="0"/>
              <a:t>Caten</a:t>
            </a:r>
            <a:r>
              <a:rPr lang="en-US" dirty="0" smtClean="0"/>
              <a:t> (MA)</a:t>
            </a:r>
          </a:p>
          <a:p>
            <a:pPr lvl="1"/>
            <a:r>
              <a:rPr lang="en-US" dirty="0" smtClean="0"/>
              <a:t>Jessica </a:t>
            </a:r>
            <a:r>
              <a:rPr lang="en-US" dirty="0" err="1" smtClean="0"/>
              <a:t>Arrazola</a:t>
            </a:r>
            <a:r>
              <a:rPr lang="en-US" dirty="0" smtClean="0"/>
              <a:t> (CSTE)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Participants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/>
              <a:t>the Spatial Analysis WG? (</a:t>
            </a:r>
            <a:r>
              <a:rPr lang="en-US" dirty="0" smtClean="0"/>
              <a:t>Evan)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Advance the use of geospatial </a:t>
            </a:r>
            <a:r>
              <a:rPr lang="en-US" dirty="0"/>
              <a:t>a</a:t>
            </a:r>
            <a:r>
              <a:rPr lang="en-US" dirty="0" smtClean="0"/>
              <a:t>nalysis</a:t>
            </a:r>
          </a:p>
          <a:p>
            <a:pPr lvl="2"/>
            <a:r>
              <a:rPr lang="en-US" dirty="0" smtClean="0"/>
              <a:t>Existing work by our colleagues</a:t>
            </a:r>
          </a:p>
          <a:p>
            <a:pPr lvl="2"/>
            <a:r>
              <a:rPr lang="en-US" dirty="0" smtClean="0"/>
              <a:t>Developing “cookbook” style tutorials/guides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Discussion &amp; shared experience</a:t>
            </a:r>
          </a:p>
          <a:p>
            <a:pPr lvl="2"/>
            <a:r>
              <a:rPr lang="en-US" dirty="0" smtClean="0"/>
              <a:t>Advice and help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071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&amp;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Participant </a:t>
            </a:r>
            <a:r>
              <a:rPr lang="en-US" dirty="0"/>
              <a:t>Interests (all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On-going Work (all)</a:t>
            </a:r>
          </a:p>
          <a:p>
            <a:endParaRPr lang="en-US" dirty="0" smtClean="0"/>
          </a:p>
          <a:p>
            <a:pPr marL="0" lvl="1" indent="0">
              <a:buClr>
                <a:schemeClr val="bg2"/>
              </a:buClr>
              <a:buSzPct val="75000"/>
              <a:buNone/>
            </a:pPr>
            <a:r>
              <a:rPr lang="en-US" dirty="0" smtClean="0">
                <a:solidFill>
                  <a:srgbClr val="FF0000"/>
                </a:solidFill>
              </a:rPr>
              <a:t>	Short </a:t>
            </a:r>
            <a:r>
              <a:rPr lang="en-US" dirty="0">
                <a:solidFill>
                  <a:srgbClr val="FF0000"/>
                </a:solidFill>
              </a:rPr>
              <a:t>survey link (coming soon)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08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Basecamp </a:t>
            </a:r>
            <a:r>
              <a:rPr lang="en-US" dirty="0"/>
              <a:t>Introduction (Scott)</a:t>
            </a:r>
          </a:p>
          <a:p>
            <a:pPr lvl="1"/>
            <a:r>
              <a:rPr lang="en-US" dirty="0"/>
              <a:t>Agendas, Resources, Messaging, etc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r>
              <a:rPr lang="en-US" dirty="0" smtClean="0"/>
              <a:t>Meeting Preferences </a:t>
            </a:r>
            <a:r>
              <a:rPr lang="en-US" dirty="0"/>
              <a:t>(all)</a:t>
            </a:r>
          </a:p>
          <a:p>
            <a:pPr lvl="1"/>
            <a:r>
              <a:rPr lang="en-US" dirty="0"/>
              <a:t>Meeting Times, Frequency, </a:t>
            </a:r>
            <a:r>
              <a:rPr lang="en-US" dirty="0" smtClean="0"/>
              <a:t>Format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	</a:t>
            </a:r>
            <a:r>
              <a:rPr lang="en-US" i="1" dirty="0" smtClean="0"/>
              <a:t>3</a:t>
            </a:r>
            <a:r>
              <a:rPr lang="en-US" i="1" baseline="30000" dirty="0" smtClean="0"/>
              <a:t>rd</a:t>
            </a:r>
            <a:r>
              <a:rPr lang="en-US" i="1" dirty="0" smtClean="0"/>
              <a:t> </a:t>
            </a:r>
            <a:r>
              <a:rPr lang="en-US" i="1" dirty="0"/>
              <a:t>Tuesday of every month 1-2p EST?</a:t>
            </a:r>
          </a:p>
          <a:p>
            <a:endParaRPr lang="en-US" i="1" dirty="0"/>
          </a:p>
          <a:p>
            <a:pPr marL="857250" lvl="2" indent="0">
              <a:buNone/>
            </a:pPr>
            <a:r>
              <a:rPr lang="en-US" i="1" dirty="0" smtClean="0"/>
              <a:t>		12/19/2017 </a:t>
            </a:r>
            <a:r>
              <a:rPr lang="en-US" i="1" dirty="0"/>
              <a:t>1-2P EST</a:t>
            </a:r>
          </a:p>
          <a:p>
            <a:pPr marL="857250" lvl="2" indent="0">
              <a:buNone/>
            </a:pPr>
            <a:r>
              <a:rPr lang="en-US" i="1" dirty="0" smtClean="0"/>
              <a:t>		01/16/2018 </a:t>
            </a:r>
            <a:r>
              <a:rPr lang="en-US" i="1" dirty="0"/>
              <a:t>1-2P EST</a:t>
            </a:r>
          </a:p>
          <a:p>
            <a:pPr marL="857250" lvl="2" indent="0">
              <a:buNone/>
            </a:pPr>
            <a:r>
              <a:rPr lang="en-US" i="1" dirty="0" smtClean="0"/>
              <a:t>		02/20/2018 </a:t>
            </a:r>
            <a:r>
              <a:rPr lang="en-US" i="1" dirty="0"/>
              <a:t>1-2P EST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39</TotalTime>
  <Words>102</Words>
  <Application>Microsoft Office PowerPoint</Application>
  <PresentationFormat>On-screen Show (4:3)</PresentationFormat>
  <Paragraphs>40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bid_theme</vt:lpstr>
      <vt:lpstr>Default Design</vt:lpstr>
      <vt:lpstr>1_Default Design</vt:lpstr>
      <vt:lpstr>CSTE Spatial Analysis Working Group</vt:lpstr>
      <vt:lpstr>Welcome</vt:lpstr>
      <vt:lpstr>Charter</vt:lpstr>
      <vt:lpstr>Survey &amp; Assessment</vt:lpstr>
      <vt:lpstr>Logistics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Evan Caten</cp:lastModifiedBy>
  <cp:revision>4</cp:revision>
  <dcterms:created xsi:type="dcterms:W3CDTF">2006-08-16T00:00:00Z</dcterms:created>
  <dcterms:modified xsi:type="dcterms:W3CDTF">2017-11-07T17:48:50Z</dcterms:modified>
</cp:coreProperties>
</file>