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6" r:id="rId2"/>
    <p:sldMasterId id="2147483678" r:id="rId3"/>
  </p:sldMasterIdLst>
  <p:notesMasterIdLst>
    <p:notesMasterId r:id="rId12"/>
  </p:notesMasterIdLst>
  <p:sldIdLst>
    <p:sldId id="256" r:id="rId4"/>
    <p:sldId id="257" r:id="rId5"/>
    <p:sldId id="260" r:id="rId6"/>
    <p:sldId id="264" r:id="rId7"/>
    <p:sldId id="265" r:id="rId8"/>
    <p:sldId id="266" r:id="rId9"/>
    <p:sldId id="268" r:id="rId10"/>
    <p:sldId id="262"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2" d="100"/>
          <a:sy n="92" d="100"/>
        </p:scale>
        <p:origin x="-2190" y="-54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theme" Target="theme/theme1.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7B9AD0-A810-45AC-A3E6-7CDCDC024766}" type="doc">
      <dgm:prSet loTypeId="urn:microsoft.com/office/officeart/2005/8/layout/cycle6" loCatId="relationship" qsTypeId="urn:microsoft.com/office/officeart/2005/8/quickstyle/simple1" qsCatId="simple" csTypeId="urn:microsoft.com/office/officeart/2005/8/colors/accent1_2" csCatId="accent1" phldr="1"/>
      <dgm:spPr/>
      <dgm:t>
        <a:bodyPr/>
        <a:lstStyle/>
        <a:p>
          <a:endParaRPr lang="en-US"/>
        </a:p>
      </dgm:t>
    </dgm:pt>
    <dgm:pt modelId="{0EE70B8C-3F33-4D45-A2E7-7D0CF2A88504}">
      <dgm:prSet phldrT="[Text]"/>
      <dgm:spPr/>
      <dgm:t>
        <a:bodyPr/>
        <a:lstStyle/>
        <a:p>
          <a:r>
            <a:rPr lang="en-US" dirty="0" smtClean="0"/>
            <a:t>Epidemiology</a:t>
          </a:r>
          <a:endParaRPr lang="en-US" dirty="0"/>
        </a:p>
      </dgm:t>
    </dgm:pt>
    <dgm:pt modelId="{95DE80DE-9545-42FD-BB2F-2104C412A97C}" type="parTrans" cxnId="{0A4DCAEC-69EF-45E9-AA1C-B770097166B2}">
      <dgm:prSet/>
      <dgm:spPr/>
      <dgm:t>
        <a:bodyPr/>
        <a:lstStyle/>
        <a:p>
          <a:endParaRPr lang="en-US"/>
        </a:p>
      </dgm:t>
    </dgm:pt>
    <dgm:pt modelId="{5F594AAE-C986-4271-B7BD-E26006CB2031}" type="sibTrans" cxnId="{0A4DCAEC-69EF-45E9-AA1C-B770097166B2}">
      <dgm:prSet/>
      <dgm:spPr/>
      <dgm:t>
        <a:bodyPr/>
        <a:lstStyle/>
        <a:p>
          <a:endParaRPr lang="en-US"/>
        </a:p>
      </dgm:t>
    </dgm:pt>
    <dgm:pt modelId="{FADE1D5C-9925-43D2-84D8-2A09B863D57D}">
      <dgm:prSet phldrT="[Text]"/>
      <dgm:spPr/>
      <dgm:t>
        <a:bodyPr/>
        <a:lstStyle/>
        <a:p>
          <a:r>
            <a:rPr lang="en-US" dirty="0" smtClean="0"/>
            <a:t>Surveillance</a:t>
          </a:r>
          <a:endParaRPr lang="en-US" dirty="0"/>
        </a:p>
      </dgm:t>
    </dgm:pt>
    <dgm:pt modelId="{55970545-135E-4343-97A3-CF221EA70696}" type="parTrans" cxnId="{F7FDA9B3-F247-4231-B97F-745E4476DBE0}">
      <dgm:prSet/>
      <dgm:spPr/>
      <dgm:t>
        <a:bodyPr/>
        <a:lstStyle/>
        <a:p>
          <a:endParaRPr lang="en-US"/>
        </a:p>
      </dgm:t>
    </dgm:pt>
    <dgm:pt modelId="{088FBAAB-5573-43F0-97CF-072504E58920}" type="sibTrans" cxnId="{F7FDA9B3-F247-4231-B97F-745E4476DBE0}">
      <dgm:prSet/>
      <dgm:spPr/>
      <dgm:t>
        <a:bodyPr/>
        <a:lstStyle/>
        <a:p>
          <a:endParaRPr lang="en-US"/>
        </a:p>
      </dgm:t>
    </dgm:pt>
    <dgm:pt modelId="{C60B2E48-3AF8-4A77-9AA5-E96AA4B63C48}">
      <dgm:prSet phldrT="[Text]"/>
      <dgm:spPr/>
      <dgm:t>
        <a:bodyPr/>
        <a:lstStyle/>
        <a:p>
          <a:r>
            <a:rPr lang="en-US" dirty="0" smtClean="0"/>
            <a:t>Public Health</a:t>
          </a:r>
          <a:endParaRPr lang="en-US" dirty="0"/>
        </a:p>
      </dgm:t>
    </dgm:pt>
    <dgm:pt modelId="{1AD86A9B-AF0B-4FE4-98EC-84DB2262785F}" type="parTrans" cxnId="{678D345A-8CFA-460A-93E5-589403D77F12}">
      <dgm:prSet/>
      <dgm:spPr/>
      <dgm:t>
        <a:bodyPr/>
        <a:lstStyle/>
        <a:p>
          <a:endParaRPr lang="en-US"/>
        </a:p>
      </dgm:t>
    </dgm:pt>
    <dgm:pt modelId="{6F43BCE0-5313-4068-967A-25C5DC8D1853}" type="sibTrans" cxnId="{678D345A-8CFA-460A-93E5-589403D77F12}">
      <dgm:prSet/>
      <dgm:spPr/>
      <dgm:t>
        <a:bodyPr/>
        <a:lstStyle/>
        <a:p>
          <a:endParaRPr lang="en-US"/>
        </a:p>
      </dgm:t>
    </dgm:pt>
    <dgm:pt modelId="{2452806F-50BE-41FE-AD5E-0A0BB83BEA0D}">
      <dgm:prSet phldrT="[Text]"/>
      <dgm:spPr/>
      <dgm:t>
        <a:bodyPr/>
        <a:lstStyle/>
        <a:p>
          <a:r>
            <a:rPr lang="en-US" dirty="0" smtClean="0"/>
            <a:t>Geography</a:t>
          </a:r>
          <a:endParaRPr lang="en-US" dirty="0"/>
        </a:p>
      </dgm:t>
    </dgm:pt>
    <dgm:pt modelId="{C1477429-9F46-4080-ADFF-232A416D1984}" type="parTrans" cxnId="{3858F71B-AC85-4771-BB5C-811001645B58}">
      <dgm:prSet/>
      <dgm:spPr/>
      <dgm:t>
        <a:bodyPr/>
        <a:lstStyle/>
        <a:p>
          <a:endParaRPr lang="en-US"/>
        </a:p>
      </dgm:t>
    </dgm:pt>
    <dgm:pt modelId="{8EDCE7BA-4CB4-4FC2-A5FA-D3463F830CB1}" type="sibTrans" cxnId="{3858F71B-AC85-4771-BB5C-811001645B58}">
      <dgm:prSet/>
      <dgm:spPr/>
      <dgm:t>
        <a:bodyPr/>
        <a:lstStyle/>
        <a:p>
          <a:endParaRPr lang="en-US"/>
        </a:p>
      </dgm:t>
    </dgm:pt>
    <dgm:pt modelId="{A4A03C47-9D19-4523-8588-501F4AF39A00}" type="pres">
      <dgm:prSet presAssocID="{D77B9AD0-A810-45AC-A3E6-7CDCDC024766}" presName="cycle" presStyleCnt="0">
        <dgm:presLayoutVars>
          <dgm:dir/>
          <dgm:resizeHandles val="exact"/>
        </dgm:presLayoutVars>
      </dgm:prSet>
      <dgm:spPr/>
      <dgm:t>
        <a:bodyPr/>
        <a:lstStyle/>
        <a:p>
          <a:endParaRPr lang="en-US"/>
        </a:p>
      </dgm:t>
    </dgm:pt>
    <dgm:pt modelId="{5BA7A329-3939-46DF-B91B-4BFF9FA52597}" type="pres">
      <dgm:prSet presAssocID="{0EE70B8C-3F33-4D45-A2E7-7D0CF2A88504}" presName="node" presStyleLbl="node1" presStyleIdx="0" presStyleCnt="4">
        <dgm:presLayoutVars>
          <dgm:bulletEnabled val="1"/>
        </dgm:presLayoutVars>
      </dgm:prSet>
      <dgm:spPr/>
      <dgm:t>
        <a:bodyPr/>
        <a:lstStyle/>
        <a:p>
          <a:endParaRPr lang="en-US"/>
        </a:p>
      </dgm:t>
    </dgm:pt>
    <dgm:pt modelId="{857CA584-92AA-4E2C-A85F-AC30DB8D5DFA}" type="pres">
      <dgm:prSet presAssocID="{0EE70B8C-3F33-4D45-A2E7-7D0CF2A88504}" presName="spNode" presStyleCnt="0"/>
      <dgm:spPr/>
    </dgm:pt>
    <dgm:pt modelId="{53CF3888-1BC8-4253-83C3-927205A0B6F9}" type="pres">
      <dgm:prSet presAssocID="{5F594AAE-C986-4271-B7BD-E26006CB2031}" presName="sibTrans" presStyleLbl="sibTrans1D1" presStyleIdx="0" presStyleCnt="4"/>
      <dgm:spPr/>
      <dgm:t>
        <a:bodyPr/>
        <a:lstStyle/>
        <a:p>
          <a:endParaRPr lang="en-US"/>
        </a:p>
      </dgm:t>
    </dgm:pt>
    <dgm:pt modelId="{B43054C8-854E-4ECA-B3D8-5E9B2DFCC09B}" type="pres">
      <dgm:prSet presAssocID="{FADE1D5C-9925-43D2-84D8-2A09B863D57D}" presName="node" presStyleLbl="node1" presStyleIdx="1" presStyleCnt="4">
        <dgm:presLayoutVars>
          <dgm:bulletEnabled val="1"/>
        </dgm:presLayoutVars>
      </dgm:prSet>
      <dgm:spPr/>
      <dgm:t>
        <a:bodyPr/>
        <a:lstStyle/>
        <a:p>
          <a:endParaRPr lang="en-US"/>
        </a:p>
      </dgm:t>
    </dgm:pt>
    <dgm:pt modelId="{F9D28316-63D5-460E-8C5C-249F36E6254B}" type="pres">
      <dgm:prSet presAssocID="{FADE1D5C-9925-43D2-84D8-2A09B863D57D}" presName="spNode" presStyleCnt="0"/>
      <dgm:spPr/>
    </dgm:pt>
    <dgm:pt modelId="{A7D799C7-F0CB-4B49-94FE-52EC862F404C}" type="pres">
      <dgm:prSet presAssocID="{088FBAAB-5573-43F0-97CF-072504E58920}" presName="sibTrans" presStyleLbl="sibTrans1D1" presStyleIdx="1" presStyleCnt="4"/>
      <dgm:spPr/>
      <dgm:t>
        <a:bodyPr/>
        <a:lstStyle/>
        <a:p>
          <a:endParaRPr lang="en-US"/>
        </a:p>
      </dgm:t>
    </dgm:pt>
    <dgm:pt modelId="{28400C96-A882-4789-82BD-858C22E233F3}" type="pres">
      <dgm:prSet presAssocID="{C60B2E48-3AF8-4A77-9AA5-E96AA4B63C48}" presName="node" presStyleLbl="node1" presStyleIdx="2" presStyleCnt="4">
        <dgm:presLayoutVars>
          <dgm:bulletEnabled val="1"/>
        </dgm:presLayoutVars>
      </dgm:prSet>
      <dgm:spPr/>
      <dgm:t>
        <a:bodyPr/>
        <a:lstStyle/>
        <a:p>
          <a:endParaRPr lang="en-US"/>
        </a:p>
      </dgm:t>
    </dgm:pt>
    <dgm:pt modelId="{9CA8488F-ED9C-41DB-8265-CF68C9F70574}" type="pres">
      <dgm:prSet presAssocID="{C60B2E48-3AF8-4A77-9AA5-E96AA4B63C48}" presName="spNode" presStyleCnt="0"/>
      <dgm:spPr/>
    </dgm:pt>
    <dgm:pt modelId="{238D282D-FBC4-41B1-8284-4064A773782F}" type="pres">
      <dgm:prSet presAssocID="{6F43BCE0-5313-4068-967A-25C5DC8D1853}" presName="sibTrans" presStyleLbl="sibTrans1D1" presStyleIdx="2" presStyleCnt="4"/>
      <dgm:spPr/>
      <dgm:t>
        <a:bodyPr/>
        <a:lstStyle/>
        <a:p>
          <a:endParaRPr lang="en-US"/>
        </a:p>
      </dgm:t>
    </dgm:pt>
    <dgm:pt modelId="{B6DB9977-15FD-4061-BD43-66D3F904C256}" type="pres">
      <dgm:prSet presAssocID="{2452806F-50BE-41FE-AD5E-0A0BB83BEA0D}" presName="node" presStyleLbl="node1" presStyleIdx="3" presStyleCnt="4">
        <dgm:presLayoutVars>
          <dgm:bulletEnabled val="1"/>
        </dgm:presLayoutVars>
      </dgm:prSet>
      <dgm:spPr/>
      <dgm:t>
        <a:bodyPr/>
        <a:lstStyle/>
        <a:p>
          <a:endParaRPr lang="en-US"/>
        </a:p>
      </dgm:t>
    </dgm:pt>
    <dgm:pt modelId="{BA04AEDB-68E7-42C4-BF2D-83CE02D616D4}" type="pres">
      <dgm:prSet presAssocID="{2452806F-50BE-41FE-AD5E-0A0BB83BEA0D}" presName="spNode" presStyleCnt="0"/>
      <dgm:spPr/>
    </dgm:pt>
    <dgm:pt modelId="{35991747-85D5-4BBE-A90A-E1F2FC7D3774}" type="pres">
      <dgm:prSet presAssocID="{8EDCE7BA-4CB4-4FC2-A5FA-D3463F830CB1}" presName="sibTrans" presStyleLbl="sibTrans1D1" presStyleIdx="3" presStyleCnt="4"/>
      <dgm:spPr/>
      <dgm:t>
        <a:bodyPr/>
        <a:lstStyle/>
        <a:p>
          <a:endParaRPr lang="en-US"/>
        </a:p>
      </dgm:t>
    </dgm:pt>
  </dgm:ptLst>
  <dgm:cxnLst>
    <dgm:cxn modelId="{7C771683-D284-4BC6-982B-4E896AB00507}" type="presOf" srcId="{FADE1D5C-9925-43D2-84D8-2A09B863D57D}" destId="{B43054C8-854E-4ECA-B3D8-5E9B2DFCC09B}" srcOrd="0" destOrd="0" presId="urn:microsoft.com/office/officeart/2005/8/layout/cycle6"/>
    <dgm:cxn modelId="{3CE250B1-2A72-4138-9CFE-A295CE05384F}" type="presOf" srcId="{6F43BCE0-5313-4068-967A-25C5DC8D1853}" destId="{238D282D-FBC4-41B1-8284-4064A773782F}" srcOrd="0" destOrd="0" presId="urn:microsoft.com/office/officeart/2005/8/layout/cycle6"/>
    <dgm:cxn modelId="{F4446A0C-F502-4C7D-80D8-FAE3E281AF9B}" type="presOf" srcId="{088FBAAB-5573-43F0-97CF-072504E58920}" destId="{A7D799C7-F0CB-4B49-94FE-52EC862F404C}" srcOrd="0" destOrd="0" presId="urn:microsoft.com/office/officeart/2005/8/layout/cycle6"/>
    <dgm:cxn modelId="{0A4DCAEC-69EF-45E9-AA1C-B770097166B2}" srcId="{D77B9AD0-A810-45AC-A3E6-7CDCDC024766}" destId="{0EE70B8C-3F33-4D45-A2E7-7D0CF2A88504}" srcOrd="0" destOrd="0" parTransId="{95DE80DE-9545-42FD-BB2F-2104C412A97C}" sibTransId="{5F594AAE-C986-4271-B7BD-E26006CB2031}"/>
    <dgm:cxn modelId="{EA77422E-29AD-4BB3-A18D-55509594D9A8}" type="presOf" srcId="{2452806F-50BE-41FE-AD5E-0A0BB83BEA0D}" destId="{B6DB9977-15FD-4061-BD43-66D3F904C256}" srcOrd="0" destOrd="0" presId="urn:microsoft.com/office/officeart/2005/8/layout/cycle6"/>
    <dgm:cxn modelId="{88EB5224-C5C0-49B8-860B-91F321DF501A}" type="presOf" srcId="{C60B2E48-3AF8-4A77-9AA5-E96AA4B63C48}" destId="{28400C96-A882-4789-82BD-858C22E233F3}" srcOrd="0" destOrd="0" presId="urn:microsoft.com/office/officeart/2005/8/layout/cycle6"/>
    <dgm:cxn modelId="{EB259EB7-CA14-44E5-A25E-E6C3878BA41C}" type="presOf" srcId="{8EDCE7BA-4CB4-4FC2-A5FA-D3463F830CB1}" destId="{35991747-85D5-4BBE-A90A-E1F2FC7D3774}" srcOrd="0" destOrd="0" presId="urn:microsoft.com/office/officeart/2005/8/layout/cycle6"/>
    <dgm:cxn modelId="{678D345A-8CFA-460A-93E5-589403D77F12}" srcId="{D77B9AD0-A810-45AC-A3E6-7CDCDC024766}" destId="{C60B2E48-3AF8-4A77-9AA5-E96AA4B63C48}" srcOrd="2" destOrd="0" parTransId="{1AD86A9B-AF0B-4FE4-98EC-84DB2262785F}" sibTransId="{6F43BCE0-5313-4068-967A-25C5DC8D1853}"/>
    <dgm:cxn modelId="{B1D886F5-65F5-4BBA-8838-BD66D828F322}" type="presOf" srcId="{0EE70B8C-3F33-4D45-A2E7-7D0CF2A88504}" destId="{5BA7A329-3939-46DF-B91B-4BFF9FA52597}" srcOrd="0" destOrd="0" presId="urn:microsoft.com/office/officeart/2005/8/layout/cycle6"/>
    <dgm:cxn modelId="{3DD31516-E956-4D00-A33B-FB8874B7E387}" type="presOf" srcId="{D77B9AD0-A810-45AC-A3E6-7CDCDC024766}" destId="{A4A03C47-9D19-4523-8588-501F4AF39A00}" srcOrd="0" destOrd="0" presId="urn:microsoft.com/office/officeart/2005/8/layout/cycle6"/>
    <dgm:cxn modelId="{CDBC12E4-7487-45ED-9279-32451B7CE2CB}" type="presOf" srcId="{5F594AAE-C986-4271-B7BD-E26006CB2031}" destId="{53CF3888-1BC8-4253-83C3-927205A0B6F9}" srcOrd="0" destOrd="0" presId="urn:microsoft.com/office/officeart/2005/8/layout/cycle6"/>
    <dgm:cxn modelId="{F7FDA9B3-F247-4231-B97F-745E4476DBE0}" srcId="{D77B9AD0-A810-45AC-A3E6-7CDCDC024766}" destId="{FADE1D5C-9925-43D2-84D8-2A09B863D57D}" srcOrd="1" destOrd="0" parTransId="{55970545-135E-4343-97A3-CF221EA70696}" sibTransId="{088FBAAB-5573-43F0-97CF-072504E58920}"/>
    <dgm:cxn modelId="{3858F71B-AC85-4771-BB5C-811001645B58}" srcId="{D77B9AD0-A810-45AC-A3E6-7CDCDC024766}" destId="{2452806F-50BE-41FE-AD5E-0A0BB83BEA0D}" srcOrd="3" destOrd="0" parTransId="{C1477429-9F46-4080-ADFF-232A416D1984}" sibTransId="{8EDCE7BA-4CB4-4FC2-A5FA-D3463F830CB1}"/>
    <dgm:cxn modelId="{3BE0AC12-2BA3-4DDA-B99F-CEA96AC985E0}" type="presParOf" srcId="{A4A03C47-9D19-4523-8588-501F4AF39A00}" destId="{5BA7A329-3939-46DF-B91B-4BFF9FA52597}" srcOrd="0" destOrd="0" presId="urn:microsoft.com/office/officeart/2005/8/layout/cycle6"/>
    <dgm:cxn modelId="{6877A41A-C003-44C5-ACFE-39933682CCF3}" type="presParOf" srcId="{A4A03C47-9D19-4523-8588-501F4AF39A00}" destId="{857CA584-92AA-4E2C-A85F-AC30DB8D5DFA}" srcOrd="1" destOrd="0" presId="urn:microsoft.com/office/officeart/2005/8/layout/cycle6"/>
    <dgm:cxn modelId="{E74FAA35-69D3-4555-ABCC-9FD222D3071D}" type="presParOf" srcId="{A4A03C47-9D19-4523-8588-501F4AF39A00}" destId="{53CF3888-1BC8-4253-83C3-927205A0B6F9}" srcOrd="2" destOrd="0" presId="urn:microsoft.com/office/officeart/2005/8/layout/cycle6"/>
    <dgm:cxn modelId="{CB2DF072-9930-4C7E-B972-CE05FDF646F1}" type="presParOf" srcId="{A4A03C47-9D19-4523-8588-501F4AF39A00}" destId="{B43054C8-854E-4ECA-B3D8-5E9B2DFCC09B}" srcOrd="3" destOrd="0" presId="urn:microsoft.com/office/officeart/2005/8/layout/cycle6"/>
    <dgm:cxn modelId="{3814D731-2420-4D00-B589-4A7DDD6FCD6F}" type="presParOf" srcId="{A4A03C47-9D19-4523-8588-501F4AF39A00}" destId="{F9D28316-63D5-460E-8C5C-249F36E6254B}" srcOrd="4" destOrd="0" presId="urn:microsoft.com/office/officeart/2005/8/layout/cycle6"/>
    <dgm:cxn modelId="{AD8FC866-FDF1-48CD-B212-B444C12E550A}" type="presParOf" srcId="{A4A03C47-9D19-4523-8588-501F4AF39A00}" destId="{A7D799C7-F0CB-4B49-94FE-52EC862F404C}" srcOrd="5" destOrd="0" presId="urn:microsoft.com/office/officeart/2005/8/layout/cycle6"/>
    <dgm:cxn modelId="{24599612-FDD0-4DFF-BC4C-CBF59CB7CBA8}" type="presParOf" srcId="{A4A03C47-9D19-4523-8588-501F4AF39A00}" destId="{28400C96-A882-4789-82BD-858C22E233F3}" srcOrd="6" destOrd="0" presId="urn:microsoft.com/office/officeart/2005/8/layout/cycle6"/>
    <dgm:cxn modelId="{D0CA9980-DAC0-4838-A750-4228D8E3740C}" type="presParOf" srcId="{A4A03C47-9D19-4523-8588-501F4AF39A00}" destId="{9CA8488F-ED9C-41DB-8265-CF68C9F70574}" srcOrd="7" destOrd="0" presId="urn:microsoft.com/office/officeart/2005/8/layout/cycle6"/>
    <dgm:cxn modelId="{5EECC6C9-48CF-4C8B-BDD1-972C4DA6C12D}" type="presParOf" srcId="{A4A03C47-9D19-4523-8588-501F4AF39A00}" destId="{238D282D-FBC4-41B1-8284-4064A773782F}" srcOrd="8" destOrd="0" presId="urn:microsoft.com/office/officeart/2005/8/layout/cycle6"/>
    <dgm:cxn modelId="{F932A6AE-C90B-41C3-996E-B8E77C212BD5}" type="presParOf" srcId="{A4A03C47-9D19-4523-8588-501F4AF39A00}" destId="{B6DB9977-15FD-4061-BD43-66D3F904C256}" srcOrd="9" destOrd="0" presId="urn:microsoft.com/office/officeart/2005/8/layout/cycle6"/>
    <dgm:cxn modelId="{20A87ACD-BACC-4416-80C7-F89D204CEEBB}" type="presParOf" srcId="{A4A03C47-9D19-4523-8588-501F4AF39A00}" destId="{BA04AEDB-68E7-42C4-BF2D-83CE02D616D4}" srcOrd="10" destOrd="0" presId="urn:microsoft.com/office/officeart/2005/8/layout/cycle6"/>
    <dgm:cxn modelId="{6CF4A1B7-8508-413D-B195-66163FE9CCC8}" type="presParOf" srcId="{A4A03C47-9D19-4523-8588-501F4AF39A00}" destId="{35991747-85D5-4BBE-A90A-E1F2FC7D3774}" srcOrd="11"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A7A329-3939-46DF-B91B-4BFF9FA52597}">
      <dsp:nvSpPr>
        <dsp:cNvPr id="0" name=""/>
        <dsp:cNvSpPr/>
      </dsp:nvSpPr>
      <dsp:spPr>
        <a:xfrm>
          <a:off x="1535552" y="1153"/>
          <a:ext cx="1424694" cy="92605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Epidemiology</a:t>
          </a:r>
          <a:endParaRPr lang="en-US" sz="1500" kern="1200" dirty="0"/>
        </a:p>
      </dsp:txBody>
      <dsp:txXfrm>
        <a:off x="1580758" y="46359"/>
        <a:ext cx="1334282" cy="835639"/>
      </dsp:txXfrm>
    </dsp:sp>
    <dsp:sp modelId="{53CF3888-1BC8-4253-83C3-927205A0B6F9}">
      <dsp:nvSpPr>
        <dsp:cNvPr id="0" name=""/>
        <dsp:cNvSpPr/>
      </dsp:nvSpPr>
      <dsp:spPr>
        <a:xfrm>
          <a:off x="718179" y="464179"/>
          <a:ext cx="3059441" cy="3059441"/>
        </a:xfrm>
        <a:custGeom>
          <a:avLst/>
          <a:gdLst/>
          <a:ahLst/>
          <a:cxnLst/>
          <a:rect l="0" t="0" r="0" b="0"/>
          <a:pathLst>
            <a:path>
              <a:moveTo>
                <a:pt x="2252326" y="181430"/>
              </a:moveTo>
              <a:arcTo wR="1529720" hR="1529720" stAng="17891326" swAng="2625428"/>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43054C8-854E-4ECA-B3D8-5E9B2DFCC09B}">
      <dsp:nvSpPr>
        <dsp:cNvPr id="0" name=""/>
        <dsp:cNvSpPr/>
      </dsp:nvSpPr>
      <dsp:spPr>
        <a:xfrm>
          <a:off x="3065273" y="1530874"/>
          <a:ext cx="1424694" cy="92605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Surveillance</a:t>
          </a:r>
          <a:endParaRPr lang="en-US" sz="1500" kern="1200" dirty="0"/>
        </a:p>
      </dsp:txBody>
      <dsp:txXfrm>
        <a:off x="3110479" y="1576080"/>
        <a:ext cx="1334282" cy="835639"/>
      </dsp:txXfrm>
    </dsp:sp>
    <dsp:sp modelId="{A7D799C7-F0CB-4B49-94FE-52EC862F404C}">
      <dsp:nvSpPr>
        <dsp:cNvPr id="0" name=""/>
        <dsp:cNvSpPr/>
      </dsp:nvSpPr>
      <dsp:spPr>
        <a:xfrm>
          <a:off x="718179" y="464179"/>
          <a:ext cx="3059441" cy="3059441"/>
        </a:xfrm>
        <a:custGeom>
          <a:avLst/>
          <a:gdLst/>
          <a:ahLst/>
          <a:cxnLst/>
          <a:rect l="0" t="0" r="0" b="0"/>
          <a:pathLst>
            <a:path>
              <a:moveTo>
                <a:pt x="2984124" y="2003803"/>
              </a:moveTo>
              <a:arcTo wR="1529720" hR="1529720" stAng="1083246" swAng="2625428"/>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8400C96-A882-4789-82BD-858C22E233F3}">
      <dsp:nvSpPr>
        <dsp:cNvPr id="0" name=""/>
        <dsp:cNvSpPr/>
      </dsp:nvSpPr>
      <dsp:spPr>
        <a:xfrm>
          <a:off x="1535552" y="3060594"/>
          <a:ext cx="1424694" cy="92605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Public Health</a:t>
          </a:r>
          <a:endParaRPr lang="en-US" sz="1500" kern="1200" dirty="0"/>
        </a:p>
      </dsp:txBody>
      <dsp:txXfrm>
        <a:off x="1580758" y="3105800"/>
        <a:ext cx="1334282" cy="835639"/>
      </dsp:txXfrm>
    </dsp:sp>
    <dsp:sp modelId="{238D282D-FBC4-41B1-8284-4064A773782F}">
      <dsp:nvSpPr>
        <dsp:cNvPr id="0" name=""/>
        <dsp:cNvSpPr/>
      </dsp:nvSpPr>
      <dsp:spPr>
        <a:xfrm>
          <a:off x="718179" y="464179"/>
          <a:ext cx="3059441" cy="3059441"/>
        </a:xfrm>
        <a:custGeom>
          <a:avLst/>
          <a:gdLst/>
          <a:ahLst/>
          <a:cxnLst/>
          <a:rect l="0" t="0" r="0" b="0"/>
          <a:pathLst>
            <a:path>
              <a:moveTo>
                <a:pt x="807114" y="2878010"/>
              </a:moveTo>
              <a:arcTo wR="1529720" hR="1529720" stAng="7091326" swAng="2625428"/>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6DB9977-15FD-4061-BD43-66D3F904C256}">
      <dsp:nvSpPr>
        <dsp:cNvPr id="0" name=""/>
        <dsp:cNvSpPr/>
      </dsp:nvSpPr>
      <dsp:spPr>
        <a:xfrm>
          <a:off x="5832" y="1530874"/>
          <a:ext cx="1424694" cy="92605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Geography</a:t>
          </a:r>
          <a:endParaRPr lang="en-US" sz="1500" kern="1200" dirty="0"/>
        </a:p>
      </dsp:txBody>
      <dsp:txXfrm>
        <a:off x="51038" y="1576080"/>
        <a:ext cx="1334282" cy="835639"/>
      </dsp:txXfrm>
    </dsp:sp>
    <dsp:sp modelId="{35991747-85D5-4BBE-A90A-E1F2FC7D3774}">
      <dsp:nvSpPr>
        <dsp:cNvPr id="0" name=""/>
        <dsp:cNvSpPr/>
      </dsp:nvSpPr>
      <dsp:spPr>
        <a:xfrm>
          <a:off x="718179" y="464179"/>
          <a:ext cx="3059441" cy="3059441"/>
        </a:xfrm>
        <a:custGeom>
          <a:avLst/>
          <a:gdLst/>
          <a:ahLst/>
          <a:cxnLst/>
          <a:rect l="0" t="0" r="0" b="0"/>
          <a:pathLst>
            <a:path>
              <a:moveTo>
                <a:pt x="75316" y="1055637"/>
              </a:moveTo>
              <a:arcTo wR="1529720" hR="1529720" stAng="11883246" swAng="2625428"/>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E424FAC-7E96-4EE8-9C37-13CD3027F6C3}" type="datetimeFigureOut">
              <a:rPr lang="en-US" smtClean="0"/>
              <a:t>1/10/2018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48093A-7E03-446F-8C81-A2C8B6B4E02D}" type="slidenum">
              <a:rPr lang="en-US" smtClean="0"/>
              <a:t>‹#›</a:t>
            </a:fld>
            <a:endParaRPr lang="en-US"/>
          </a:p>
        </p:txBody>
      </p:sp>
    </p:spTree>
    <p:extLst>
      <p:ext uri="{BB962C8B-B14F-4D97-AF65-F5344CB8AC3E}">
        <p14:creationId xmlns:p14="http://schemas.microsoft.com/office/powerpoint/2010/main" val="10307259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48093A-7E03-446F-8C81-A2C8B6B4E02D}" type="slidenum">
              <a:rPr lang="en-US" smtClean="0"/>
              <a:t>5</a:t>
            </a:fld>
            <a:endParaRPr lang="en-US"/>
          </a:p>
        </p:txBody>
      </p:sp>
    </p:spTree>
    <p:extLst>
      <p:ext uri="{BB962C8B-B14F-4D97-AF65-F5344CB8AC3E}">
        <p14:creationId xmlns:p14="http://schemas.microsoft.com/office/powerpoint/2010/main" val="1096328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48093A-7E03-446F-8C81-A2C8B6B4E02D}" type="slidenum">
              <a:rPr lang="en-US" smtClean="0"/>
              <a:t>6</a:t>
            </a:fld>
            <a:endParaRPr lang="en-US"/>
          </a:p>
        </p:txBody>
      </p:sp>
    </p:spTree>
    <p:extLst>
      <p:ext uri="{BB962C8B-B14F-4D97-AF65-F5344CB8AC3E}">
        <p14:creationId xmlns:p14="http://schemas.microsoft.com/office/powerpoint/2010/main" val="10963280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8000"/>
            <a:chOff x="0" y="0"/>
            <a:chExt cx="5760" cy="4320"/>
          </a:xfrm>
        </p:grpSpPr>
        <p:sp>
          <p:nvSpPr>
            <p:cNvPr id="5"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lang="en-US" sz="2400">
                <a:latin typeface="Times New Roman" pitchFamily="18" charset="0"/>
                <a:cs typeface="+mn-cs"/>
              </a:endParaRPr>
            </a:p>
          </p:txBody>
        </p:sp>
        <p:sp>
          <p:nvSpPr>
            <p:cNvPr id="6" name="Rectangle 4"/>
            <p:cNvSpPr>
              <a:spLocks noChangeArrowheads="1"/>
            </p:cNvSpPr>
            <p:nvPr/>
          </p:nvSpPr>
          <p:spPr bwMode="hidden">
            <a:xfrm>
              <a:off x="1081" y="1065"/>
              <a:ext cx="4679" cy="1596"/>
            </a:xfrm>
            <a:prstGeom prst="rect">
              <a:avLst/>
            </a:prstGeom>
            <a:solidFill>
              <a:schemeClr val="bg2"/>
            </a:solidFill>
            <a:ln w="9525">
              <a:noFill/>
              <a:miter lim="800000"/>
              <a:headEnd/>
              <a:tailEnd/>
            </a:ln>
          </p:spPr>
          <p:txBody>
            <a:bodyPr/>
            <a:lstStyle/>
            <a:p>
              <a:pPr>
                <a:defRPr/>
              </a:pPr>
              <a:endParaRPr lang="en-US" sz="2400">
                <a:latin typeface="Times New Roman" pitchFamily="18" charset="0"/>
                <a:cs typeface="+mn-cs"/>
              </a:endParaRPr>
            </a:p>
          </p:txBody>
        </p:sp>
        <p:grpSp>
          <p:nvGrpSpPr>
            <p:cNvPr id="7" name="Group 5"/>
            <p:cNvGrpSpPr>
              <a:grpSpLocks/>
            </p:cNvGrpSpPr>
            <p:nvPr/>
          </p:nvGrpSpPr>
          <p:grpSpPr bwMode="auto">
            <a:xfrm>
              <a:off x="0" y="672"/>
              <a:ext cx="1806" cy="1989"/>
              <a:chOff x="0" y="672"/>
              <a:chExt cx="1806" cy="1989"/>
            </a:xfrm>
          </p:grpSpPr>
          <p:sp>
            <p:nvSpPr>
              <p:cNvPr id="8" name="Rectangle 6"/>
              <p:cNvSpPr>
                <a:spLocks noChangeArrowheads="1"/>
              </p:cNvSpPr>
              <p:nvPr userDrawn="1"/>
            </p:nvSpPr>
            <p:spPr bwMode="auto">
              <a:xfrm>
                <a:off x="361" y="2257"/>
                <a:ext cx="363" cy="404"/>
              </a:xfrm>
              <a:prstGeom prst="rect">
                <a:avLst/>
              </a:prstGeom>
              <a:solidFill>
                <a:schemeClr val="accent2"/>
              </a:solidFill>
              <a:ln w="9525">
                <a:noFill/>
                <a:miter lim="800000"/>
                <a:headEnd/>
                <a:tailEnd/>
              </a:ln>
            </p:spPr>
            <p:txBody>
              <a:bodyPr/>
              <a:lstStyle/>
              <a:p>
                <a:pPr>
                  <a:defRPr/>
                </a:pPr>
                <a:endParaRPr lang="en-US" sz="2400">
                  <a:latin typeface="Times New Roman" pitchFamily="18" charset="0"/>
                  <a:cs typeface="+mn-cs"/>
                </a:endParaRPr>
              </a:p>
            </p:txBody>
          </p:sp>
          <p:sp>
            <p:nvSpPr>
              <p:cNvPr id="9" name="Rectangle 7"/>
              <p:cNvSpPr>
                <a:spLocks noChangeArrowheads="1"/>
              </p:cNvSpPr>
              <p:nvPr userDrawn="1"/>
            </p:nvSpPr>
            <p:spPr bwMode="auto">
              <a:xfrm>
                <a:off x="1081" y="1065"/>
                <a:ext cx="362" cy="405"/>
              </a:xfrm>
              <a:prstGeom prst="rect">
                <a:avLst/>
              </a:prstGeom>
              <a:solidFill>
                <a:schemeClr val="folHlink"/>
              </a:solidFill>
              <a:ln w="9525">
                <a:noFill/>
                <a:miter lim="800000"/>
                <a:headEnd/>
                <a:tailEnd/>
              </a:ln>
            </p:spPr>
            <p:txBody>
              <a:bodyPr/>
              <a:lstStyle/>
              <a:p>
                <a:pPr>
                  <a:defRPr/>
                </a:pPr>
                <a:endParaRPr lang="en-US" sz="2400">
                  <a:latin typeface="Times New Roman" pitchFamily="18" charset="0"/>
                  <a:cs typeface="+mn-cs"/>
                </a:endParaRPr>
              </a:p>
            </p:txBody>
          </p:sp>
          <p:sp>
            <p:nvSpPr>
              <p:cNvPr id="10" name="Rectangle 8"/>
              <p:cNvSpPr>
                <a:spLocks noChangeArrowheads="1"/>
              </p:cNvSpPr>
              <p:nvPr userDrawn="1"/>
            </p:nvSpPr>
            <p:spPr bwMode="auto">
              <a:xfrm>
                <a:off x="1437" y="672"/>
                <a:ext cx="369" cy="400"/>
              </a:xfrm>
              <a:prstGeom prst="rect">
                <a:avLst/>
              </a:prstGeom>
              <a:solidFill>
                <a:schemeClr val="folHlink"/>
              </a:solidFill>
              <a:ln w="9525">
                <a:noFill/>
                <a:miter lim="800000"/>
                <a:headEnd/>
                <a:tailEnd/>
              </a:ln>
            </p:spPr>
            <p:txBody>
              <a:bodyPr/>
              <a:lstStyle/>
              <a:p>
                <a:pPr>
                  <a:defRPr/>
                </a:pPr>
                <a:endParaRPr lang="en-US" sz="2400">
                  <a:latin typeface="Times New Roman" pitchFamily="18" charset="0"/>
                  <a:cs typeface="+mn-cs"/>
                </a:endParaRPr>
              </a:p>
            </p:txBody>
          </p:sp>
          <p:sp>
            <p:nvSpPr>
              <p:cNvPr id="11" name="Rectangle 9"/>
              <p:cNvSpPr>
                <a:spLocks noChangeArrowheads="1"/>
              </p:cNvSpPr>
              <p:nvPr userDrawn="1"/>
            </p:nvSpPr>
            <p:spPr bwMode="auto">
              <a:xfrm>
                <a:off x="719" y="2257"/>
                <a:ext cx="368" cy="404"/>
              </a:xfrm>
              <a:prstGeom prst="rect">
                <a:avLst/>
              </a:prstGeom>
              <a:solidFill>
                <a:schemeClr val="bg2"/>
              </a:solidFill>
              <a:ln w="9525">
                <a:noFill/>
                <a:miter lim="800000"/>
                <a:headEnd/>
                <a:tailEnd/>
              </a:ln>
            </p:spPr>
            <p:txBody>
              <a:bodyPr/>
              <a:lstStyle/>
              <a:p>
                <a:pPr>
                  <a:defRPr/>
                </a:pPr>
                <a:endParaRPr lang="en-US" sz="2400">
                  <a:latin typeface="Times New Roman" pitchFamily="18" charset="0"/>
                  <a:cs typeface="+mn-cs"/>
                </a:endParaRPr>
              </a:p>
            </p:txBody>
          </p:sp>
          <p:sp>
            <p:nvSpPr>
              <p:cNvPr id="12" name="Rectangle 10"/>
              <p:cNvSpPr>
                <a:spLocks noChangeArrowheads="1"/>
              </p:cNvSpPr>
              <p:nvPr userDrawn="1"/>
            </p:nvSpPr>
            <p:spPr bwMode="auto">
              <a:xfrm>
                <a:off x="1437" y="1065"/>
                <a:ext cx="369" cy="405"/>
              </a:xfrm>
              <a:prstGeom prst="rect">
                <a:avLst/>
              </a:prstGeom>
              <a:solidFill>
                <a:schemeClr val="accent2"/>
              </a:solidFill>
              <a:ln w="9525">
                <a:noFill/>
                <a:miter lim="800000"/>
                <a:headEnd/>
                <a:tailEnd/>
              </a:ln>
            </p:spPr>
            <p:txBody>
              <a:bodyPr/>
              <a:lstStyle/>
              <a:p>
                <a:pPr>
                  <a:defRPr/>
                </a:pPr>
                <a:endParaRPr lang="en-US" sz="2400">
                  <a:latin typeface="Times New Roman" pitchFamily="18" charset="0"/>
                  <a:cs typeface="+mn-cs"/>
                </a:endParaRPr>
              </a:p>
            </p:txBody>
          </p:sp>
          <p:sp>
            <p:nvSpPr>
              <p:cNvPr id="13" name="Rectangle 11"/>
              <p:cNvSpPr>
                <a:spLocks noChangeArrowheads="1"/>
              </p:cNvSpPr>
              <p:nvPr userDrawn="1"/>
            </p:nvSpPr>
            <p:spPr bwMode="auto">
              <a:xfrm>
                <a:off x="719" y="1464"/>
                <a:ext cx="368" cy="399"/>
              </a:xfrm>
              <a:prstGeom prst="rect">
                <a:avLst/>
              </a:prstGeom>
              <a:solidFill>
                <a:schemeClr val="folHlink"/>
              </a:solidFill>
              <a:ln w="9525">
                <a:noFill/>
                <a:miter lim="800000"/>
                <a:headEnd/>
                <a:tailEnd/>
              </a:ln>
            </p:spPr>
            <p:txBody>
              <a:bodyPr/>
              <a:lstStyle/>
              <a:p>
                <a:pPr>
                  <a:defRPr/>
                </a:pPr>
                <a:endParaRPr lang="en-US" sz="2400">
                  <a:latin typeface="Times New Roman" pitchFamily="18" charset="0"/>
                  <a:cs typeface="+mn-cs"/>
                </a:endParaRPr>
              </a:p>
            </p:txBody>
          </p:sp>
          <p:sp>
            <p:nvSpPr>
              <p:cNvPr id="14" name="Rectangle 12"/>
              <p:cNvSpPr>
                <a:spLocks noChangeArrowheads="1"/>
              </p:cNvSpPr>
              <p:nvPr userDrawn="1"/>
            </p:nvSpPr>
            <p:spPr bwMode="auto">
              <a:xfrm>
                <a:off x="0" y="1464"/>
                <a:ext cx="367" cy="399"/>
              </a:xfrm>
              <a:prstGeom prst="rect">
                <a:avLst/>
              </a:prstGeom>
              <a:solidFill>
                <a:schemeClr val="bg2"/>
              </a:solidFill>
              <a:ln w="9525">
                <a:noFill/>
                <a:miter lim="800000"/>
                <a:headEnd/>
                <a:tailEnd/>
              </a:ln>
            </p:spPr>
            <p:txBody>
              <a:bodyPr/>
              <a:lstStyle/>
              <a:p>
                <a:pPr>
                  <a:defRPr/>
                </a:pPr>
                <a:endParaRPr lang="en-US" sz="2400">
                  <a:latin typeface="Times New Roman" pitchFamily="18" charset="0"/>
                  <a:cs typeface="+mn-cs"/>
                </a:endParaRPr>
              </a:p>
            </p:txBody>
          </p:sp>
          <p:sp>
            <p:nvSpPr>
              <p:cNvPr id="15" name="Rectangle 13"/>
              <p:cNvSpPr>
                <a:spLocks noChangeArrowheads="1"/>
              </p:cNvSpPr>
              <p:nvPr userDrawn="1"/>
            </p:nvSpPr>
            <p:spPr bwMode="auto">
              <a:xfrm>
                <a:off x="1081" y="1464"/>
                <a:ext cx="362" cy="399"/>
              </a:xfrm>
              <a:prstGeom prst="rect">
                <a:avLst/>
              </a:prstGeom>
              <a:solidFill>
                <a:schemeClr val="accent2"/>
              </a:solidFill>
              <a:ln w="9525">
                <a:noFill/>
                <a:miter lim="800000"/>
                <a:headEnd/>
                <a:tailEnd/>
              </a:ln>
            </p:spPr>
            <p:txBody>
              <a:bodyPr/>
              <a:lstStyle/>
              <a:p>
                <a:pPr>
                  <a:defRPr/>
                </a:pPr>
                <a:endParaRPr lang="en-US" sz="2400">
                  <a:latin typeface="Times New Roman" pitchFamily="18" charset="0"/>
                  <a:cs typeface="+mn-cs"/>
                </a:endParaRPr>
              </a:p>
            </p:txBody>
          </p:sp>
          <p:sp>
            <p:nvSpPr>
              <p:cNvPr id="16" name="Rectangle 14"/>
              <p:cNvSpPr>
                <a:spLocks noChangeArrowheads="1"/>
              </p:cNvSpPr>
              <p:nvPr userDrawn="1"/>
            </p:nvSpPr>
            <p:spPr bwMode="auto">
              <a:xfrm>
                <a:off x="361" y="1857"/>
                <a:ext cx="363" cy="406"/>
              </a:xfrm>
              <a:prstGeom prst="rect">
                <a:avLst/>
              </a:prstGeom>
              <a:solidFill>
                <a:schemeClr val="folHlink"/>
              </a:solidFill>
              <a:ln w="9525">
                <a:noFill/>
                <a:miter lim="800000"/>
                <a:headEnd/>
                <a:tailEnd/>
              </a:ln>
            </p:spPr>
            <p:txBody>
              <a:bodyPr/>
              <a:lstStyle/>
              <a:p>
                <a:pPr>
                  <a:defRPr/>
                </a:pPr>
                <a:endParaRPr lang="en-US" sz="2400">
                  <a:latin typeface="Times New Roman" pitchFamily="18" charset="0"/>
                  <a:cs typeface="+mn-cs"/>
                </a:endParaRPr>
              </a:p>
            </p:txBody>
          </p:sp>
          <p:sp>
            <p:nvSpPr>
              <p:cNvPr id="17" name="Rectangle 15"/>
              <p:cNvSpPr>
                <a:spLocks noChangeArrowheads="1"/>
              </p:cNvSpPr>
              <p:nvPr userDrawn="1"/>
            </p:nvSpPr>
            <p:spPr bwMode="auto">
              <a:xfrm>
                <a:off x="719" y="1857"/>
                <a:ext cx="368" cy="406"/>
              </a:xfrm>
              <a:prstGeom prst="rect">
                <a:avLst/>
              </a:prstGeom>
              <a:solidFill>
                <a:schemeClr val="accent2"/>
              </a:solidFill>
              <a:ln w="9525">
                <a:noFill/>
                <a:miter lim="800000"/>
                <a:headEnd/>
                <a:tailEnd/>
              </a:ln>
            </p:spPr>
            <p:txBody>
              <a:bodyPr/>
              <a:lstStyle/>
              <a:p>
                <a:pPr>
                  <a:defRPr/>
                </a:pPr>
                <a:endParaRPr lang="en-US" sz="2400">
                  <a:latin typeface="Times New Roman" pitchFamily="18" charset="0"/>
                  <a:cs typeface="+mn-cs"/>
                </a:endParaRPr>
              </a:p>
            </p:txBody>
          </p:sp>
        </p:grpSp>
      </p:grpSp>
      <p:sp>
        <p:nvSpPr>
          <p:cNvPr id="90131" name="Rectangle 19"/>
          <p:cNvSpPr>
            <a:spLocks noGrp="1" noChangeArrowheads="1"/>
          </p:cNvSpPr>
          <p:nvPr>
            <p:ph type="ctrTitle"/>
          </p:nvPr>
        </p:nvSpPr>
        <p:spPr>
          <a:xfrm>
            <a:off x="2971800" y="1828800"/>
            <a:ext cx="6019800" cy="2209800"/>
          </a:xfrm>
        </p:spPr>
        <p:txBody>
          <a:bodyPr/>
          <a:lstStyle>
            <a:lvl1pPr>
              <a:defRPr/>
            </a:lvl1pPr>
          </a:lstStyle>
          <a:p>
            <a:r>
              <a:rPr lang="en-US" smtClean="0"/>
              <a:t>Click to edit Master title style</a:t>
            </a:r>
            <a:endParaRPr lang="en-US"/>
          </a:p>
        </p:txBody>
      </p:sp>
      <p:sp>
        <p:nvSpPr>
          <p:cNvPr id="90132" name="Rectangle 20"/>
          <p:cNvSpPr>
            <a:spLocks noGrp="1" noChangeArrowheads="1"/>
          </p:cNvSpPr>
          <p:nvPr>
            <p:ph type="subTitle" idx="1"/>
          </p:nvPr>
        </p:nvSpPr>
        <p:spPr>
          <a:xfrm>
            <a:off x="2971800" y="4267200"/>
            <a:ext cx="6019800" cy="1752600"/>
          </a:xfrm>
        </p:spPr>
        <p:txBody>
          <a:bodyPr/>
          <a:lstStyle>
            <a:lvl1pPr marL="0" indent="0" algn="ctr">
              <a:buFont typeface="Wingdings" pitchFamily="2" charset="2"/>
              <a:buNone/>
              <a:defRPr/>
            </a:lvl1pPr>
          </a:lstStyle>
          <a:p>
            <a:r>
              <a:rPr lang="en-US" smtClean="0"/>
              <a:t>Click to edit Master subtitle style</a:t>
            </a:r>
            <a:endParaRPr lang="en-US"/>
          </a:p>
        </p:txBody>
      </p:sp>
      <p:sp>
        <p:nvSpPr>
          <p:cNvPr id="18" name="Rectangle 16"/>
          <p:cNvSpPr>
            <a:spLocks noGrp="1" noChangeArrowheads="1"/>
          </p:cNvSpPr>
          <p:nvPr>
            <p:ph type="dt" sz="half" idx="10"/>
          </p:nvPr>
        </p:nvSpPr>
        <p:spPr>
          <a:xfrm>
            <a:off x="457200" y="6248400"/>
            <a:ext cx="2133600" cy="457200"/>
          </a:xfrm>
        </p:spPr>
        <p:txBody>
          <a:bodyPr/>
          <a:lstStyle>
            <a:lvl1pPr>
              <a:defRPr/>
            </a:lvl1pPr>
          </a:lstStyle>
          <a:p>
            <a:fld id="{1D8BD707-D9CF-40AE-B4C6-C98DA3205C09}" type="datetimeFigureOut">
              <a:rPr lang="en-US" smtClean="0"/>
              <a:pPr/>
              <a:t>1/10/2018</a:t>
            </a:fld>
            <a:endParaRPr lang="en-US"/>
          </a:p>
        </p:txBody>
      </p:sp>
      <p:sp>
        <p:nvSpPr>
          <p:cNvPr id="19" name="Rectangle 17"/>
          <p:cNvSpPr>
            <a:spLocks noGrp="1" noChangeArrowheads="1"/>
          </p:cNvSpPr>
          <p:nvPr>
            <p:ph type="ftr" sz="quarter" idx="11"/>
          </p:nvPr>
        </p:nvSpPr>
        <p:spPr/>
        <p:txBody>
          <a:bodyPr/>
          <a:lstStyle>
            <a:lvl1pPr>
              <a:defRPr/>
            </a:lvl1pPr>
          </a:lstStyle>
          <a:p>
            <a:endParaRPr lang="en-US"/>
          </a:p>
        </p:txBody>
      </p:sp>
      <p:sp>
        <p:nvSpPr>
          <p:cNvPr id="20" name="Rectangle 18"/>
          <p:cNvSpPr>
            <a:spLocks noGrp="1" noChangeArrowheads="1"/>
          </p:cNvSpPr>
          <p:nvPr>
            <p:ph type="sldNum" sz="quarter" idx="12"/>
          </p:nvPr>
        </p:nvSpPr>
        <p:spPr/>
        <p:txBody>
          <a:bodyPr/>
          <a:lstStyle>
            <a:lvl1pPr>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360951267"/>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endParaRPr lang="en-US"/>
          </a:p>
        </p:txBody>
      </p:sp>
      <p:sp>
        <p:nvSpPr>
          <p:cNvPr id="5" name="Rectangle 3"/>
          <p:cNvSpPr>
            <a:spLocks noGrp="1" noChangeArrowheads="1"/>
          </p:cNvSpPr>
          <p:nvPr>
            <p:ph type="sldNum" sz="quarter" idx="11"/>
          </p:nvPr>
        </p:nvSpPr>
        <p:spPr>
          <a:ln/>
        </p:spPr>
        <p:txBody>
          <a:bodyPr/>
          <a:lstStyle>
            <a:lvl1pPr>
              <a:defRPr/>
            </a:lvl1pPr>
          </a:lstStyle>
          <a:p>
            <a:fld id="{B6F15528-21DE-4FAA-801E-634DDDAF4B2B}" type="slidenum">
              <a:rPr lang="en-US" smtClean="0"/>
              <a:pPr/>
              <a:t>‹#›</a:t>
            </a:fld>
            <a:endParaRPr lang="en-US"/>
          </a:p>
        </p:txBody>
      </p:sp>
      <p:sp>
        <p:nvSpPr>
          <p:cNvPr id="6" name="Rectangle 16"/>
          <p:cNvSpPr>
            <a:spLocks noGrp="1" noChangeArrowheads="1"/>
          </p:cNvSpPr>
          <p:nvPr>
            <p:ph type="dt" sz="half" idx="12"/>
          </p:nvPr>
        </p:nvSpPr>
        <p:spPr>
          <a:ln/>
        </p:spPr>
        <p:txBody>
          <a:bodyPr/>
          <a:lstStyle>
            <a:lvl1pPr>
              <a:defRPr/>
            </a:lvl1pPr>
          </a:lstStyle>
          <a:p>
            <a:fld id="{1D8BD707-D9CF-40AE-B4C6-C98DA3205C09}" type="datetimeFigureOut">
              <a:rPr lang="en-US" smtClean="0"/>
              <a:pPr/>
              <a:t>1/10/2018</a:t>
            </a:fld>
            <a:endParaRPr lang="en-US"/>
          </a:p>
        </p:txBody>
      </p:sp>
    </p:spTree>
    <p:extLst>
      <p:ext uri="{BB962C8B-B14F-4D97-AF65-F5344CB8AC3E}">
        <p14:creationId xmlns:p14="http://schemas.microsoft.com/office/powerpoint/2010/main" val="2093243175"/>
      </p:ext>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ftr" sz="quarter" idx="10"/>
          </p:nvPr>
        </p:nvSpPr>
        <p:spPr>
          <a:ln/>
        </p:spPr>
        <p:txBody>
          <a:bodyPr/>
          <a:lstStyle>
            <a:lvl1pPr>
              <a:defRPr/>
            </a:lvl1pPr>
          </a:lstStyle>
          <a:p>
            <a:endParaRPr lang="en-US"/>
          </a:p>
        </p:txBody>
      </p:sp>
      <p:sp>
        <p:nvSpPr>
          <p:cNvPr id="5" name="Rectangle 3"/>
          <p:cNvSpPr>
            <a:spLocks noGrp="1" noChangeArrowheads="1"/>
          </p:cNvSpPr>
          <p:nvPr>
            <p:ph type="sldNum" sz="quarter" idx="11"/>
          </p:nvPr>
        </p:nvSpPr>
        <p:spPr>
          <a:ln/>
        </p:spPr>
        <p:txBody>
          <a:bodyPr/>
          <a:lstStyle>
            <a:lvl1pPr>
              <a:defRPr/>
            </a:lvl1pPr>
          </a:lstStyle>
          <a:p>
            <a:fld id="{B6F15528-21DE-4FAA-801E-634DDDAF4B2B}" type="slidenum">
              <a:rPr lang="en-US" smtClean="0"/>
              <a:pPr/>
              <a:t>‹#›</a:t>
            </a:fld>
            <a:endParaRPr lang="en-US"/>
          </a:p>
        </p:txBody>
      </p:sp>
      <p:sp>
        <p:nvSpPr>
          <p:cNvPr id="6" name="Rectangle 16"/>
          <p:cNvSpPr>
            <a:spLocks noGrp="1" noChangeArrowheads="1"/>
          </p:cNvSpPr>
          <p:nvPr>
            <p:ph type="dt" sz="half" idx="12"/>
          </p:nvPr>
        </p:nvSpPr>
        <p:spPr>
          <a:ln/>
        </p:spPr>
        <p:txBody>
          <a:bodyPr/>
          <a:lstStyle>
            <a:lvl1pPr>
              <a:defRPr/>
            </a:lvl1pPr>
          </a:lstStyle>
          <a:p>
            <a:fld id="{1D8BD707-D9CF-40AE-B4C6-C98DA3205C09}" type="datetimeFigureOut">
              <a:rPr lang="en-US" smtClean="0"/>
              <a:pPr/>
              <a:t>1/10/2018</a:t>
            </a:fld>
            <a:endParaRPr lang="en-US"/>
          </a:p>
        </p:txBody>
      </p:sp>
    </p:spTree>
    <p:extLst>
      <p:ext uri="{BB962C8B-B14F-4D97-AF65-F5344CB8AC3E}">
        <p14:creationId xmlns:p14="http://schemas.microsoft.com/office/powerpoint/2010/main" val="3289516046"/>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endParaRPr lang="en-US"/>
          </a:p>
        </p:txBody>
      </p:sp>
      <p:sp>
        <p:nvSpPr>
          <p:cNvPr id="6" name="Rectangle 3"/>
          <p:cNvSpPr>
            <a:spLocks noGrp="1" noChangeArrowheads="1"/>
          </p:cNvSpPr>
          <p:nvPr>
            <p:ph type="sldNum" sz="quarter" idx="11"/>
          </p:nvPr>
        </p:nvSpPr>
        <p:spPr>
          <a:ln/>
        </p:spPr>
        <p:txBody>
          <a:bodyPr/>
          <a:lstStyle>
            <a:lvl1pPr>
              <a:defRPr/>
            </a:lvl1pPr>
          </a:lstStyle>
          <a:p>
            <a:fld id="{B6F15528-21DE-4FAA-801E-634DDDAF4B2B}" type="slidenum">
              <a:rPr lang="en-US" smtClean="0"/>
              <a:pPr/>
              <a:t>‹#›</a:t>
            </a:fld>
            <a:endParaRPr lang="en-US"/>
          </a:p>
        </p:txBody>
      </p:sp>
      <p:sp>
        <p:nvSpPr>
          <p:cNvPr id="7" name="Rectangle 16"/>
          <p:cNvSpPr>
            <a:spLocks noGrp="1" noChangeArrowheads="1"/>
          </p:cNvSpPr>
          <p:nvPr>
            <p:ph type="dt" sz="half" idx="12"/>
          </p:nvPr>
        </p:nvSpPr>
        <p:spPr>
          <a:ln/>
        </p:spPr>
        <p:txBody>
          <a:bodyPr/>
          <a:lstStyle>
            <a:lvl1pPr>
              <a:defRPr/>
            </a:lvl1pPr>
          </a:lstStyle>
          <a:p>
            <a:fld id="{1D8BD707-D9CF-40AE-B4C6-C98DA3205C09}" type="datetimeFigureOut">
              <a:rPr lang="en-US" smtClean="0"/>
              <a:pPr/>
              <a:t>1/10/2018</a:t>
            </a:fld>
            <a:endParaRPr lang="en-US"/>
          </a:p>
        </p:txBody>
      </p:sp>
    </p:spTree>
    <p:extLst>
      <p:ext uri="{BB962C8B-B14F-4D97-AF65-F5344CB8AC3E}">
        <p14:creationId xmlns:p14="http://schemas.microsoft.com/office/powerpoint/2010/main" val="882229300"/>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ftr" sz="quarter" idx="10"/>
          </p:nvPr>
        </p:nvSpPr>
        <p:spPr>
          <a:ln/>
        </p:spPr>
        <p:txBody>
          <a:bodyPr/>
          <a:lstStyle>
            <a:lvl1pPr>
              <a:defRPr/>
            </a:lvl1pPr>
          </a:lstStyle>
          <a:p>
            <a:endParaRPr lang="en-US"/>
          </a:p>
        </p:txBody>
      </p:sp>
      <p:sp>
        <p:nvSpPr>
          <p:cNvPr id="8" name="Rectangle 3"/>
          <p:cNvSpPr>
            <a:spLocks noGrp="1" noChangeArrowheads="1"/>
          </p:cNvSpPr>
          <p:nvPr>
            <p:ph type="sldNum" sz="quarter" idx="11"/>
          </p:nvPr>
        </p:nvSpPr>
        <p:spPr>
          <a:ln/>
        </p:spPr>
        <p:txBody>
          <a:bodyPr/>
          <a:lstStyle>
            <a:lvl1pPr>
              <a:defRPr/>
            </a:lvl1pPr>
          </a:lstStyle>
          <a:p>
            <a:fld id="{B6F15528-21DE-4FAA-801E-634DDDAF4B2B}" type="slidenum">
              <a:rPr lang="en-US" smtClean="0"/>
              <a:pPr/>
              <a:t>‹#›</a:t>
            </a:fld>
            <a:endParaRPr lang="en-US"/>
          </a:p>
        </p:txBody>
      </p:sp>
      <p:sp>
        <p:nvSpPr>
          <p:cNvPr id="9" name="Rectangle 16"/>
          <p:cNvSpPr>
            <a:spLocks noGrp="1" noChangeArrowheads="1"/>
          </p:cNvSpPr>
          <p:nvPr>
            <p:ph type="dt" sz="half" idx="12"/>
          </p:nvPr>
        </p:nvSpPr>
        <p:spPr>
          <a:ln/>
        </p:spPr>
        <p:txBody>
          <a:bodyPr/>
          <a:lstStyle>
            <a:lvl1pPr>
              <a:defRPr/>
            </a:lvl1pPr>
          </a:lstStyle>
          <a:p>
            <a:fld id="{1D8BD707-D9CF-40AE-B4C6-C98DA3205C09}" type="datetimeFigureOut">
              <a:rPr lang="en-US" smtClean="0"/>
              <a:pPr/>
              <a:t>1/10/2018</a:t>
            </a:fld>
            <a:endParaRPr lang="en-US"/>
          </a:p>
        </p:txBody>
      </p:sp>
    </p:spTree>
    <p:extLst>
      <p:ext uri="{BB962C8B-B14F-4D97-AF65-F5344CB8AC3E}">
        <p14:creationId xmlns:p14="http://schemas.microsoft.com/office/powerpoint/2010/main" val="1457473313"/>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ftr" sz="quarter" idx="10"/>
          </p:nvPr>
        </p:nvSpPr>
        <p:spPr>
          <a:ln/>
        </p:spPr>
        <p:txBody>
          <a:bodyPr/>
          <a:lstStyle>
            <a:lvl1pPr>
              <a:defRPr/>
            </a:lvl1pPr>
          </a:lstStyle>
          <a:p>
            <a:endParaRPr lang="en-US"/>
          </a:p>
        </p:txBody>
      </p:sp>
      <p:sp>
        <p:nvSpPr>
          <p:cNvPr id="4" name="Rectangle 3"/>
          <p:cNvSpPr>
            <a:spLocks noGrp="1" noChangeArrowheads="1"/>
          </p:cNvSpPr>
          <p:nvPr>
            <p:ph type="sldNum" sz="quarter" idx="11"/>
          </p:nvPr>
        </p:nvSpPr>
        <p:spPr>
          <a:ln/>
        </p:spPr>
        <p:txBody>
          <a:bodyPr/>
          <a:lstStyle>
            <a:lvl1pPr>
              <a:defRPr/>
            </a:lvl1pPr>
          </a:lstStyle>
          <a:p>
            <a:fld id="{B6F15528-21DE-4FAA-801E-634DDDAF4B2B}" type="slidenum">
              <a:rPr lang="en-US" smtClean="0"/>
              <a:pPr/>
              <a:t>‹#›</a:t>
            </a:fld>
            <a:endParaRPr lang="en-US"/>
          </a:p>
        </p:txBody>
      </p:sp>
      <p:sp>
        <p:nvSpPr>
          <p:cNvPr id="5" name="Rectangle 16"/>
          <p:cNvSpPr>
            <a:spLocks noGrp="1" noChangeArrowheads="1"/>
          </p:cNvSpPr>
          <p:nvPr>
            <p:ph type="dt" sz="half" idx="12"/>
          </p:nvPr>
        </p:nvSpPr>
        <p:spPr>
          <a:ln/>
        </p:spPr>
        <p:txBody>
          <a:bodyPr/>
          <a:lstStyle>
            <a:lvl1pPr>
              <a:defRPr/>
            </a:lvl1pPr>
          </a:lstStyle>
          <a:p>
            <a:fld id="{1D8BD707-D9CF-40AE-B4C6-C98DA3205C09}" type="datetimeFigureOut">
              <a:rPr lang="en-US" smtClean="0"/>
              <a:pPr/>
              <a:t>1/10/2018</a:t>
            </a:fld>
            <a:endParaRPr lang="en-US"/>
          </a:p>
        </p:txBody>
      </p:sp>
    </p:spTree>
    <p:extLst>
      <p:ext uri="{BB962C8B-B14F-4D97-AF65-F5344CB8AC3E}">
        <p14:creationId xmlns:p14="http://schemas.microsoft.com/office/powerpoint/2010/main" val="3416057806"/>
      </p:ext>
    </p:extLst>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ftr" sz="quarter" idx="10"/>
          </p:nvPr>
        </p:nvSpPr>
        <p:spPr>
          <a:ln/>
        </p:spPr>
        <p:txBody>
          <a:bodyPr/>
          <a:lstStyle>
            <a:lvl1pPr>
              <a:defRPr/>
            </a:lvl1pPr>
          </a:lstStyle>
          <a:p>
            <a:endParaRPr lang="en-US"/>
          </a:p>
        </p:txBody>
      </p:sp>
      <p:sp>
        <p:nvSpPr>
          <p:cNvPr id="3" name="Rectangle 3"/>
          <p:cNvSpPr>
            <a:spLocks noGrp="1" noChangeArrowheads="1"/>
          </p:cNvSpPr>
          <p:nvPr>
            <p:ph type="sldNum" sz="quarter" idx="11"/>
          </p:nvPr>
        </p:nvSpPr>
        <p:spPr>
          <a:ln/>
        </p:spPr>
        <p:txBody>
          <a:bodyPr/>
          <a:lstStyle>
            <a:lvl1pPr>
              <a:defRPr/>
            </a:lvl1pPr>
          </a:lstStyle>
          <a:p>
            <a:fld id="{B6F15528-21DE-4FAA-801E-634DDDAF4B2B}" type="slidenum">
              <a:rPr lang="en-US" smtClean="0"/>
              <a:pPr/>
              <a:t>‹#›</a:t>
            </a:fld>
            <a:endParaRPr lang="en-US"/>
          </a:p>
        </p:txBody>
      </p:sp>
      <p:sp>
        <p:nvSpPr>
          <p:cNvPr id="4" name="Rectangle 16"/>
          <p:cNvSpPr>
            <a:spLocks noGrp="1" noChangeArrowheads="1"/>
          </p:cNvSpPr>
          <p:nvPr>
            <p:ph type="dt" sz="half" idx="12"/>
          </p:nvPr>
        </p:nvSpPr>
        <p:spPr>
          <a:ln/>
        </p:spPr>
        <p:txBody>
          <a:bodyPr/>
          <a:lstStyle>
            <a:lvl1pPr>
              <a:defRPr/>
            </a:lvl1pPr>
          </a:lstStyle>
          <a:p>
            <a:fld id="{1D8BD707-D9CF-40AE-B4C6-C98DA3205C09}" type="datetimeFigureOut">
              <a:rPr lang="en-US" smtClean="0"/>
              <a:pPr/>
              <a:t>1/10/2018</a:t>
            </a:fld>
            <a:endParaRPr lang="en-US"/>
          </a:p>
        </p:txBody>
      </p:sp>
    </p:spTree>
    <p:extLst>
      <p:ext uri="{BB962C8B-B14F-4D97-AF65-F5344CB8AC3E}">
        <p14:creationId xmlns:p14="http://schemas.microsoft.com/office/powerpoint/2010/main" val="2194295182"/>
      </p:ext>
    </p:extLst>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endParaRPr lang="en-US"/>
          </a:p>
        </p:txBody>
      </p:sp>
      <p:sp>
        <p:nvSpPr>
          <p:cNvPr id="6" name="Rectangle 3"/>
          <p:cNvSpPr>
            <a:spLocks noGrp="1" noChangeArrowheads="1"/>
          </p:cNvSpPr>
          <p:nvPr>
            <p:ph type="sldNum" sz="quarter" idx="11"/>
          </p:nvPr>
        </p:nvSpPr>
        <p:spPr>
          <a:ln/>
        </p:spPr>
        <p:txBody>
          <a:bodyPr/>
          <a:lstStyle>
            <a:lvl1pPr>
              <a:defRPr/>
            </a:lvl1pPr>
          </a:lstStyle>
          <a:p>
            <a:fld id="{B6F15528-21DE-4FAA-801E-634DDDAF4B2B}" type="slidenum">
              <a:rPr lang="en-US" smtClean="0"/>
              <a:pPr/>
              <a:t>‹#›</a:t>
            </a:fld>
            <a:endParaRPr lang="en-US"/>
          </a:p>
        </p:txBody>
      </p:sp>
      <p:sp>
        <p:nvSpPr>
          <p:cNvPr id="7" name="Rectangle 16"/>
          <p:cNvSpPr>
            <a:spLocks noGrp="1" noChangeArrowheads="1"/>
          </p:cNvSpPr>
          <p:nvPr>
            <p:ph type="dt" sz="half" idx="12"/>
          </p:nvPr>
        </p:nvSpPr>
        <p:spPr>
          <a:ln/>
        </p:spPr>
        <p:txBody>
          <a:bodyPr/>
          <a:lstStyle>
            <a:lvl1pPr>
              <a:defRPr/>
            </a:lvl1pPr>
          </a:lstStyle>
          <a:p>
            <a:fld id="{1D8BD707-D9CF-40AE-B4C6-C98DA3205C09}" type="datetimeFigureOut">
              <a:rPr lang="en-US" smtClean="0"/>
              <a:pPr/>
              <a:t>1/10/2018</a:t>
            </a:fld>
            <a:endParaRPr lang="en-US"/>
          </a:p>
        </p:txBody>
      </p:sp>
    </p:spTree>
    <p:extLst>
      <p:ext uri="{BB962C8B-B14F-4D97-AF65-F5344CB8AC3E}">
        <p14:creationId xmlns:p14="http://schemas.microsoft.com/office/powerpoint/2010/main" val="279272203"/>
      </p:ext>
    </p:extLst>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endParaRPr lang="en-US"/>
          </a:p>
        </p:txBody>
      </p:sp>
      <p:sp>
        <p:nvSpPr>
          <p:cNvPr id="6" name="Rectangle 3"/>
          <p:cNvSpPr>
            <a:spLocks noGrp="1" noChangeArrowheads="1"/>
          </p:cNvSpPr>
          <p:nvPr>
            <p:ph type="sldNum" sz="quarter" idx="11"/>
          </p:nvPr>
        </p:nvSpPr>
        <p:spPr>
          <a:ln/>
        </p:spPr>
        <p:txBody>
          <a:bodyPr/>
          <a:lstStyle>
            <a:lvl1pPr>
              <a:defRPr/>
            </a:lvl1pPr>
          </a:lstStyle>
          <a:p>
            <a:fld id="{B6F15528-21DE-4FAA-801E-634DDDAF4B2B}" type="slidenum">
              <a:rPr lang="en-US" smtClean="0"/>
              <a:pPr/>
              <a:t>‹#›</a:t>
            </a:fld>
            <a:endParaRPr lang="en-US"/>
          </a:p>
        </p:txBody>
      </p:sp>
      <p:sp>
        <p:nvSpPr>
          <p:cNvPr id="7" name="Rectangle 16"/>
          <p:cNvSpPr>
            <a:spLocks noGrp="1" noChangeArrowheads="1"/>
          </p:cNvSpPr>
          <p:nvPr>
            <p:ph type="dt" sz="half" idx="12"/>
          </p:nvPr>
        </p:nvSpPr>
        <p:spPr>
          <a:ln/>
        </p:spPr>
        <p:txBody>
          <a:bodyPr/>
          <a:lstStyle>
            <a:lvl1pPr>
              <a:defRPr/>
            </a:lvl1pPr>
          </a:lstStyle>
          <a:p>
            <a:fld id="{1D8BD707-D9CF-40AE-B4C6-C98DA3205C09}" type="datetimeFigureOut">
              <a:rPr lang="en-US" smtClean="0"/>
              <a:pPr/>
              <a:t>1/10/2018</a:t>
            </a:fld>
            <a:endParaRPr lang="en-US"/>
          </a:p>
        </p:txBody>
      </p:sp>
    </p:spTree>
    <p:extLst>
      <p:ext uri="{BB962C8B-B14F-4D97-AF65-F5344CB8AC3E}">
        <p14:creationId xmlns:p14="http://schemas.microsoft.com/office/powerpoint/2010/main" val="92308410"/>
      </p:ext>
    </p:extLst>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endParaRPr lang="en-US"/>
          </a:p>
        </p:txBody>
      </p:sp>
      <p:sp>
        <p:nvSpPr>
          <p:cNvPr id="5" name="Rectangle 3"/>
          <p:cNvSpPr>
            <a:spLocks noGrp="1" noChangeArrowheads="1"/>
          </p:cNvSpPr>
          <p:nvPr>
            <p:ph type="sldNum" sz="quarter" idx="11"/>
          </p:nvPr>
        </p:nvSpPr>
        <p:spPr>
          <a:ln/>
        </p:spPr>
        <p:txBody>
          <a:bodyPr/>
          <a:lstStyle>
            <a:lvl1pPr>
              <a:defRPr/>
            </a:lvl1pPr>
          </a:lstStyle>
          <a:p>
            <a:fld id="{B6F15528-21DE-4FAA-801E-634DDDAF4B2B}" type="slidenum">
              <a:rPr lang="en-US" smtClean="0"/>
              <a:pPr/>
              <a:t>‹#›</a:t>
            </a:fld>
            <a:endParaRPr lang="en-US"/>
          </a:p>
        </p:txBody>
      </p:sp>
      <p:sp>
        <p:nvSpPr>
          <p:cNvPr id="6" name="Rectangle 16"/>
          <p:cNvSpPr>
            <a:spLocks noGrp="1" noChangeArrowheads="1"/>
          </p:cNvSpPr>
          <p:nvPr>
            <p:ph type="dt" sz="half" idx="12"/>
          </p:nvPr>
        </p:nvSpPr>
        <p:spPr>
          <a:ln/>
        </p:spPr>
        <p:txBody>
          <a:bodyPr/>
          <a:lstStyle>
            <a:lvl1pPr>
              <a:defRPr/>
            </a:lvl1pPr>
          </a:lstStyle>
          <a:p>
            <a:fld id="{1D8BD707-D9CF-40AE-B4C6-C98DA3205C09}" type="datetimeFigureOut">
              <a:rPr lang="en-US" smtClean="0"/>
              <a:pPr/>
              <a:t>1/10/2018</a:t>
            </a:fld>
            <a:endParaRPr lang="en-US"/>
          </a:p>
        </p:txBody>
      </p:sp>
    </p:spTree>
    <p:extLst>
      <p:ext uri="{BB962C8B-B14F-4D97-AF65-F5344CB8AC3E}">
        <p14:creationId xmlns:p14="http://schemas.microsoft.com/office/powerpoint/2010/main" val="800451779"/>
      </p:ext>
    </p:extLst>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457200"/>
            <a:ext cx="60198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endParaRPr lang="en-US"/>
          </a:p>
        </p:txBody>
      </p:sp>
      <p:sp>
        <p:nvSpPr>
          <p:cNvPr id="5" name="Rectangle 3"/>
          <p:cNvSpPr>
            <a:spLocks noGrp="1" noChangeArrowheads="1"/>
          </p:cNvSpPr>
          <p:nvPr>
            <p:ph type="sldNum" sz="quarter" idx="11"/>
          </p:nvPr>
        </p:nvSpPr>
        <p:spPr>
          <a:ln/>
        </p:spPr>
        <p:txBody>
          <a:bodyPr/>
          <a:lstStyle>
            <a:lvl1pPr>
              <a:defRPr/>
            </a:lvl1pPr>
          </a:lstStyle>
          <a:p>
            <a:fld id="{B6F15528-21DE-4FAA-801E-634DDDAF4B2B}" type="slidenum">
              <a:rPr lang="en-US" smtClean="0"/>
              <a:pPr/>
              <a:t>‹#›</a:t>
            </a:fld>
            <a:endParaRPr lang="en-US"/>
          </a:p>
        </p:txBody>
      </p:sp>
      <p:sp>
        <p:nvSpPr>
          <p:cNvPr id="6" name="Rectangle 16"/>
          <p:cNvSpPr>
            <a:spLocks noGrp="1" noChangeArrowheads="1"/>
          </p:cNvSpPr>
          <p:nvPr>
            <p:ph type="dt" sz="half" idx="12"/>
          </p:nvPr>
        </p:nvSpPr>
        <p:spPr>
          <a:ln/>
        </p:spPr>
        <p:txBody>
          <a:bodyPr/>
          <a:lstStyle>
            <a:lvl1pPr>
              <a:defRPr/>
            </a:lvl1pPr>
          </a:lstStyle>
          <a:p>
            <a:fld id="{1D8BD707-D9CF-40AE-B4C6-C98DA3205C09}" type="datetimeFigureOut">
              <a:rPr lang="en-US" smtClean="0"/>
              <a:pPr/>
              <a:t>1/10/2018</a:t>
            </a:fld>
            <a:endParaRPr lang="en-US"/>
          </a:p>
        </p:txBody>
      </p:sp>
    </p:spTree>
    <p:extLst>
      <p:ext uri="{BB962C8B-B14F-4D97-AF65-F5344CB8AC3E}">
        <p14:creationId xmlns:p14="http://schemas.microsoft.com/office/powerpoint/2010/main" val="1273587151"/>
      </p:ext>
    </p:extLst>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81200"/>
            <a:ext cx="4038600" cy="3886200"/>
          </a:xfrm>
        </p:spPr>
        <p:txBody>
          <a:bodyPr/>
          <a:lstStyle/>
          <a:p>
            <a:pPr lvl="0"/>
            <a:r>
              <a:rPr lang="en-US" noProof="0" smtClean="0"/>
              <a:t>Click icon to add clip art</a:t>
            </a:r>
            <a:endParaRPr lang="en-US" noProof="0"/>
          </a:p>
        </p:txBody>
      </p:sp>
      <p:sp>
        <p:nvSpPr>
          <p:cNvPr id="5" name="Rectangle 2"/>
          <p:cNvSpPr>
            <a:spLocks noGrp="1" noChangeArrowheads="1"/>
          </p:cNvSpPr>
          <p:nvPr>
            <p:ph type="ftr" sz="quarter" idx="10"/>
          </p:nvPr>
        </p:nvSpPr>
        <p:spPr>
          <a:ln/>
        </p:spPr>
        <p:txBody>
          <a:bodyPr/>
          <a:lstStyle>
            <a:lvl1pPr>
              <a:defRPr/>
            </a:lvl1pPr>
          </a:lstStyle>
          <a:p>
            <a:endParaRPr lang="en-US"/>
          </a:p>
        </p:txBody>
      </p:sp>
      <p:sp>
        <p:nvSpPr>
          <p:cNvPr id="6" name="Rectangle 3"/>
          <p:cNvSpPr>
            <a:spLocks noGrp="1" noChangeArrowheads="1"/>
          </p:cNvSpPr>
          <p:nvPr>
            <p:ph type="sldNum" sz="quarter" idx="11"/>
          </p:nvPr>
        </p:nvSpPr>
        <p:spPr>
          <a:ln/>
        </p:spPr>
        <p:txBody>
          <a:bodyPr/>
          <a:lstStyle>
            <a:lvl1pPr>
              <a:defRPr/>
            </a:lvl1pPr>
          </a:lstStyle>
          <a:p>
            <a:fld id="{B6F15528-21DE-4FAA-801E-634DDDAF4B2B}" type="slidenum">
              <a:rPr lang="en-US" smtClean="0"/>
              <a:pPr/>
              <a:t>‹#›</a:t>
            </a:fld>
            <a:endParaRPr lang="en-US"/>
          </a:p>
        </p:txBody>
      </p:sp>
      <p:sp>
        <p:nvSpPr>
          <p:cNvPr id="7" name="Rectangle 16"/>
          <p:cNvSpPr>
            <a:spLocks noGrp="1" noChangeArrowheads="1"/>
          </p:cNvSpPr>
          <p:nvPr>
            <p:ph type="dt" sz="half" idx="12"/>
          </p:nvPr>
        </p:nvSpPr>
        <p:spPr>
          <a:ln/>
        </p:spPr>
        <p:txBody>
          <a:bodyPr/>
          <a:lstStyle>
            <a:lvl1pPr>
              <a:defRPr/>
            </a:lvl1pPr>
          </a:lstStyle>
          <a:p>
            <a:fld id="{1D8BD707-D9CF-40AE-B4C6-C98DA3205C09}" type="datetimeFigureOut">
              <a:rPr lang="en-US" smtClean="0"/>
              <a:pPr/>
              <a:t>1/10/2018</a:t>
            </a:fld>
            <a:endParaRPr lang="en-US"/>
          </a:p>
        </p:txBody>
      </p:sp>
    </p:spTree>
    <p:extLst>
      <p:ext uri="{BB962C8B-B14F-4D97-AF65-F5344CB8AC3E}">
        <p14:creationId xmlns:p14="http://schemas.microsoft.com/office/powerpoint/2010/main" val="3787279936"/>
      </p:ext>
    </p:extLst>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981200"/>
            <a:ext cx="4038600" cy="3886200"/>
          </a:xfrm>
        </p:spPr>
        <p:txBody>
          <a:bodyPr/>
          <a:lstStyle/>
          <a:p>
            <a:pPr lvl="0"/>
            <a:r>
              <a:rPr lang="en-US" noProof="0" smtClean="0"/>
              <a:t>Click icon to add clip art</a:t>
            </a:r>
            <a:endParaRPr lang="en-US" noProof="0"/>
          </a:p>
        </p:txBody>
      </p:sp>
      <p:sp>
        <p:nvSpPr>
          <p:cNvPr id="4" name="Text Placeholder 3"/>
          <p:cNvSpPr>
            <a:spLocks noGrp="1"/>
          </p:cNvSpPr>
          <p:nvPr>
            <p:ph type="body" sz="half" idx="2"/>
          </p:nvPr>
        </p:nvSpPr>
        <p:spPr>
          <a:xfrm>
            <a:off x="4648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endParaRPr lang="en-US"/>
          </a:p>
        </p:txBody>
      </p:sp>
      <p:sp>
        <p:nvSpPr>
          <p:cNvPr id="6" name="Rectangle 3"/>
          <p:cNvSpPr>
            <a:spLocks noGrp="1" noChangeArrowheads="1"/>
          </p:cNvSpPr>
          <p:nvPr>
            <p:ph type="sldNum" sz="quarter" idx="11"/>
          </p:nvPr>
        </p:nvSpPr>
        <p:spPr>
          <a:ln/>
        </p:spPr>
        <p:txBody>
          <a:bodyPr/>
          <a:lstStyle>
            <a:lvl1pPr>
              <a:defRPr/>
            </a:lvl1pPr>
          </a:lstStyle>
          <a:p>
            <a:fld id="{B6F15528-21DE-4FAA-801E-634DDDAF4B2B}" type="slidenum">
              <a:rPr lang="en-US" smtClean="0"/>
              <a:pPr/>
              <a:t>‹#›</a:t>
            </a:fld>
            <a:endParaRPr lang="en-US"/>
          </a:p>
        </p:txBody>
      </p:sp>
      <p:sp>
        <p:nvSpPr>
          <p:cNvPr id="7" name="Rectangle 16"/>
          <p:cNvSpPr>
            <a:spLocks noGrp="1" noChangeArrowheads="1"/>
          </p:cNvSpPr>
          <p:nvPr>
            <p:ph type="dt" sz="half" idx="12"/>
          </p:nvPr>
        </p:nvSpPr>
        <p:spPr>
          <a:ln/>
        </p:spPr>
        <p:txBody>
          <a:bodyPr/>
          <a:lstStyle>
            <a:lvl1pPr>
              <a:defRPr/>
            </a:lvl1pPr>
          </a:lstStyle>
          <a:p>
            <a:fld id="{1D8BD707-D9CF-40AE-B4C6-C98DA3205C09}" type="datetimeFigureOut">
              <a:rPr lang="en-US" smtClean="0"/>
              <a:pPr/>
              <a:t>1/10/2018</a:t>
            </a:fld>
            <a:endParaRPr lang="en-US"/>
          </a:p>
        </p:txBody>
      </p:sp>
    </p:spTree>
    <p:extLst>
      <p:ext uri="{BB962C8B-B14F-4D97-AF65-F5344CB8AC3E}">
        <p14:creationId xmlns:p14="http://schemas.microsoft.com/office/powerpoint/2010/main" val="3517771944"/>
      </p:ext>
    </p:extLst>
  </p:cSld>
  <p:clrMapOvr>
    <a:masterClrMapping/>
  </p:clrMapOvr>
  <p:transition spd="slow"/>
</p:sldLayout>
</file>

<file path=ppt/slideLayouts/slideLayout14.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81200"/>
            <a:ext cx="8229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4000500"/>
            <a:ext cx="8229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endParaRPr lang="en-US"/>
          </a:p>
        </p:txBody>
      </p:sp>
      <p:sp>
        <p:nvSpPr>
          <p:cNvPr id="6" name="Rectangle 3"/>
          <p:cNvSpPr>
            <a:spLocks noGrp="1" noChangeArrowheads="1"/>
          </p:cNvSpPr>
          <p:nvPr>
            <p:ph type="sldNum" sz="quarter" idx="11"/>
          </p:nvPr>
        </p:nvSpPr>
        <p:spPr>
          <a:ln/>
        </p:spPr>
        <p:txBody>
          <a:bodyPr/>
          <a:lstStyle>
            <a:lvl1pPr>
              <a:defRPr/>
            </a:lvl1pPr>
          </a:lstStyle>
          <a:p>
            <a:fld id="{B6F15528-21DE-4FAA-801E-634DDDAF4B2B}" type="slidenum">
              <a:rPr lang="en-US" smtClean="0"/>
              <a:pPr/>
              <a:t>‹#›</a:t>
            </a:fld>
            <a:endParaRPr lang="en-US"/>
          </a:p>
        </p:txBody>
      </p:sp>
      <p:sp>
        <p:nvSpPr>
          <p:cNvPr id="7" name="Rectangle 16"/>
          <p:cNvSpPr>
            <a:spLocks noGrp="1" noChangeArrowheads="1"/>
          </p:cNvSpPr>
          <p:nvPr>
            <p:ph type="dt" sz="half" idx="12"/>
          </p:nvPr>
        </p:nvSpPr>
        <p:spPr>
          <a:ln/>
        </p:spPr>
        <p:txBody>
          <a:bodyPr/>
          <a:lstStyle>
            <a:lvl1pPr>
              <a:defRPr/>
            </a:lvl1pPr>
          </a:lstStyle>
          <a:p>
            <a:fld id="{1D8BD707-D9CF-40AE-B4C6-C98DA3205C09}" type="datetimeFigureOut">
              <a:rPr lang="en-US" smtClean="0"/>
              <a:pPr/>
              <a:t>1/10/2018</a:t>
            </a:fld>
            <a:endParaRPr lang="en-US"/>
          </a:p>
        </p:txBody>
      </p:sp>
    </p:spTree>
    <p:extLst>
      <p:ext uri="{BB962C8B-B14F-4D97-AF65-F5344CB8AC3E}">
        <p14:creationId xmlns:p14="http://schemas.microsoft.com/office/powerpoint/2010/main" val="1208862080"/>
      </p:ext>
    </p:extLst>
  </p:cSld>
  <p:clrMapOvr>
    <a:masterClrMapping/>
  </p:clrMapOvr>
  <p:transition spd="slow"/>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endParaRPr lang="en-US"/>
          </a:p>
        </p:txBody>
      </p:sp>
      <p:sp>
        <p:nvSpPr>
          <p:cNvPr id="6" name="Rectangle 3"/>
          <p:cNvSpPr>
            <a:spLocks noGrp="1" noChangeArrowheads="1"/>
          </p:cNvSpPr>
          <p:nvPr>
            <p:ph type="sldNum" sz="quarter" idx="11"/>
          </p:nvPr>
        </p:nvSpPr>
        <p:spPr>
          <a:ln/>
        </p:spPr>
        <p:txBody>
          <a:bodyPr/>
          <a:lstStyle>
            <a:lvl1pPr>
              <a:defRPr/>
            </a:lvl1pPr>
          </a:lstStyle>
          <a:p>
            <a:fld id="{B6F15528-21DE-4FAA-801E-634DDDAF4B2B}" type="slidenum">
              <a:rPr lang="en-US" smtClean="0"/>
              <a:pPr/>
              <a:t>‹#›</a:t>
            </a:fld>
            <a:endParaRPr lang="en-US"/>
          </a:p>
        </p:txBody>
      </p:sp>
      <p:sp>
        <p:nvSpPr>
          <p:cNvPr id="7" name="Rectangle 16"/>
          <p:cNvSpPr>
            <a:spLocks noGrp="1" noChangeArrowheads="1"/>
          </p:cNvSpPr>
          <p:nvPr>
            <p:ph type="dt" sz="half" idx="12"/>
          </p:nvPr>
        </p:nvSpPr>
        <p:spPr>
          <a:ln/>
        </p:spPr>
        <p:txBody>
          <a:bodyPr/>
          <a:lstStyle>
            <a:lvl1pPr>
              <a:defRPr/>
            </a:lvl1pPr>
          </a:lstStyle>
          <a:p>
            <a:fld id="{1D8BD707-D9CF-40AE-B4C6-C98DA3205C09}" type="datetimeFigureOut">
              <a:rPr lang="en-US" smtClean="0"/>
              <a:pPr/>
              <a:t>1/10/2018</a:t>
            </a:fld>
            <a:endParaRPr lang="en-US"/>
          </a:p>
        </p:txBody>
      </p:sp>
    </p:spTree>
    <p:extLst>
      <p:ext uri="{BB962C8B-B14F-4D97-AF65-F5344CB8AC3E}">
        <p14:creationId xmlns:p14="http://schemas.microsoft.com/office/powerpoint/2010/main" val="3424940479"/>
      </p:ext>
    </p:extLst>
  </p:cSld>
  <p:clrMapOvr>
    <a:masterClrMapping/>
  </p:clrMapOvr>
  <p:transition spd="slow"/>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7"/>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18"/>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19"/>
          <p:cNvSpPr>
            <a:spLocks noGrp="1" noChangeArrowheads="1"/>
          </p:cNvSpPr>
          <p:nvPr>
            <p:ph type="sldNum" sz="quarter" idx="12"/>
          </p:nvPr>
        </p:nvSpPr>
        <p:spPr>
          <a:ln/>
        </p:spPr>
        <p:txBody>
          <a:bodyPr/>
          <a:lstStyle>
            <a:lvl1pPr>
              <a:defRPr/>
            </a:lvl1pPr>
          </a:lstStyle>
          <a:p>
            <a:pPr>
              <a:defRPr/>
            </a:pPr>
            <a:fld id="{8915B4E4-9D20-4199-AF05-6D55F7531455}"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5071917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7"/>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18"/>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19"/>
          <p:cNvSpPr>
            <a:spLocks noGrp="1" noChangeArrowheads="1"/>
          </p:cNvSpPr>
          <p:nvPr>
            <p:ph type="sldNum" sz="quarter" idx="12"/>
          </p:nvPr>
        </p:nvSpPr>
        <p:spPr>
          <a:ln/>
        </p:spPr>
        <p:txBody>
          <a:bodyPr/>
          <a:lstStyle>
            <a:lvl1pPr>
              <a:defRPr/>
            </a:lvl1pPr>
          </a:lstStyle>
          <a:p>
            <a:pPr>
              <a:defRPr/>
            </a:pPr>
            <a:fld id="{8915B4E4-9D20-4199-AF05-6D55F7531455}"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5071917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cs typeface="+mn-cs"/>
              </a:defRPr>
            </a:lvl1pPr>
          </a:lstStyle>
          <a:p>
            <a:endParaRPr lang="en-US"/>
          </a:p>
        </p:txBody>
      </p:sp>
      <p:sp>
        <p:nvSpPr>
          <p:cNvPr id="89091" name="Rectangle 3"/>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Black" pitchFamily="34" charset="0"/>
                <a:cs typeface="+mn-cs"/>
              </a:defRPr>
            </a:lvl1pPr>
          </a:lstStyle>
          <a:p>
            <a:fld id="{B6F15528-21DE-4FAA-801E-634DDDAF4B2B}" type="slidenum">
              <a:rPr lang="en-US" smtClean="0"/>
              <a:pPr/>
              <a:t>‹#›</a:t>
            </a:fld>
            <a:endParaRPr lang="en-US"/>
          </a:p>
        </p:txBody>
      </p:sp>
      <p:grpSp>
        <p:nvGrpSpPr>
          <p:cNvPr id="1028" name="Group 4"/>
          <p:cNvGrpSpPr>
            <a:grpSpLocks/>
          </p:cNvGrpSpPr>
          <p:nvPr/>
        </p:nvGrpSpPr>
        <p:grpSpPr bwMode="auto">
          <a:xfrm>
            <a:off x="0" y="0"/>
            <a:ext cx="9144000" cy="546100"/>
            <a:chOff x="0" y="0"/>
            <a:chExt cx="5760" cy="344"/>
          </a:xfrm>
        </p:grpSpPr>
        <p:sp>
          <p:nvSpPr>
            <p:cNvPr id="89093"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lang="en-US" sz="2400">
                <a:latin typeface="Times New Roman" pitchFamily="18" charset="0"/>
                <a:cs typeface="+mn-cs"/>
              </a:endParaRPr>
            </a:p>
          </p:txBody>
        </p:sp>
        <p:sp>
          <p:nvSpPr>
            <p:cNvPr id="89094"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w="9525">
              <a:noFill/>
              <a:miter lim="800000"/>
              <a:headEnd/>
              <a:tailEnd/>
            </a:ln>
          </p:spPr>
          <p:txBody>
            <a:bodyPr/>
            <a:lstStyle/>
            <a:p>
              <a:pPr>
                <a:defRPr/>
              </a:pPr>
              <a:endParaRPr lang="en-US" sz="2400">
                <a:latin typeface="Times New Roman" pitchFamily="18" charset="0"/>
                <a:cs typeface="+mn-cs"/>
              </a:endParaRPr>
            </a:p>
          </p:txBody>
        </p:sp>
        <p:sp>
          <p:nvSpPr>
            <p:cNvPr id="89095" name="Rectangle 7"/>
            <p:cNvSpPr>
              <a:spLocks noChangeArrowheads="1"/>
            </p:cNvSpPr>
            <p:nvPr/>
          </p:nvSpPr>
          <p:spPr bwMode="auto">
            <a:xfrm>
              <a:off x="258" y="85"/>
              <a:ext cx="87" cy="89"/>
            </a:xfrm>
            <a:prstGeom prst="rect">
              <a:avLst/>
            </a:prstGeom>
            <a:solidFill>
              <a:schemeClr val="folHlink"/>
            </a:solidFill>
            <a:ln w="9525">
              <a:noFill/>
              <a:miter lim="800000"/>
              <a:headEnd/>
              <a:tailEnd/>
            </a:ln>
          </p:spPr>
          <p:txBody>
            <a:bodyPr/>
            <a:lstStyle/>
            <a:p>
              <a:pPr>
                <a:defRPr/>
              </a:pPr>
              <a:endParaRPr lang="en-US">
                <a:solidFill>
                  <a:schemeClr val="hlink"/>
                </a:solidFill>
                <a:cs typeface="+mn-cs"/>
              </a:endParaRPr>
            </a:p>
          </p:txBody>
        </p:sp>
        <p:sp>
          <p:nvSpPr>
            <p:cNvPr id="89096" name="Rectangle 8"/>
            <p:cNvSpPr>
              <a:spLocks noChangeArrowheads="1"/>
            </p:cNvSpPr>
            <p:nvPr/>
          </p:nvSpPr>
          <p:spPr bwMode="auto">
            <a:xfrm>
              <a:off x="345" y="0"/>
              <a:ext cx="88" cy="87"/>
            </a:xfrm>
            <a:prstGeom prst="rect">
              <a:avLst/>
            </a:prstGeom>
            <a:solidFill>
              <a:schemeClr val="folHlink"/>
            </a:solidFill>
            <a:ln w="9525">
              <a:noFill/>
              <a:miter lim="800000"/>
              <a:headEnd/>
              <a:tailEnd/>
            </a:ln>
          </p:spPr>
          <p:txBody>
            <a:bodyPr/>
            <a:lstStyle/>
            <a:p>
              <a:pPr>
                <a:defRPr/>
              </a:pPr>
              <a:endParaRPr lang="en-US">
                <a:solidFill>
                  <a:schemeClr val="hlink"/>
                </a:solidFill>
                <a:cs typeface="+mn-cs"/>
              </a:endParaRPr>
            </a:p>
          </p:txBody>
        </p:sp>
        <p:sp>
          <p:nvSpPr>
            <p:cNvPr id="89097" name="Rectangle 9"/>
            <p:cNvSpPr>
              <a:spLocks noChangeArrowheads="1"/>
            </p:cNvSpPr>
            <p:nvPr/>
          </p:nvSpPr>
          <p:spPr bwMode="auto">
            <a:xfrm>
              <a:off x="345" y="85"/>
              <a:ext cx="88" cy="89"/>
            </a:xfrm>
            <a:prstGeom prst="rect">
              <a:avLst/>
            </a:prstGeom>
            <a:solidFill>
              <a:schemeClr val="accent2"/>
            </a:solidFill>
            <a:ln w="9525">
              <a:noFill/>
              <a:miter lim="800000"/>
              <a:headEnd/>
              <a:tailEnd/>
            </a:ln>
          </p:spPr>
          <p:txBody>
            <a:bodyPr/>
            <a:lstStyle/>
            <a:p>
              <a:pPr>
                <a:defRPr/>
              </a:pPr>
              <a:endParaRPr lang="en-US">
                <a:solidFill>
                  <a:schemeClr val="accent2"/>
                </a:solidFill>
                <a:cs typeface="+mn-cs"/>
              </a:endParaRPr>
            </a:p>
          </p:txBody>
        </p:sp>
        <p:sp>
          <p:nvSpPr>
            <p:cNvPr id="89098" name="Rectangle 10"/>
            <p:cNvSpPr>
              <a:spLocks noChangeArrowheads="1"/>
            </p:cNvSpPr>
            <p:nvPr/>
          </p:nvSpPr>
          <p:spPr bwMode="auto">
            <a:xfrm>
              <a:off x="173" y="173"/>
              <a:ext cx="86" cy="87"/>
            </a:xfrm>
            <a:prstGeom prst="rect">
              <a:avLst/>
            </a:prstGeom>
            <a:solidFill>
              <a:schemeClr val="folHlink"/>
            </a:solidFill>
            <a:ln w="9525">
              <a:noFill/>
              <a:miter lim="800000"/>
              <a:headEnd/>
              <a:tailEnd/>
            </a:ln>
          </p:spPr>
          <p:txBody>
            <a:bodyPr/>
            <a:lstStyle/>
            <a:p>
              <a:pPr>
                <a:defRPr/>
              </a:pPr>
              <a:endParaRPr lang="en-US">
                <a:solidFill>
                  <a:schemeClr val="hlink"/>
                </a:solidFill>
                <a:cs typeface="+mn-cs"/>
              </a:endParaRPr>
            </a:p>
          </p:txBody>
        </p:sp>
        <p:sp>
          <p:nvSpPr>
            <p:cNvPr id="89099" name="Rectangle 11"/>
            <p:cNvSpPr>
              <a:spLocks noChangeArrowheads="1"/>
            </p:cNvSpPr>
            <p:nvPr/>
          </p:nvSpPr>
          <p:spPr bwMode="auto">
            <a:xfrm>
              <a:off x="83" y="86"/>
              <a:ext cx="89" cy="87"/>
            </a:xfrm>
            <a:prstGeom prst="rect">
              <a:avLst/>
            </a:prstGeom>
            <a:solidFill>
              <a:schemeClr val="bg2"/>
            </a:solidFill>
            <a:ln w="9525">
              <a:noFill/>
              <a:miter lim="800000"/>
              <a:headEnd/>
              <a:tailEnd/>
            </a:ln>
          </p:spPr>
          <p:txBody>
            <a:bodyPr/>
            <a:lstStyle/>
            <a:p>
              <a:pPr>
                <a:defRPr/>
              </a:pPr>
              <a:endParaRPr lang="en-US" sz="2400">
                <a:latin typeface="Times New Roman" pitchFamily="18" charset="0"/>
                <a:cs typeface="+mn-cs"/>
              </a:endParaRPr>
            </a:p>
          </p:txBody>
        </p:sp>
        <p:sp>
          <p:nvSpPr>
            <p:cNvPr id="89100" name="Rectangle 12"/>
            <p:cNvSpPr>
              <a:spLocks noChangeArrowheads="1"/>
            </p:cNvSpPr>
            <p:nvPr/>
          </p:nvSpPr>
          <p:spPr bwMode="auto">
            <a:xfrm>
              <a:off x="258" y="171"/>
              <a:ext cx="87" cy="87"/>
            </a:xfrm>
            <a:prstGeom prst="rect">
              <a:avLst/>
            </a:prstGeom>
            <a:solidFill>
              <a:schemeClr val="accent2"/>
            </a:solidFill>
            <a:ln w="9525">
              <a:noFill/>
              <a:miter lim="800000"/>
              <a:headEnd/>
              <a:tailEnd/>
            </a:ln>
          </p:spPr>
          <p:txBody>
            <a:bodyPr/>
            <a:lstStyle/>
            <a:p>
              <a:pPr>
                <a:defRPr/>
              </a:pPr>
              <a:endParaRPr lang="en-US">
                <a:solidFill>
                  <a:schemeClr val="accent2"/>
                </a:solidFill>
                <a:cs typeface="+mn-cs"/>
              </a:endParaRPr>
            </a:p>
          </p:txBody>
        </p:sp>
        <p:sp>
          <p:nvSpPr>
            <p:cNvPr id="89101" name="Rectangle 13"/>
            <p:cNvSpPr>
              <a:spLocks noChangeArrowheads="1"/>
            </p:cNvSpPr>
            <p:nvPr/>
          </p:nvSpPr>
          <p:spPr bwMode="auto">
            <a:xfrm>
              <a:off x="173" y="258"/>
              <a:ext cx="86" cy="86"/>
            </a:xfrm>
            <a:prstGeom prst="rect">
              <a:avLst/>
            </a:prstGeom>
            <a:solidFill>
              <a:schemeClr val="accent2"/>
            </a:solidFill>
            <a:ln w="9525">
              <a:noFill/>
              <a:miter lim="800000"/>
              <a:headEnd/>
              <a:tailEnd/>
            </a:ln>
          </p:spPr>
          <p:txBody>
            <a:bodyPr/>
            <a:lstStyle/>
            <a:p>
              <a:pPr>
                <a:defRPr/>
              </a:pPr>
              <a:endParaRPr lang="en-US">
                <a:solidFill>
                  <a:schemeClr val="accent2"/>
                </a:solidFill>
                <a:cs typeface="+mn-cs"/>
              </a:endParaRPr>
            </a:p>
          </p:txBody>
        </p:sp>
      </p:grpSp>
      <p:sp>
        <p:nvSpPr>
          <p:cNvPr id="1029" name="Rectangle 14"/>
          <p:cNvSpPr>
            <a:spLocks noGrp="1" noChangeArrowheads="1"/>
          </p:cNvSpPr>
          <p:nvPr>
            <p:ph type="title"/>
          </p:nvPr>
        </p:nvSpPr>
        <p:spPr bwMode="auto">
          <a:xfrm>
            <a:off x="457200" y="457200"/>
            <a:ext cx="8229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30" name="Rectangle 15"/>
          <p:cNvSpPr>
            <a:spLocks noGrp="1" noChangeArrowheads="1"/>
          </p:cNvSpPr>
          <p:nvPr>
            <p:ph type="body" idx="1"/>
          </p:nvPr>
        </p:nvSpPr>
        <p:spPr bwMode="auto">
          <a:xfrm>
            <a:off x="457200" y="1981200"/>
            <a:ext cx="82296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89104" name="Rectangle 1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cs typeface="+mn-cs"/>
              </a:defRPr>
            </a:lvl1pPr>
          </a:lstStyle>
          <a:p>
            <a:fld id="{1D8BD707-D9CF-40AE-B4C6-C98DA3205C09}" type="datetimeFigureOut">
              <a:rPr lang="en-US" smtClean="0"/>
              <a:pPr/>
              <a:t>1/10/2018</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ransition spd="slow"/>
  <p:txStyles>
    <p:titleStyle>
      <a:lvl1pPr algn="l" rtl="0" eaLnBrk="1" fontAlgn="base" hangingPunct="1">
        <a:spcBef>
          <a:spcPct val="0"/>
        </a:spcBef>
        <a:spcAft>
          <a:spcPct val="0"/>
        </a:spcAft>
        <a:defRPr sz="4400">
          <a:solidFill>
            <a:schemeClr val="tx1"/>
          </a:solidFill>
          <a:latin typeface="+mj-lt"/>
          <a:ea typeface="+mj-ea"/>
          <a:cs typeface="+mj-cs"/>
        </a:defRPr>
      </a:lvl1pPr>
      <a:lvl2pPr algn="l" rtl="0" eaLnBrk="1" fontAlgn="base" hangingPunct="1">
        <a:spcBef>
          <a:spcPct val="0"/>
        </a:spcBef>
        <a:spcAft>
          <a:spcPct val="0"/>
        </a:spcAft>
        <a:defRPr sz="4400">
          <a:solidFill>
            <a:schemeClr val="tx1"/>
          </a:solidFill>
          <a:latin typeface="Arial" charset="0"/>
        </a:defRPr>
      </a:lvl2pPr>
      <a:lvl3pPr algn="l" rtl="0" eaLnBrk="1" fontAlgn="base" hangingPunct="1">
        <a:spcBef>
          <a:spcPct val="0"/>
        </a:spcBef>
        <a:spcAft>
          <a:spcPct val="0"/>
        </a:spcAft>
        <a:defRPr sz="4400">
          <a:solidFill>
            <a:schemeClr val="tx1"/>
          </a:solidFill>
          <a:latin typeface="Arial" charset="0"/>
        </a:defRPr>
      </a:lvl3pPr>
      <a:lvl4pPr algn="l" rtl="0" eaLnBrk="1" fontAlgn="base" hangingPunct="1">
        <a:spcBef>
          <a:spcPct val="0"/>
        </a:spcBef>
        <a:spcAft>
          <a:spcPct val="0"/>
        </a:spcAft>
        <a:defRPr sz="4400">
          <a:solidFill>
            <a:schemeClr val="tx1"/>
          </a:solidFill>
          <a:latin typeface="Arial" charset="0"/>
        </a:defRPr>
      </a:lvl4pPr>
      <a:lvl5pPr algn="l" rtl="0" eaLnBrk="1" fontAlgn="base" hangingPunct="1">
        <a:spcBef>
          <a:spcPct val="0"/>
        </a:spcBef>
        <a:spcAft>
          <a:spcPct val="0"/>
        </a:spcAft>
        <a:defRPr sz="4400">
          <a:solidFill>
            <a:schemeClr val="tx1"/>
          </a:solidFill>
          <a:latin typeface="Arial" charset="0"/>
        </a:defRPr>
      </a:lvl5pPr>
      <a:lvl6pPr marL="457200" algn="l" rtl="0" eaLnBrk="1" fontAlgn="base" hangingPunct="1">
        <a:spcBef>
          <a:spcPct val="0"/>
        </a:spcBef>
        <a:spcAft>
          <a:spcPct val="0"/>
        </a:spcAft>
        <a:defRPr sz="4400">
          <a:solidFill>
            <a:schemeClr val="tx1"/>
          </a:solidFill>
          <a:latin typeface="Arial" charset="0"/>
        </a:defRPr>
      </a:lvl6pPr>
      <a:lvl7pPr marL="914400" algn="l" rtl="0" eaLnBrk="1" fontAlgn="base" hangingPunct="1">
        <a:spcBef>
          <a:spcPct val="0"/>
        </a:spcBef>
        <a:spcAft>
          <a:spcPct val="0"/>
        </a:spcAft>
        <a:defRPr sz="4400">
          <a:solidFill>
            <a:schemeClr val="tx1"/>
          </a:solidFill>
          <a:latin typeface="Arial" charset="0"/>
        </a:defRPr>
      </a:lvl7pPr>
      <a:lvl8pPr marL="1371600" algn="l" rtl="0" eaLnBrk="1" fontAlgn="base" hangingPunct="1">
        <a:spcBef>
          <a:spcPct val="0"/>
        </a:spcBef>
        <a:spcAft>
          <a:spcPct val="0"/>
        </a:spcAft>
        <a:defRPr sz="4400">
          <a:solidFill>
            <a:schemeClr val="tx1"/>
          </a:solidFill>
          <a:latin typeface="Arial" charset="0"/>
        </a:defRPr>
      </a:lvl8pPr>
      <a:lvl9pPr marL="1828800" algn="l" rtl="0" eaLnBrk="1" fontAlgn="base" hangingPunct="1">
        <a:spcBef>
          <a:spcPct val="0"/>
        </a:spcBef>
        <a:spcAft>
          <a:spcPct val="0"/>
        </a:spcAft>
        <a:defRPr sz="4400">
          <a:solidFill>
            <a:schemeClr val="tx1"/>
          </a:solidFill>
          <a:latin typeface="Arial" charset="0"/>
        </a:defRPr>
      </a:lvl9pPr>
    </p:titleStyle>
    <p:bodyStyle>
      <a:lvl1pPr marL="342900" indent="-342900" algn="l" rtl="0" eaLnBrk="1" fontAlgn="base" hangingPunct="1">
        <a:spcBef>
          <a:spcPct val="20000"/>
        </a:spcBef>
        <a:spcAft>
          <a:spcPct val="0"/>
        </a:spcAft>
        <a:buClr>
          <a:schemeClr val="bg2"/>
        </a:buClr>
        <a:buSzPct val="75000"/>
        <a:buFont typeface="Wingdings" pitchFamily="2" charset="2"/>
        <a:buChar char="n"/>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2"/>
        </a:buClr>
        <a:buSzPct val="80000"/>
        <a:buFont typeface="Wingdings" pitchFamily="2" charset="2"/>
        <a:buChar char="¨"/>
        <a:defRPr sz="2800">
          <a:solidFill>
            <a:schemeClr val="tx1"/>
          </a:solidFill>
          <a:latin typeface="+mn-lt"/>
        </a:defRPr>
      </a:lvl2pPr>
      <a:lvl3pPr marL="1143000" indent="-228600" algn="l" rtl="0" eaLnBrk="1" fontAlgn="base" hangingPunct="1">
        <a:spcBef>
          <a:spcPct val="20000"/>
        </a:spcBef>
        <a:spcAft>
          <a:spcPct val="0"/>
        </a:spcAft>
        <a:buClr>
          <a:schemeClr val="bg2"/>
        </a:buClr>
        <a:buSzPct val="65000"/>
        <a:buFont typeface="Wingdings" pitchFamily="2" charset="2"/>
        <a:buChar char="n"/>
        <a:defRPr sz="2400">
          <a:solidFill>
            <a:schemeClr val="tx1"/>
          </a:solidFill>
          <a:latin typeface="+mn-lt"/>
        </a:defRPr>
      </a:lvl3pPr>
      <a:lvl4pPr marL="1600200" indent="-228600" algn="l" rtl="0" eaLnBrk="1" fontAlgn="base" hangingPunct="1">
        <a:spcBef>
          <a:spcPct val="20000"/>
        </a:spcBef>
        <a:spcAft>
          <a:spcPct val="0"/>
        </a:spcAft>
        <a:buClr>
          <a:schemeClr val="accent2"/>
        </a:buClr>
        <a:buSzPct val="70000"/>
        <a:buFont typeface="Wingdings" pitchFamily="2" charset="2"/>
        <a:buChar char="¨"/>
        <a:defRPr sz="2000">
          <a:solidFill>
            <a:schemeClr val="tx1"/>
          </a:solidFill>
          <a:latin typeface="+mn-lt"/>
        </a:defRPr>
      </a:lvl4pPr>
      <a:lvl5pPr marL="20574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5pPr>
      <a:lvl6pPr marL="25146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4"/>
          <p:cNvSpPr>
            <a:spLocks noChangeArrowheads="1"/>
          </p:cNvSpPr>
          <p:nvPr/>
        </p:nvSpPr>
        <p:spPr bwMode="auto">
          <a:xfrm>
            <a:off x="0" y="0"/>
            <a:ext cx="9158288" cy="1423988"/>
          </a:xfrm>
          <a:prstGeom prst="rect">
            <a:avLst/>
          </a:prstGeom>
          <a:solidFill>
            <a:srgbClr val="006699"/>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mtClean="0">
              <a:solidFill>
                <a:srgbClr val="000000"/>
              </a:solidFill>
              <a:cs typeface="+mn-cs"/>
            </a:endParaRPr>
          </a:p>
        </p:txBody>
      </p:sp>
      <p:sp>
        <p:nvSpPr>
          <p:cNvPr id="1027" name="Rectangle 15"/>
          <p:cNvSpPr>
            <a:spLocks noGrp="1" noChangeArrowheads="1"/>
          </p:cNvSpPr>
          <p:nvPr>
            <p:ph type="title"/>
          </p:nvPr>
        </p:nvSpPr>
        <p:spPr bwMode="auto">
          <a:xfrm>
            <a:off x="630238" y="198438"/>
            <a:ext cx="8229600" cy="111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8" name="Rectangle 16"/>
          <p:cNvSpPr>
            <a:spLocks noGrp="1" noChangeArrowheads="1"/>
          </p:cNvSpPr>
          <p:nvPr>
            <p:ph type="body" idx="1"/>
          </p:nvPr>
        </p:nvSpPr>
        <p:spPr bwMode="auto">
          <a:xfrm>
            <a:off x="895350" y="1600200"/>
            <a:ext cx="779145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41" name="Rectangle 17"/>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altLang="en-US">
              <a:solidFill>
                <a:srgbClr val="000000"/>
              </a:solidFill>
              <a:cs typeface="+mn-cs"/>
            </a:endParaRPr>
          </a:p>
        </p:txBody>
      </p:sp>
      <p:sp>
        <p:nvSpPr>
          <p:cNvPr id="1042" name="Rectangle 18"/>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ltLang="en-US">
              <a:solidFill>
                <a:srgbClr val="000000"/>
              </a:solidFill>
              <a:cs typeface="+mn-cs"/>
            </a:endParaRPr>
          </a:p>
        </p:txBody>
      </p:sp>
      <p:sp>
        <p:nvSpPr>
          <p:cNvPr id="1043" name="Rectangle 19"/>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42C22F4C-E09F-4762-A296-0A5627EEAD8C}" type="slidenum">
              <a:rPr lang="en-US" altLang="en-US">
                <a:solidFill>
                  <a:srgbClr val="000000"/>
                </a:solidFill>
                <a:cs typeface="+mn-cs"/>
              </a:rPr>
              <a:pPr>
                <a:defRPr/>
              </a:pPr>
              <a:t>‹#›</a:t>
            </a:fld>
            <a:endParaRPr lang="en-US" altLang="en-US">
              <a:solidFill>
                <a:srgbClr val="000000"/>
              </a:solidFill>
              <a:cs typeface="+mn-cs"/>
            </a:endParaRPr>
          </a:p>
        </p:txBody>
      </p:sp>
    </p:spTree>
  </p:cSld>
  <p:clrMap bg1="lt1" tx1="dk1" bg2="lt2" tx2="dk2" accent1="accent1" accent2="accent2" accent3="accent3" accent4="accent4" accent5="accent5" accent6="accent6" hlink="hlink" folHlink="folHlink"/>
  <p:sldLayoutIdLst>
    <p:sldLayoutId id="2147483677" r:id="rId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4"/>
          <p:cNvSpPr>
            <a:spLocks noChangeArrowheads="1"/>
          </p:cNvSpPr>
          <p:nvPr/>
        </p:nvSpPr>
        <p:spPr bwMode="auto">
          <a:xfrm>
            <a:off x="0" y="0"/>
            <a:ext cx="9158288" cy="1423988"/>
          </a:xfrm>
          <a:prstGeom prst="rect">
            <a:avLst/>
          </a:prstGeom>
          <a:solidFill>
            <a:srgbClr val="006699"/>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mtClean="0">
              <a:solidFill>
                <a:srgbClr val="000000"/>
              </a:solidFill>
              <a:cs typeface="+mn-cs"/>
            </a:endParaRPr>
          </a:p>
        </p:txBody>
      </p:sp>
      <p:sp>
        <p:nvSpPr>
          <p:cNvPr id="1027" name="Rectangle 15"/>
          <p:cNvSpPr>
            <a:spLocks noGrp="1" noChangeArrowheads="1"/>
          </p:cNvSpPr>
          <p:nvPr>
            <p:ph type="title"/>
          </p:nvPr>
        </p:nvSpPr>
        <p:spPr bwMode="auto">
          <a:xfrm>
            <a:off x="630238" y="198438"/>
            <a:ext cx="8229600" cy="111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8" name="Rectangle 16"/>
          <p:cNvSpPr>
            <a:spLocks noGrp="1" noChangeArrowheads="1"/>
          </p:cNvSpPr>
          <p:nvPr>
            <p:ph type="body" idx="1"/>
          </p:nvPr>
        </p:nvSpPr>
        <p:spPr bwMode="auto">
          <a:xfrm>
            <a:off x="895350" y="1600200"/>
            <a:ext cx="779145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41" name="Rectangle 17"/>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altLang="en-US">
              <a:solidFill>
                <a:srgbClr val="000000"/>
              </a:solidFill>
              <a:cs typeface="+mn-cs"/>
            </a:endParaRPr>
          </a:p>
        </p:txBody>
      </p:sp>
      <p:sp>
        <p:nvSpPr>
          <p:cNvPr id="1042" name="Rectangle 18"/>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ltLang="en-US">
              <a:solidFill>
                <a:srgbClr val="000000"/>
              </a:solidFill>
              <a:cs typeface="+mn-cs"/>
            </a:endParaRPr>
          </a:p>
        </p:txBody>
      </p:sp>
      <p:sp>
        <p:nvSpPr>
          <p:cNvPr id="1043" name="Rectangle 19"/>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42C22F4C-E09F-4762-A296-0A5627EEAD8C}" type="slidenum">
              <a:rPr lang="en-US" altLang="en-US">
                <a:solidFill>
                  <a:srgbClr val="000000"/>
                </a:solidFill>
                <a:cs typeface="+mn-cs"/>
              </a:rPr>
              <a:pPr>
                <a:defRPr/>
              </a:pPr>
              <a:t>‹#›</a:t>
            </a:fld>
            <a:endParaRPr lang="en-US" altLang="en-US">
              <a:solidFill>
                <a:srgbClr val="000000"/>
              </a:solidFill>
              <a:cs typeface="+mn-cs"/>
            </a:endParaRPr>
          </a:p>
        </p:txBody>
      </p:sp>
    </p:spTree>
  </p:cSld>
  <p:clrMap bg1="lt1" tx1="dk1" bg2="lt2" tx2="dk2" accent1="accent1" accent2="accent2" accent3="accent3" accent4="accent4" accent5="accent5" accent6="accent6" hlink="hlink" folHlink="folHlink"/>
  <p:sldLayoutIdLst>
    <p:sldLayoutId id="2147483679" r:id="rId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3.basecamp.com/3164497/projects/5305845"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nlm.nih.gov/hsrinfo/disparities.html"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cste.org/group/Disparities" TargetMode="External"/><Relationship Id="rId4" Type="http://schemas.openxmlformats.org/officeDocument/2006/relationships/hyperlink" Target="https://www.healthypeople.gov/2020/about/foundation-health-measures/Disparities#6" TargetMode="Externa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hyperlink" Target="https://www.ncbi.nlm.nih.gov/pmc/articles/PMC4650891/"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chemeClr val="accent3"/>
                </a:solidFill>
              </a:rPr>
              <a:t>CSTE Spatial Analysis Working Group</a:t>
            </a:r>
            <a:endParaRPr lang="en-US" dirty="0">
              <a:solidFill>
                <a:schemeClr val="accent3"/>
              </a:solidFill>
            </a:endParaRPr>
          </a:p>
        </p:txBody>
      </p:sp>
      <p:sp>
        <p:nvSpPr>
          <p:cNvPr id="3" name="Subtitle 2"/>
          <p:cNvSpPr>
            <a:spLocks noGrp="1"/>
          </p:cNvSpPr>
          <p:nvPr>
            <p:ph type="subTitle" idx="1"/>
          </p:nvPr>
        </p:nvSpPr>
        <p:spPr>
          <a:xfrm>
            <a:off x="2971800" y="4572000"/>
            <a:ext cx="6019800" cy="1447800"/>
          </a:xfrm>
        </p:spPr>
        <p:txBody>
          <a:bodyPr/>
          <a:lstStyle/>
          <a:p>
            <a:pPr algn="l"/>
            <a:r>
              <a:rPr lang="en-US" dirty="0" smtClean="0">
                <a:solidFill>
                  <a:schemeClr val="bg1">
                    <a:lumMod val="50000"/>
                  </a:schemeClr>
                </a:solidFill>
              </a:rPr>
              <a:t>01/16/2017</a:t>
            </a:r>
          </a:p>
          <a:p>
            <a:pPr algn="l"/>
            <a:r>
              <a:rPr lang="en-US" dirty="0" smtClean="0">
                <a:solidFill>
                  <a:schemeClr val="bg1">
                    <a:lumMod val="50000"/>
                  </a:schemeClr>
                </a:solidFill>
                <a:hlinkClick r:id="rId2"/>
              </a:rPr>
              <a:t>Basecamp Link</a:t>
            </a:r>
            <a:endParaRPr lang="en-US" dirty="0">
              <a:solidFill>
                <a:schemeClr val="bg1">
                  <a:lumMod val="50000"/>
                </a:schemeClr>
              </a:solidFill>
            </a:endParaRPr>
          </a:p>
        </p:txBody>
      </p:sp>
    </p:spTree>
    <p:extLst>
      <p:ext uri="{BB962C8B-B14F-4D97-AF65-F5344CB8AC3E}">
        <p14:creationId xmlns:p14="http://schemas.microsoft.com/office/powerpoint/2010/main" val="3956169370"/>
      </p:ext>
    </p:extLst>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Welcome &amp; Agenda</a:t>
            </a:r>
            <a:endParaRPr lang="en-US" dirty="0"/>
          </a:p>
        </p:txBody>
      </p:sp>
      <p:sp>
        <p:nvSpPr>
          <p:cNvPr id="3" name="Content Placeholder 2"/>
          <p:cNvSpPr>
            <a:spLocks noGrp="1"/>
          </p:cNvSpPr>
          <p:nvPr>
            <p:ph idx="1"/>
          </p:nvPr>
        </p:nvSpPr>
        <p:spPr>
          <a:xfrm>
            <a:off x="457200" y="1981200"/>
            <a:ext cx="8229600" cy="4343400"/>
          </a:xfrm>
        </p:spPr>
        <p:txBody>
          <a:bodyPr>
            <a:normAutofit/>
          </a:bodyPr>
          <a:lstStyle/>
          <a:p>
            <a:pPr>
              <a:lnSpc>
                <a:spcPct val="150000"/>
              </a:lnSpc>
            </a:pPr>
            <a:r>
              <a:rPr lang="en-US" dirty="0" smtClean="0"/>
              <a:t>Welcome</a:t>
            </a:r>
            <a:endParaRPr lang="en-US" dirty="0" smtClean="0"/>
          </a:p>
          <a:p>
            <a:pPr lvl="1"/>
            <a:r>
              <a:rPr lang="en-US" sz="2000" dirty="0" smtClean="0"/>
              <a:t>Scott </a:t>
            </a:r>
            <a:r>
              <a:rPr lang="en-US" sz="2000" dirty="0" err="1" smtClean="0"/>
              <a:t>Troppy</a:t>
            </a:r>
            <a:r>
              <a:rPr lang="en-US" sz="2000" dirty="0" smtClean="0"/>
              <a:t>, Evan </a:t>
            </a:r>
            <a:r>
              <a:rPr lang="en-US" sz="2000" dirty="0" err="1" smtClean="0"/>
              <a:t>Caten</a:t>
            </a:r>
            <a:r>
              <a:rPr lang="en-US" sz="2000" dirty="0" smtClean="0"/>
              <a:t> (MA), Jessica </a:t>
            </a:r>
            <a:r>
              <a:rPr lang="en-US" sz="2000" dirty="0" err="1" smtClean="0"/>
              <a:t>Arrazola</a:t>
            </a:r>
            <a:r>
              <a:rPr lang="en-US" sz="2000" dirty="0" smtClean="0"/>
              <a:t> (CSTE)</a:t>
            </a:r>
          </a:p>
          <a:p>
            <a:pPr>
              <a:lnSpc>
                <a:spcPct val="150000"/>
              </a:lnSpc>
            </a:pPr>
            <a:r>
              <a:rPr lang="en-US" dirty="0" smtClean="0"/>
              <a:t>Today’s agenda</a:t>
            </a:r>
          </a:p>
          <a:p>
            <a:pPr lvl="1"/>
            <a:r>
              <a:rPr lang="en-US" sz="2400" dirty="0"/>
              <a:t>Next Meeting &amp; </a:t>
            </a:r>
            <a:r>
              <a:rPr lang="en-US" sz="2400" dirty="0" smtClean="0"/>
              <a:t>Logistics</a:t>
            </a:r>
          </a:p>
          <a:p>
            <a:pPr lvl="1"/>
            <a:r>
              <a:rPr lang="en-US" sz="2400" dirty="0" smtClean="0"/>
              <a:t>Recap from 12/19/2017 webinar</a:t>
            </a:r>
          </a:p>
          <a:p>
            <a:pPr lvl="1"/>
            <a:r>
              <a:rPr lang="en-US" sz="2400" dirty="0" smtClean="0"/>
              <a:t>Health Disparities (Definitions &amp; Scope)</a:t>
            </a:r>
          </a:p>
        </p:txBody>
      </p:sp>
    </p:spTree>
    <p:extLst>
      <p:ext uri="{BB962C8B-B14F-4D97-AF65-F5344CB8AC3E}">
        <p14:creationId xmlns:p14="http://schemas.microsoft.com/office/powerpoint/2010/main" val="2867072466"/>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Meeting &amp; Logistics</a:t>
            </a:r>
            <a:endParaRPr lang="en-US" dirty="0"/>
          </a:p>
        </p:txBody>
      </p:sp>
      <p:sp>
        <p:nvSpPr>
          <p:cNvPr id="3" name="Content Placeholder 2"/>
          <p:cNvSpPr>
            <a:spLocks noGrp="1"/>
          </p:cNvSpPr>
          <p:nvPr>
            <p:ph idx="1"/>
          </p:nvPr>
        </p:nvSpPr>
        <p:spPr/>
        <p:txBody>
          <a:bodyPr>
            <a:normAutofit/>
          </a:bodyPr>
          <a:lstStyle/>
          <a:p>
            <a:pPr marL="342900" lvl="1" indent="-342900">
              <a:buClr>
                <a:schemeClr val="bg2"/>
              </a:buClr>
              <a:buSzPct val="75000"/>
              <a:buFont typeface="Wingdings" pitchFamily="2" charset="2"/>
              <a:buChar char="n"/>
            </a:pPr>
            <a:r>
              <a:rPr lang="en-US" dirty="0" smtClean="0"/>
              <a:t>Next Meeting </a:t>
            </a:r>
            <a:r>
              <a:rPr lang="en-US" dirty="0">
                <a:solidFill>
                  <a:srgbClr val="FF0000"/>
                </a:solidFill>
              </a:rPr>
              <a:t>2</a:t>
            </a:r>
            <a:r>
              <a:rPr lang="en-US" dirty="0" smtClean="0">
                <a:solidFill>
                  <a:srgbClr val="FF0000"/>
                </a:solidFill>
              </a:rPr>
              <a:t>/20/2018 </a:t>
            </a:r>
            <a:r>
              <a:rPr lang="en-US" dirty="0">
                <a:solidFill>
                  <a:srgbClr val="FF0000"/>
                </a:solidFill>
              </a:rPr>
              <a:t>1-2P </a:t>
            </a:r>
            <a:r>
              <a:rPr lang="en-US" dirty="0" smtClean="0">
                <a:solidFill>
                  <a:srgbClr val="FF0000"/>
                </a:solidFill>
              </a:rPr>
              <a:t>EST</a:t>
            </a:r>
            <a:endParaRPr lang="en-US" dirty="0" smtClean="0"/>
          </a:p>
          <a:p>
            <a:pPr lvl="1"/>
            <a:r>
              <a:rPr lang="en-US" dirty="0" smtClean="0"/>
              <a:t>Topic: “TBD”</a:t>
            </a:r>
          </a:p>
          <a:p>
            <a:pPr lvl="2"/>
            <a:r>
              <a:rPr lang="en-US" dirty="0" smtClean="0"/>
              <a:t>Watch basecamp for more info</a:t>
            </a:r>
            <a:r>
              <a:rPr lang="en-US" dirty="0" smtClean="0">
                <a:solidFill>
                  <a:srgbClr val="FF0000"/>
                </a:solidFill>
              </a:rPr>
              <a:t>	</a:t>
            </a:r>
          </a:p>
          <a:p>
            <a:pPr lvl="2"/>
            <a:endParaRPr lang="en-US" dirty="0" smtClean="0">
              <a:solidFill>
                <a:srgbClr val="FF0000"/>
              </a:solidFill>
            </a:endParaRPr>
          </a:p>
          <a:p>
            <a:pPr marL="342900" lvl="1" indent="-342900">
              <a:buClr>
                <a:schemeClr val="bg2"/>
              </a:buClr>
              <a:buSzPct val="75000"/>
              <a:buFont typeface="Wingdings" pitchFamily="2" charset="2"/>
              <a:buChar char="n"/>
            </a:pPr>
            <a:r>
              <a:rPr lang="en-US" dirty="0" smtClean="0"/>
              <a:t>CSTE Conference Group Roundtable:</a:t>
            </a:r>
            <a:endParaRPr lang="en-US" dirty="0" smtClean="0">
              <a:solidFill>
                <a:srgbClr val="FF0000"/>
              </a:solidFill>
            </a:endParaRPr>
          </a:p>
          <a:p>
            <a:pPr lvl="1"/>
            <a:r>
              <a:rPr lang="en-US" dirty="0" smtClean="0"/>
              <a:t>Request Submitted 1/3/2018</a:t>
            </a:r>
            <a:endParaRPr lang="en-US" dirty="0"/>
          </a:p>
        </p:txBody>
      </p:sp>
    </p:spTree>
    <p:extLst>
      <p:ext uri="{BB962C8B-B14F-4D97-AF65-F5344CB8AC3E}">
        <p14:creationId xmlns:p14="http://schemas.microsoft.com/office/powerpoint/2010/main" val="1212804696"/>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from Prior Call</a:t>
            </a:r>
            <a:endParaRPr lang="en-US" dirty="0"/>
          </a:p>
        </p:txBody>
      </p:sp>
      <p:sp>
        <p:nvSpPr>
          <p:cNvPr id="3" name="Content Placeholder 2"/>
          <p:cNvSpPr>
            <a:spLocks noGrp="1"/>
          </p:cNvSpPr>
          <p:nvPr>
            <p:ph idx="1"/>
          </p:nvPr>
        </p:nvSpPr>
        <p:spPr/>
        <p:txBody>
          <a:bodyPr/>
          <a:lstStyle/>
          <a:p>
            <a:pPr>
              <a:spcBef>
                <a:spcPts val="0"/>
              </a:spcBef>
              <a:spcAft>
                <a:spcPts val="1200"/>
              </a:spcAft>
            </a:pPr>
            <a:r>
              <a:rPr lang="en-US" sz="2800" dirty="0" smtClean="0"/>
              <a:t>Workgroup survey &amp; assessment review</a:t>
            </a:r>
          </a:p>
          <a:p>
            <a:pPr lvl="1"/>
            <a:r>
              <a:rPr lang="en-US" sz="2400" dirty="0"/>
              <a:t>Majority health departments with epi/surveillance/ID focus (willingness to share)</a:t>
            </a:r>
          </a:p>
          <a:p>
            <a:pPr lvl="1"/>
            <a:r>
              <a:rPr lang="en-US" sz="2400" dirty="0"/>
              <a:t>Overall intermediate skill level (ArcGIS, SAS)</a:t>
            </a:r>
          </a:p>
          <a:p>
            <a:pPr lvl="1"/>
            <a:r>
              <a:rPr lang="en-US" sz="2400" u="sng" dirty="0">
                <a:solidFill>
                  <a:srgbClr val="FF0000"/>
                </a:solidFill>
              </a:rPr>
              <a:t>Disparities</a:t>
            </a:r>
            <a:r>
              <a:rPr lang="en-US" sz="2400" dirty="0"/>
              <a:t>, Cluster detection, Hotspot/density analysis, GWR, </a:t>
            </a:r>
            <a:r>
              <a:rPr lang="en-US" sz="2400" dirty="0" smtClean="0"/>
              <a:t>Geocoding</a:t>
            </a:r>
          </a:p>
          <a:p>
            <a:pPr lvl="1"/>
            <a:endParaRPr lang="en-US" sz="2400" dirty="0"/>
          </a:p>
          <a:p>
            <a:pPr>
              <a:spcBef>
                <a:spcPts val="0"/>
              </a:spcBef>
              <a:spcAft>
                <a:spcPts val="1200"/>
              </a:spcAft>
            </a:pPr>
            <a:r>
              <a:rPr lang="en-US" sz="2800" dirty="0" smtClean="0"/>
              <a:t>Geocoding (considerations &amp; options)</a:t>
            </a:r>
          </a:p>
          <a:p>
            <a:pPr lvl="1">
              <a:spcBef>
                <a:spcPts val="0"/>
              </a:spcBef>
              <a:spcAft>
                <a:spcPts val="1200"/>
              </a:spcAft>
            </a:pPr>
            <a:r>
              <a:rPr lang="en-US" sz="2400" dirty="0" smtClean="0"/>
              <a:t>Interest in building out geocoding solutions?</a:t>
            </a:r>
            <a:endParaRPr lang="en-US" sz="2400" dirty="0"/>
          </a:p>
        </p:txBody>
      </p:sp>
    </p:spTree>
    <p:extLst>
      <p:ext uri="{BB962C8B-B14F-4D97-AF65-F5344CB8AC3E}">
        <p14:creationId xmlns:p14="http://schemas.microsoft.com/office/powerpoint/2010/main" val="3761089344"/>
      </p:ext>
    </p:extLst>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Disparities </a:t>
            </a:r>
            <a:r>
              <a:rPr lang="en-US" sz="2800" dirty="0" smtClean="0"/>
              <a:t>(Definitions &amp; Scope)</a:t>
            </a:r>
            <a:endParaRPr lang="en-US" dirty="0"/>
          </a:p>
        </p:txBody>
      </p:sp>
      <p:sp>
        <p:nvSpPr>
          <p:cNvPr id="3" name="Content Placeholder 2"/>
          <p:cNvSpPr>
            <a:spLocks noGrp="1"/>
          </p:cNvSpPr>
          <p:nvPr>
            <p:ph idx="1"/>
          </p:nvPr>
        </p:nvSpPr>
        <p:spPr>
          <a:xfrm>
            <a:off x="457200" y="1676400"/>
            <a:ext cx="8229600" cy="4800600"/>
          </a:xfrm>
        </p:spPr>
        <p:txBody>
          <a:bodyPr>
            <a:normAutofit fontScale="70000" lnSpcReduction="20000"/>
          </a:bodyPr>
          <a:lstStyle/>
          <a:p>
            <a:r>
              <a:rPr lang="en-US" sz="2800" dirty="0" smtClean="0"/>
              <a:t>Definitions</a:t>
            </a:r>
          </a:p>
          <a:p>
            <a:pPr lvl="1"/>
            <a:endParaRPr lang="en-US" sz="2000" dirty="0" smtClean="0"/>
          </a:p>
          <a:p>
            <a:pPr lvl="1"/>
            <a:r>
              <a:rPr lang="en-US" sz="2000" dirty="0" smtClean="0"/>
              <a:t>Healthcare </a:t>
            </a:r>
            <a:r>
              <a:rPr lang="en-US" sz="2000" dirty="0"/>
              <a:t>disparities refer to differences in access to or availability of facilities and services. Health status disparities refer to the variation in rates of disease occurrence and disabilities between socioeconomic and/or geographically defined population groups. [Both definitions are from the 2009 Medical Subject Headings (</a:t>
            </a:r>
            <a:r>
              <a:rPr lang="en-US" sz="2000" dirty="0" err="1"/>
              <a:t>MeSH</a:t>
            </a:r>
            <a:r>
              <a:rPr lang="en-US" sz="2000" dirty="0" smtClean="0"/>
              <a:t>).]</a:t>
            </a:r>
          </a:p>
          <a:p>
            <a:pPr lvl="2"/>
            <a:r>
              <a:rPr lang="en-US" sz="1600" dirty="0">
                <a:hlinkClick r:id="rId3"/>
              </a:rPr>
              <a:t>https://</a:t>
            </a:r>
            <a:r>
              <a:rPr lang="en-US" sz="1600" dirty="0" smtClean="0">
                <a:hlinkClick r:id="rId3"/>
              </a:rPr>
              <a:t>www.nlm.nih.gov/hsrinfo/disparities.html</a:t>
            </a:r>
            <a:endParaRPr lang="en-US" sz="1600" dirty="0" smtClean="0"/>
          </a:p>
          <a:p>
            <a:pPr lvl="1"/>
            <a:endParaRPr lang="en-US" sz="2000" dirty="0"/>
          </a:p>
          <a:p>
            <a:pPr lvl="1"/>
            <a:r>
              <a:rPr lang="en-US" sz="2000" dirty="0"/>
              <a:t>Healthy People 2020 defines a </a:t>
            </a:r>
            <a:r>
              <a:rPr lang="en-US" sz="2000" i="1" dirty="0"/>
              <a:t>health disparity</a:t>
            </a:r>
            <a:r>
              <a:rPr lang="en-US" sz="2000" dirty="0"/>
              <a:t> as “a particular type of health difference that is closely linked with social, economic, and/or environmental disadvantage. Health disparities adversely affect groups of people who have systematically experienced greater obstacles to health based on their racial or ethnic group; religion; socioeconomic status; gender; age; mental health; cognitive, sensory, or physical disability; sexual orientation or gender identity; geographic location; or other characteristics historically linked to discrimination or exclusion</a:t>
            </a:r>
            <a:r>
              <a:rPr lang="en-US" sz="2000" dirty="0" smtClean="0"/>
              <a:t>.”</a:t>
            </a:r>
            <a:endParaRPr lang="en-US" sz="2000" b="1" baseline="30000" dirty="0"/>
          </a:p>
          <a:p>
            <a:pPr lvl="2"/>
            <a:r>
              <a:rPr lang="en-US" sz="1600" dirty="0">
                <a:hlinkClick r:id="rId4"/>
              </a:rPr>
              <a:t>https://</a:t>
            </a:r>
            <a:r>
              <a:rPr lang="en-US" sz="1600" dirty="0" smtClean="0">
                <a:hlinkClick r:id="rId4"/>
              </a:rPr>
              <a:t>www.healthypeople.gov/2020/about/foundation-health-measures/Disparities#6</a:t>
            </a:r>
            <a:endParaRPr lang="en-US" sz="1600" dirty="0" smtClean="0"/>
          </a:p>
          <a:p>
            <a:pPr lvl="2"/>
            <a:endParaRPr lang="en-US" sz="1600" dirty="0" smtClean="0"/>
          </a:p>
          <a:p>
            <a:pPr lvl="1"/>
            <a:r>
              <a:rPr lang="en-US" sz="2000" dirty="0" smtClean="0"/>
              <a:t>“Inequity between members of populations”</a:t>
            </a:r>
          </a:p>
          <a:p>
            <a:pPr lvl="2"/>
            <a:r>
              <a:rPr lang="en-US" sz="1600" dirty="0" smtClean="0"/>
              <a:t>MA </a:t>
            </a:r>
            <a:r>
              <a:rPr lang="en-US" sz="1600" dirty="0" err="1" smtClean="0"/>
              <a:t>Dept</a:t>
            </a:r>
            <a:r>
              <a:rPr lang="en-US" sz="1600" dirty="0" smtClean="0"/>
              <a:t> of Public Health Office of Research &amp; Evaluation</a:t>
            </a:r>
          </a:p>
          <a:p>
            <a:pPr lvl="1"/>
            <a:endParaRPr lang="en-US" sz="2000" dirty="0" smtClean="0"/>
          </a:p>
          <a:p>
            <a:pPr lvl="1"/>
            <a:r>
              <a:rPr lang="en-US" sz="2000" dirty="0"/>
              <a:t>The mission of the Health Disparities Subcommittee is to address health disparities in the United States at the local, tribal, state, and territorial levels using best epidemiology practices. States are increasingly interested in monitoring trends in health disparities across health conditions and are producing reports of significant findings</a:t>
            </a:r>
            <a:r>
              <a:rPr lang="en-US" sz="2000" dirty="0" smtClean="0"/>
              <a:t>.</a:t>
            </a:r>
          </a:p>
          <a:p>
            <a:pPr lvl="2"/>
            <a:r>
              <a:rPr lang="en-US" sz="1600" dirty="0">
                <a:hlinkClick r:id="rId5"/>
              </a:rPr>
              <a:t>http://</a:t>
            </a:r>
            <a:r>
              <a:rPr lang="en-US" sz="1600" dirty="0" smtClean="0">
                <a:hlinkClick r:id="rId5"/>
              </a:rPr>
              <a:t>www.cste.org/group/Disparities</a:t>
            </a:r>
            <a:endParaRPr lang="en-US" sz="1600" dirty="0" smtClean="0"/>
          </a:p>
        </p:txBody>
      </p:sp>
    </p:spTree>
    <p:extLst>
      <p:ext uri="{BB962C8B-B14F-4D97-AF65-F5344CB8AC3E}">
        <p14:creationId xmlns:p14="http://schemas.microsoft.com/office/powerpoint/2010/main" val="1172511705"/>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Disparities </a:t>
            </a:r>
            <a:r>
              <a:rPr lang="en-US" sz="2800" dirty="0" smtClean="0"/>
              <a:t>(Definitions &amp; Scope)</a:t>
            </a:r>
            <a:endParaRPr lang="en-US" dirty="0"/>
          </a:p>
        </p:txBody>
      </p:sp>
      <p:sp>
        <p:nvSpPr>
          <p:cNvPr id="3" name="Content Placeholder 2"/>
          <p:cNvSpPr>
            <a:spLocks noGrp="1"/>
          </p:cNvSpPr>
          <p:nvPr>
            <p:ph idx="1"/>
          </p:nvPr>
        </p:nvSpPr>
        <p:spPr>
          <a:xfrm>
            <a:off x="457200" y="1752600"/>
            <a:ext cx="3581400" cy="4495800"/>
          </a:xfrm>
        </p:spPr>
        <p:txBody>
          <a:bodyPr>
            <a:normAutofit/>
          </a:bodyPr>
          <a:lstStyle/>
          <a:p>
            <a:r>
              <a:rPr lang="en-US" sz="2800" dirty="0" smtClean="0"/>
              <a:t>Scope</a:t>
            </a:r>
            <a:endParaRPr lang="en-US" sz="2800" dirty="0" smtClean="0"/>
          </a:p>
          <a:p>
            <a:pPr lvl="1"/>
            <a:r>
              <a:rPr lang="en-US" sz="2400" dirty="0" smtClean="0"/>
              <a:t>Intersection </a:t>
            </a:r>
            <a:r>
              <a:rPr lang="en-US" sz="2400" dirty="0" err="1" smtClean="0"/>
              <a:t>beween</a:t>
            </a:r>
            <a:r>
              <a:rPr lang="en-US" sz="2400" dirty="0" smtClean="0"/>
              <a:t>…</a:t>
            </a:r>
          </a:p>
          <a:p>
            <a:pPr lvl="1"/>
            <a:endParaRPr lang="en-US" sz="2400" dirty="0"/>
          </a:p>
          <a:p>
            <a:pPr lvl="1"/>
            <a:r>
              <a:rPr lang="en-US" sz="2400" dirty="0" smtClean="0"/>
              <a:t>Where will this WG focus?</a:t>
            </a:r>
          </a:p>
          <a:p>
            <a:pPr lvl="1"/>
            <a:endParaRPr lang="en-US" sz="2400" dirty="0"/>
          </a:p>
          <a:p>
            <a:pPr lvl="1"/>
            <a:r>
              <a:rPr lang="en-US" sz="2400" dirty="0" smtClean="0"/>
              <a:t>Contributed work/examples?</a:t>
            </a:r>
          </a:p>
        </p:txBody>
      </p:sp>
      <p:graphicFrame>
        <p:nvGraphicFramePr>
          <p:cNvPr id="4" name="Diagram 3"/>
          <p:cNvGraphicFramePr/>
          <p:nvPr>
            <p:extLst>
              <p:ext uri="{D42A27DB-BD31-4B8C-83A1-F6EECF244321}">
                <p14:modId xmlns:p14="http://schemas.microsoft.com/office/powerpoint/2010/main" val="1557110599"/>
              </p:ext>
            </p:extLst>
          </p:nvPr>
        </p:nvGraphicFramePr>
        <p:xfrm>
          <a:off x="4267200" y="1981200"/>
          <a:ext cx="4495800" cy="398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12224266"/>
      </p:ext>
    </p:extLst>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Example</a:t>
            </a:r>
            <a:r>
              <a:rPr lang="en-US" dirty="0" smtClean="0"/>
              <a:t>…</a:t>
            </a:r>
            <a:endParaRPr lang="en-US" dirty="0"/>
          </a:p>
        </p:txBody>
      </p:sp>
      <p:sp>
        <p:nvSpPr>
          <p:cNvPr id="3" name="Content Placeholder 2"/>
          <p:cNvSpPr>
            <a:spLocks noGrp="1"/>
          </p:cNvSpPr>
          <p:nvPr>
            <p:ph idx="1"/>
          </p:nvPr>
        </p:nvSpPr>
        <p:spPr>
          <a:xfrm>
            <a:off x="457200" y="1981200"/>
            <a:ext cx="8229600" cy="4267200"/>
          </a:xfrm>
        </p:spPr>
        <p:txBody>
          <a:bodyPr>
            <a:normAutofit fontScale="92500" lnSpcReduction="10000"/>
          </a:bodyPr>
          <a:lstStyle/>
          <a:p>
            <a:r>
              <a:rPr lang="en-US" dirty="0" smtClean="0">
                <a:hlinkClick r:id="rId2"/>
              </a:rPr>
              <a:t>Exploratory Spatial Data Analysis &amp; Health Disparities (</a:t>
            </a:r>
            <a:r>
              <a:rPr lang="en-US" dirty="0" err="1" smtClean="0">
                <a:hlinkClick r:id="rId2"/>
              </a:rPr>
              <a:t>Osiecki</a:t>
            </a:r>
            <a:r>
              <a:rPr lang="en-US" dirty="0" smtClean="0">
                <a:hlinkClick r:id="rId2"/>
              </a:rPr>
              <a:t>)</a:t>
            </a:r>
            <a:endParaRPr lang="en-US" dirty="0" smtClean="0"/>
          </a:p>
          <a:p>
            <a:pPr lvl="1"/>
            <a:endParaRPr lang="en-US" dirty="0" smtClean="0"/>
          </a:p>
          <a:p>
            <a:pPr lvl="1"/>
            <a:r>
              <a:rPr lang="en-US" dirty="0" smtClean="0"/>
              <a:t>Highlight passages of </a:t>
            </a:r>
            <a:r>
              <a:rPr lang="en-US" dirty="0" smtClean="0"/>
              <a:t>commonality</a:t>
            </a:r>
            <a:endParaRPr lang="en-US" dirty="0" smtClean="0"/>
          </a:p>
          <a:p>
            <a:pPr lvl="1"/>
            <a:r>
              <a:rPr lang="en-US" dirty="0" smtClean="0"/>
              <a:t>Discuss general </a:t>
            </a:r>
            <a:r>
              <a:rPr lang="en-US" dirty="0" smtClean="0"/>
              <a:t>concepts</a:t>
            </a:r>
          </a:p>
          <a:p>
            <a:pPr lvl="2"/>
            <a:r>
              <a:rPr lang="en-US" dirty="0" smtClean="0"/>
              <a:t>Technical vs Analytic topics</a:t>
            </a:r>
            <a:endParaRPr lang="en-US" dirty="0" smtClean="0"/>
          </a:p>
          <a:p>
            <a:pPr lvl="1"/>
            <a:r>
              <a:rPr lang="en-US" dirty="0" smtClean="0"/>
              <a:t>Gauge </a:t>
            </a:r>
            <a:r>
              <a:rPr lang="en-US" dirty="0" smtClean="0"/>
              <a:t>interest/experience with</a:t>
            </a:r>
          </a:p>
          <a:p>
            <a:pPr lvl="2"/>
            <a:r>
              <a:rPr lang="en-US" dirty="0" smtClean="0"/>
              <a:t>Exploratory Spatial Data Analysis (ESDA)</a:t>
            </a:r>
          </a:p>
          <a:p>
            <a:pPr lvl="2"/>
            <a:r>
              <a:rPr lang="en-US" dirty="0" smtClean="0"/>
              <a:t>Access to Resources</a:t>
            </a:r>
          </a:p>
          <a:p>
            <a:pPr lvl="2"/>
            <a:r>
              <a:rPr lang="en-US" dirty="0" smtClean="0"/>
              <a:t>Health Service Areas (HSAs)</a:t>
            </a:r>
            <a:endParaRPr lang="en-US" dirty="0" smtClean="0"/>
          </a:p>
        </p:txBody>
      </p:sp>
    </p:spTree>
    <p:extLst>
      <p:ext uri="{BB962C8B-B14F-4D97-AF65-F5344CB8AC3E}">
        <p14:creationId xmlns:p14="http://schemas.microsoft.com/office/powerpoint/2010/main" val="3836625814"/>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574110663"/>
      </p:ext>
    </p:extLst>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bid_theme">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bid_theme</Template>
  <TotalTime>240</TotalTime>
  <Words>251</Words>
  <Application>Microsoft Office PowerPoint</Application>
  <PresentationFormat>On-screen Show (4:3)</PresentationFormat>
  <Paragraphs>63</Paragraphs>
  <Slides>8</Slides>
  <Notes>2</Notes>
  <HiddenSlides>0</HiddenSlides>
  <MMClips>0</MMClips>
  <ScaleCrop>false</ScaleCrop>
  <HeadingPairs>
    <vt:vector size="4" baseType="variant">
      <vt:variant>
        <vt:lpstr>Theme</vt:lpstr>
      </vt:variant>
      <vt:variant>
        <vt:i4>3</vt:i4>
      </vt:variant>
      <vt:variant>
        <vt:lpstr>Slide Titles</vt:lpstr>
      </vt:variant>
      <vt:variant>
        <vt:i4>8</vt:i4>
      </vt:variant>
    </vt:vector>
  </HeadingPairs>
  <TitlesOfParts>
    <vt:vector size="11" baseType="lpstr">
      <vt:lpstr>bid_theme</vt:lpstr>
      <vt:lpstr>Default Design</vt:lpstr>
      <vt:lpstr>1_Default Design</vt:lpstr>
      <vt:lpstr>CSTE Spatial Analysis Working Group</vt:lpstr>
      <vt:lpstr>Welcome &amp; Agenda</vt:lpstr>
      <vt:lpstr>Next Meeting &amp; Logistics</vt:lpstr>
      <vt:lpstr>Recap from Prior Call</vt:lpstr>
      <vt:lpstr>Disparities (Definitions &amp; Scope)</vt:lpstr>
      <vt:lpstr>Disparities (Definitions &amp; Scope)</vt:lpstr>
      <vt:lpstr>One Example…</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CSTE Spatial Analysis Working Group</dc:title>
  <dc:creator>Evan</dc:creator>
  <cp:lastModifiedBy>Administrator</cp:lastModifiedBy>
  <cp:revision>47</cp:revision>
  <dcterms:created xsi:type="dcterms:W3CDTF">2006-08-16T00:00:00Z</dcterms:created>
  <dcterms:modified xsi:type="dcterms:W3CDTF">2018-01-10T16:26:43Z</dcterms:modified>
</cp:coreProperties>
</file>