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78" r:id="rId3"/>
  </p:sldMasterIdLst>
  <p:notesMasterIdLst>
    <p:notesMasterId r:id="rId11"/>
  </p:notesMasterIdLst>
  <p:sldIdLst>
    <p:sldId id="256" r:id="rId4"/>
    <p:sldId id="257" r:id="rId5"/>
    <p:sldId id="260" r:id="rId6"/>
    <p:sldId id="264" r:id="rId7"/>
    <p:sldId id="265" r:id="rId8"/>
    <p:sldId id="266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2190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4FAC-7E96-4EE8-9C37-13CD3027F6C3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8093A-7E03-446F-8C81-A2C8B6B4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28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28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901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01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126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431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1604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2930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7331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780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518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220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841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177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87151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7993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194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208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047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890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0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1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91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3.basecamp.com/3164497/projects/53058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CSTE Spatial Analysis Working Group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572000"/>
            <a:ext cx="6019800" cy="1447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03/20/2017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Basecamp Link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693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&amp;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Welcome</a:t>
            </a:r>
          </a:p>
          <a:p>
            <a:pPr lvl="1"/>
            <a:r>
              <a:rPr lang="en-US" sz="2000" dirty="0" smtClean="0"/>
              <a:t>Scott </a:t>
            </a:r>
            <a:r>
              <a:rPr lang="en-US" sz="2000" dirty="0" err="1" smtClean="0"/>
              <a:t>Troppy</a:t>
            </a:r>
            <a:r>
              <a:rPr lang="en-US" sz="2000" dirty="0" smtClean="0"/>
              <a:t>, Evan </a:t>
            </a:r>
            <a:r>
              <a:rPr lang="en-US" sz="2000" dirty="0" err="1" smtClean="0"/>
              <a:t>Caten</a:t>
            </a:r>
            <a:r>
              <a:rPr lang="en-US" sz="2000" dirty="0" smtClean="0"/>
              <a:t> (MA), Jessica </a:t>
            </a:r>
            <a:r>
              <a:rPr lang="en-US" sz="2000" dirty="0" err="1" smtClean="0"/>
              <a:t>Arrazola</a:t>
            </a:r>
            <a:r>
              <a:rPr lang="en-US" sz="2000" dirty="0" smtClean="0"/>
              <a:t> (CSTE)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Today’s agenda</a:t>
            </a:r>
          </a:p>
          <a:p>
            <a:pPr lvl="1"/>
            <a:r>
              <a:rPr lang="en-US" sz="2400" dirty="0"/>
              <a:t>Next Meeting &amp; </a:t>
            </a:r>
            <a:r>
              <a:rPr lang="en-US" sz="2400" dirty="0" smtClean="0"/>
              <a:t>Logistics</a:t>
            </a:r>
          </a:p>
          <a:p>
            <a:pPr lvl="1"/>
            <a:r>
              <a:rPr lang="en-US" sz="2400" dirty="0" smtClean="0"/>
              <a:t>Recap from </a:t>
            </a:r>
            <a:r>
              <a:rPr lang="en-US" sz="2400" dirty="0" smtClean="0"/>
              <a:t>02/20/2018 </a:t>
            </a:r>
            <a:r>
              <a:rPr lang="en-US" sz="2400" dirty="0" smtClean="0"/>
              <a:t>webinar</a:t>
            </a:r>
          </a:p>
          <a:p>
            <a:pPr lvl="1"/>
            <a:r>
              <a:rPr lang="en-US" sz="2400" dirty="0" smtClean="0"/>
              <a:t>Cluster Detection Discussion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67072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 &amp;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Next Meeting </a:t>
            </a:r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/17/2018 </a:t>
            </a:r>
            <a:r>
              <a:rPr lang="en-US" dirty="0">
                <a:solidFill>
                  <a:srgbClr val="FF0000"/>
                </a:solidFill>
              </a:rPr>
              <a:t>1-2P </a:t>
            </a:r>
            <a:r>
              <a:rPr lang="en-US" dirty="0" smtClean="0">
                <a:solidFill>
                  <a:srgbClr val="FF0000"/>
                </a:solidFill>
              </a:rPr>
              <a:t>EST</a:t>
            </a:r>
            <a:endParaRPr lang="en-US" dirty="0" smtClean="0"/>
          </a:p>
          <a:p>
            <a:pPr lvl="1"/>
            <a:r>
              <a:rPr lang="en-US" dirty="0" smtClean="0"/>
              <a:t>Topic: “TBD”</a:t>
            </a:r>
          </a:p>
          <a:p>
            <a:pPr lvl="2"/>
            <a:r>
              <a:rPr lang="en-US" dirty="0" smtClean="0"/>
              <a:t>Watch basecamp for more info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</a:p>
          <a:p>
            <a:pPr lvl="2"/>
            <a:endParaRPr lang="en-US" dirty="0" smtClean="0">
              <a:solidFill>
                <a:srgbClr val="FF0000"/>
              </a:solidFill>
            </a:endParaRPr>
          </a:p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CSTE Conference Update: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Roundtable Request Update</a:t>
            </a:r>
          </a:p>
          <a:p>
            <a:pPr lvl="1"/>
            <a:r>
              <a:rPr lang="en-US" dirty="0" smtClean="0"/>
              <a:t>Attendance/Presentations?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046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Prior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962400"/>
          </a:xfrm>
        </p:spPr>
        <p:txBody>
          <a:bodyPr/>
          <a:lstStyle/>
          <a:p>
            <a:r>
              <a:rPr lang="en-US" dirty="0" smtClean="0"/>
              <a:t>ArcGIS Online Introduction &amp; Tour </a:t>
            </a:r>
            <a:r>
              <a:rPr lang="en-US" sz="1600" dirty="0" smtClean="0"/>
              <a:t>(Tanya </a:t>
            </a:r>
            <a:r>
              <a:rPr lang="en-US" sz="1600" dirty="0" err="1" smtClean="0"/>
              <a:t>Bigos</a:t>
            </a:r>
            <a:r>
              <a:rPr lang="en-US" sz="1600" dirty="0" smtClean="0"/>
              <a:t>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400" dirty="0" smtClean="0"/>
              <a:t>Large contingent already licensed via existing ESRI accounts</a:t>
            </a:r>
          </a:p>
          <a:p>
            <a:pPr lvl="1"/>
            <a:r>
              <a:rPr lang="en-US" sz="2400" dirty="0" smtClean="0"/>
              <a:t>Leveraging existing layers &amp; geoprocessing tools</a:t>
            </a:r>
          </a:p>
          <a:p>
            <a:pPr lvl="1"/>
            <a:r>
              <a:rPr lang="en-US" sz="2400" dirty="0" smtClean="0"/>
              <a:t>Managing accounts &amp; access</a:t>
            </a:r>
          </a:p>
          <a:p>
            <a:pPr lvl="1"/>
            <a:r>
              <a:rPr lang="en-US" sz="2400" dirty="0" smtClean="0"/>
              <a:t>Points-based system</a:t>
            </a:r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7610893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Cluster Detection </a:t>
            </a:r>
            <a:r>
              <a:rPr lang="en-US" sz="2800" dirty="0" smtClean="0"/>
              <a:t>(</a:t>
            </a:r>
            <a:r>
              <a:rPr lang="en-US" sz="2800" dirty="0" smtClean="0"/>
              <a:t>Discussion &amp; Review</a:t>
            </a:r>
            <a:r>
              <a:rPr lang="en-US" sz="2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Routine, automated detection of “clusters” of events in ID surveillance systems</a:t>
            </a:r>
          </a:p>
          <a:p>
            <a:r>
              <a:rPr lang="en-US" sz="2800" dirty="0" smtClean="0"/>
              <a:t>NYC demonstrated actionable results with Legionnaire’s outbreak</a:t>
            </a:r>
          </a:p>
          <a:p>
            <a:r>
              <a:rPr lang="en-US" sz="2800" dirty="0" smtClean="0"/>
              <a:t>MA implemented similar system to assess viability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72511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Open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Questions &amp; </a:t>
            </a:r>
            <a:r>
              <a:rPr lang="en-US" sz="2800" dirty="0" smtClean="0"/>
              <a:t>Thoughts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Are other jurisdictions using any cluster-detection tools?</a:t>
            </a:r>
          </a:p>
          <a:p>
            <a:pPr lvl="1"/>
            <a:r>
              <a:rPr lang="en-US" sz="2400" dirty="0" smtClean="0"/>
              <a:t>What applications are of interest?</a:t>
            </a:r>
          </a:p>
          <a:p>
            <a:pPr lvl="1"/>
            <a:r>
              <a:rPr lang="en-US" sz="2400" dirty="0"/>
              <a:t>What are the barriers to implementation</a:t>
            </a:r>
            <a:r>
              <a:rPr lang="en-US" sz="2400" dirty="0" smtClean="0"/>
              <a:t>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1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7592710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1106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bid_theme</Template>
  <TotalTime>1973</TotalTime>
  <Words>156</Words>
  <Application>Microsoft Office PowerPoint</Application>
  <PresentationFormat>On-screen Show (4:3)</PresentationFormat>
  <Paragraphs>43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bid_theme</vt:lpstr>
      <vt:lpstr>Default Design</vt:lpstr>
      <vt:lpstr>1_Default Design</vt:lpstr>
      <vt:lpstr>CSTE Spatial Analysis Working Group</vt:lpstr>
      <vt:lpstr>Welcome &amp; Agenda</vt:lpstr>
      <vt:lpstr>Next Meeting &amp; Logistics</vt:lpstr>
      <vt:lpstr>Recap from Prior Call</vt:lpstr>
      <vt:lpstr>Cluster Detection (Discussion &amp; Review)</vt:lpstr>
      <vt:lpstr>Open Forum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 Spatial Analysis Working Group</dc:title>
  <dc:creator>Evan</dc:creator>
  <cp:lastModifiedBy>Administrator</cp:lastModifiedBy>
  <cp:revision>61</cp:revision>
  <dcterms:created xsi:type="dcterms:W3CDTF">2006-08-16T00:00:00Z</dcterms:created>
  <dcterms:modified xsi:type="dcterms:W3CDTF">2018-03-15T21:28:52Z</dcterms:modified>
</cp:coreProperties>
</file>