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Arial Black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Shape 14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Shape 157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Shape 164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Shape 26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Shape 27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Shape 29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Shape 30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Shape 31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Shape 3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Shape 36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Shape 37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Shape 39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Shape 40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Shape 5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Shape 6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Shape 7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Shape 8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Shape 9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Shape 9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Shape 10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Shape 10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Shape 10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Shape 111"/>
          <p:cNvSpPr/>
          <p:nvPr>
            <p:ph idx="2" type="clipArt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Shape 1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Shape 1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Shape 117"/>
          <p:cNvSpPr/>
          <p:nvPr>
            <p:ph idx="2" type="clipArt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Shape 1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 over Content" type="txOverObj">
  <p:cSld name="TEXT_OVER_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2" type="body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Shape 1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, and Content" type="txAndObj">
  <p:cSld name="TEXT_AND_OBJEC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Shape 132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Shape 13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Shape 13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Shape 12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Shape 13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Shape 2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3.basecamp.com/3164497/projects/5305845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b="0" i="0" sz="4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Shape 141"/>
          <p:cNvSpPr txBox="1"/>
          <p:nvPr>
            <p:ph idx="1" type="subTitle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>
                <a:solidFill>
                  <a:srgbClr val="7F7F7F"/>
                </a:solidFill>
              </a:rPr>
              <a:t>5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7F7F7F"/>
                </a:solidFill>
              </a:rPr>
              <a:t>14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/2017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Jessica Arrazola (CSTE)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42900" lvl="0" marL="3429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CDC’s Social Vulnerability Index (SVI)</a:t>
            </a:r>
            <a:endParaRPr sz="2400"/>
          </a:p>
          <a:p>
            <a:pPr indent="-218439" lvl="2" marL="1143000" marR="0" rtl="0" algn="l">
              <a:spcBef>
                <a:spcPts val="480"/>
              </a:spcBef>
              <a:spcAft>
                <a:spcPts val="0"/>
              </a:spcAft>
              <a:buSzPts val="1400"/>
              <a:buChar char="■"/>
            </a:pPr>
            <a:r>
              <a:rPr lang="en-US" sz="1400"/>
              <a:t>Elaine Hallisey, MA Geographer/GIS Analyst</a:t>
            </a:r>
            <a:endParaRPr sz="1400"/>
          </a:p>
          <a:p>
            <a:pPr indent="-28575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Open Forum for future webinars</a:t>
            </a:r>
            <a:endParaRPr sz="1400"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>
                <a:solidFill>
                  <a:srgbClr val="FF0000"/>
                </a:solidFill>
              </a:rPr>
              <a:t>7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FF0000"/>
                </a:solidFill>
              </a:rPr>
              <a:t>10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/2018 1-2P EST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“TBD”</a:t>
            </a:r>
            <a:endParaRPr/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129539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CSTE Conference Update: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lang="en-US"/>
              <a:t>Presentations of Interest?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CDC’s Social Vulnerability Index (SVI)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Elaine Hallisey, MA </a:t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400"/>
              <a:t>Geographer/GIS Analyst</a:t>
            </a:r>
            <a:endParaRPr sz="14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Erica Adams, MPH, MS </a:t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400"/>
              <a:t>Scientific Data Analyst </a:t>
            </a:r>
            <a:endParaRPr sz="14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Ian Dunn, MPH, GISP </a:t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400"/>
              <a:t>GIS Analyst </a:t>
            </a:r>
            <a:endParaRPr sz="14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400"/>
              <a:t>ATSDR/DTHHS/GRASP</a:t>
            </a:r>
            <a:endParaRPr sz="1400"/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1623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Future webinar suggestions?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CSTE conference proceedings of interest?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Where do we go from here?</a:t>
            </a:r>
            <a:endParaRPr sz="2400"/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