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6799" r:id="rId69"/>
  </p:sldMasterIdLst>
  <p:notesMasterIdLst>
    <p:notesMasterId r:id="rId78"/>
  </p:notesMasterIdLst>
  <p:handoutMasterIdLst>
    <p:handoutMasterId r:id="rId79"/>
  </p:handoutMasterIdLst>
  <p:sldIdLst>
    <p:sldId id="593" r:id="rId70"/>
    <p:sldId id="597" r:id="rId71"/>
    <p:sldId id="599" r:id="rId72"/>
    <p:sldId id="596" r:id="rId73"/>
    <p:sldId id="598" r:id="rId74"/>
    <p:sldId id="600" r:id="rId75"/>
    <p:sldId id="601" r:id="rId76"/>
    <p:sldId id="595" r:id="rId7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4" pos="7104" userDrawn="1">
          <p15:clr>
            <a:srgbClr val="A4A3A4"/>
          </p15:clr>
        </p15:guide>
        <p15:guide id="5" pos="431">
          <p15:clr>
            <a:srgbClr val="A4A3A4"/>
          </p15:clr>
        </p15:guide>
        <p15:guide id="6" pos="7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8FF"/>
    <a:srgbClr val="0196D0"/>
    <a:srgbClr val="E0F4FE"/>
    <a:srgbClr val="0073B4"/>
    <a:srgbClr val="438EB7"/>
    <a:srgbClr val="00B9F2"/>
    <a:srgbClr val="007AC2"/>
    <a:srgbClr val="C8EBFF"/>
    <a:srgbClr val="053264"/>
    <a:srgbClr val="7BD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0" autoAdjust="0"/>
    <p:restoredTop sz="79538" autoAdjust="0"/>
  </p:normalViewPr>
  <p:slideViewPr>
    <p:cSldViewPr snapToGrid="0" snapToObjects="1" showGuides="1">
      <p:cViewPr varScale="1">
        <p:scale>
          <a:sx n="104" d="100"/>
          <a:sy n="104" d="100"/>
        </p:scale>
        <p:origin x="942" y="96"/>
      </p:cViewPr>
      <p:guideLst>
        <p:guide orient="horz" pos="430"/>
        <p:guide orient="horz" pos="3888"/>
        <p:guide pos="576"/>
        <p:guide pos="7104"/>
        <p:guide pos="431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customXml" Target="../customXml/item50.xml"/><Relationship Id="rId55" Type="http://schemas.openxmlformats.org/officeDocument/2006/relationships/customXml" Target="../customXml/item55.xml"/><Relationship Id="rId63" Type="http://schemas.openxmlformats.org/officeDocument/2006/relationships/customXml" Target="../customXml/item63.xml"/><Relationship Id="rId68" Type="http://schemas.openxmlformats.org/officeDocument/2006/relationships/customXml" Target="../customXml/item68.xml"/><Relationship Id="rId76" Type="http://schemas.openxmlformats.org/officeDocument/2006/relationships/slide" Target="slides/slide7.xml"/><Relationship Id="rId84" Type="http://schemas.microsoft.com/office/2015/10/relationships/revisionInfo" Target="revisionInfo.xml"/><Relationship Id="rId7" Type="http://schemas.openxmlformats.org/officeDocument/2006/relationships/customXml" Target="../customXml/item7.xml"/><Relationship Id="rId71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customXml" Target="../customXml/item29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customXml" Target="../customXml/item53.xml"/><Relationship Id="rId58" Type="http://schemas.openxmlformats.org/officeDocument/2006/relationships/customXml" Target="../customXml/item58.xml"/><Relationship Id="rId66" Type="http://schemas.openxmlformats.org/officeDocument/2006/relationships/customXml" Target="../customXml/item66.xml"/><Relationship Id="rId74" Type="http://schemas.openxmlformats.org/officeDocument/2006/relationships/slide" Target="slides/slide5.xml"/><Relationship Id="rId79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61" Type="http://schemas.openxmlformats.org/officeDocument/2006/relationships/customXml" Target="../customXml/item61.xml"/><Relationship Id="rId82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customXml" Target="../customXml/item52.xml"/><Relationship Id="rId60" Type="http://schemas.openxmlformats.org/officeDocument/2006/relationships/customXml" Target="../customXml/item60.xml"/><Relationship Id="rId65" Type="http://schemas.openxmlformats.org/officeDocument/2006/relationships/customXml" Target="../customXml/item65.xml"/><Relationship Id="rId73" Type="http://schemas.openxmlformats.org/officeDocument/2006/relationships/slide" Target="slides/slide4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customXml" Target="../customXml/item56.xml"/><Relationship Id="rId64" Type="http://schemas.openxmlformats.org/officeDocument/2006/relationships/customXml" Target="../customXml/item64.xml"/><Relationship Id="rId69" Type="http://schemas.openxmlformats.org/officeDocument/2006/relationships/slideMaster" Target="slideMasters/slideMaster1.xml"/><Relationship Id="rId77" Type="http://schemas.openxmlformats.org/officeDocument/2006/relationships/slide" Target="slides/slide8.xml"/><Relationship Id="rId8" Type="http://schemas.openxmlformats.org/officeDocument/2006/relationships/customXml" Target="../customXml/item8.xml"/><Relationship Id="rId51" Type="http://schemas.openxmlformats.org/officeDocument/2006/relationships/customXml" Target="../customXml/item51.xml"/><Relationship Id="rId72" Type="http://schemas.openxmlformats.org/officeDocument/2006/relationships/slide" Target="slides/slide3.xml"/><Relationship Id="rId80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openxmlformats.org/officeDocument/2006/relationships/customXml" Target="../customXml/item59.xml"/><Relationship Id="rId67" Type="http://schemas.openxmlformats.org/officeDocument/2006/relationships/customXml" Target="../customXml/item67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customXml" Target="../customXml/item54.xml"/><Relationship Id="rId62" Type="http://schemas.openxmlformats.org/officeDocument/2006/relationships/customXml" Target="../customXml/item62.xml"/><Relationship Id="rId70" Type="http://schemas.openxmlformats.org/officeDocument/2006/relationships/slide" Target="slides/slide1.xml"/><Relationship Id="rId75" Type="http://schemas.openxmlformats.org/officeDocument/2006/relationships/slide" Target="slides/slide6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customXml" Target="../customXml/item5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4AB64-BB16-014D-AF59-00877FFB5348}" type="datetimeFigureOut">
              <a:rPr lang="en-US" smtClean="0"/>
              <a:t>7/17/2018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ED56D-3A20-2943-930A-2361A9DD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12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5498D241-0AB7-BC44-80E8-F0A20AF46E9E}" type="datetimeFigureOut">
              <a:rPr lang="en-US" smtClean="0"/>
              <a:pPr/>
              <a:t>7/17/2018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3E7143C0-4F23-B545-9533-520B5A87CA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8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37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926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1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143C0-4F23-B545-9533-520B5A87CA1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75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21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1" y="3465218"/>
            <a:ext cx="8534401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91B51-25EE-0147-9293-37E16A70024E}" type="datetime1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0"/>
          <a:stretch/>
        </p:blipFill>
        <p:spPr>
          <a:xfrm>
            <a:off x="10013894" y="572078"/>
            <a:ext cx="1274495" cy="4655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FD86-78C4-084A-B0B5-04A7A3431B39}" type="datetime1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625" y="682625"/>
            <a:ext cx="10826496" cy="369332"/>
          </a:xfrm>
        </p:spPr>
        <p:txBody>
          <a:bodyPr/>
          <a:lstStyle>
            <a:lvl1pPr>
              <a:defRPr lang="en-US" sz="2400" b="1" kern="1200" spc="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625" y="1097309"/>
            <a:ext cx="10826496" cy="246221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914400" y="1828804"/>
            <a:ext cx="10369296" cy="3427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95B-0B80-6A4D-A813-6F9D9F38EBA2}" type="datetime1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28800"/>
            <a:ext cx="10369296" cy="342900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87263" y="6177085"/>
            <a:ext cx="10826495" cy="215444"/>
          </a:xfrm>
        </p:spPr>
        <p:txBody>
          <a:bodyPr anchor="b">
            <a:sp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dirty="0" smtClean="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55AC9-5819-304B-AB8A-EC561A98EE59}" type="datetime1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8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1097309"/>
            <a:ext cx="10826496" cy="246221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en-US" sz="1600" b="1" kern="1200" dirty="0" smtClean="0">
                <a:solidFill>
                  <a:srgbClr val="94E6FF"/>
                </a:solidFill>
                <a:latin typeface="+mj-lt"/>
                <a:ea typeface="+mj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0" y="6185356"/>
            <a:ext cx="10826496" cy="215444"/>
          </a:xfrm>
        </p:spPr>
        <p:txBody>
          <a:bodyPr anchor="b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400" b="0" i="1" baseline="0">
                <a:solidFill>
                  <a:schemeClr val="tx2"/>
                </a:solidFill>
              </a:defRPr>
            </a:lvl1pPr>
            <a:lvl2pPr marL="0" indent="0" algn="r">
              <a:buNone/>
              <a:defRPr sz="1600"/>
            </a:lvl2pPr>
            <a:lvl3pPr marL="0" indent="0" algn="r">
              <a:buNone/>
              <a:defRPr sz="1600"/>
            </a:lvl3pPr>
            <a:lvl4pPr marL="0" indent="0" algn="r">
              <a:buNone/>
              <a:defRPr sz="1600"/>
            </a:lvl4pPr>
            <a:lvl5pPr marL="0" indent="0" algn="r">
              <a:buNone/>
              <a:defRPr sz="1600"/>
            </a:lvl5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F111-1245-FB4C-ACB7-129F68E66232}" type="datetime1">
              <a:rPr lang="en-US" smtClean="0"/>
              <a:t>7/17/2018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7399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21C6-642C-6F4C-B53C-06F3F35CEF14}" type="datetime1">
              <a:rPr lang="en-US" smtClean="0"/>
              <a:t>7/17/2018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BE2-FFFE-0B46-AE5A-CBB4C5FEC6FC}" type="datetime1">
              <a:rPr lang="en-US" smtClean="0"/>
              <a:t>7/17/2018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994C-B8B3-A740-949B-C8D716F26A7F}" type="datetime1">
              <a:rPr lang="en-US" smtClean="0"/>
              <a:t>7/17/2018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10"/>
          <p:cNvSpPr/>
          <p:nvPr/>
        </p:nvSpPr>
        <p:spPr bwMode="auto">
          <a:xfrm flipV="1">
            <a:off x="8866909" y="0"/>
            <a:ext cx="3325091" cy="6865698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/>
        </p:nvSpPr>
        <p:spPr bwMode="auto">
          <a:xfrm rot="5400000" flipH="1">
            <a:off x="5083849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Parallelogram 10"/>
          <p:cNvSpPr/>
          <p:nvPr/>
        </p:nvSpPr>
        <p:spPr bwMode="auto">
          <a:xfrm rot="16200000" flipH="1" flipV="1">
            <a:off x="5083850" y="-250150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512743"/>
            <a:ext cx="8221903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732670"/>
            <a:ext cx="8683723" cy="738664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4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Section Title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F20F-8413-1548-BF61-558511100DB7}" type="datetime1">
              <a:rPr lang="en-US" smtClean="0"/>
              <a:t>7/17/2018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856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gradFill flip="none" rotWithShape="1">
          <a:gsLst>
            <a:gs pos="100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10"/>
          <p:cNvSpPr/>
          <p:nvPr/>
        </p:nvSpPr>
        <p:spPr bwMode="auto">
          <a:xfrm flipH="1">
            <a:off x="1" y="2"/>
            <a:ext cx="5497956" cy="6865697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Parallelogram 10"/>
          <p:cNvSpPr/>
          <p:nvPr/>
        </p:nvSpPr>
        <p:spPr bwMode="auto">
          <a:xfrm rot="16200000" flipH="1" flipV="1">
            <a:off x="4707461" y="-626538"/>
            <a:ext cx="277707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icture Placeholder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84213" y="1757363"/>
            <a:ext cx="5943600" cy="3343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76871" y="3582548"/>
            <a:ext cx="4527741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76871" y="2348110"/>
            <a:ext cx="4527741" cy="1169551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Demo Title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FA6FB-FDD3-A446-B5AE-30BBE73852D8}" type="datetime1">
              <a:rPr lang="en-US" smtClean="0"/>
              <a:t>7/17/2018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52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_User Scree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User Screens Title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D0726-017F-9249-8B2E-2A4DDB444ED8}" type="datetime1">
              <a:rPr lang="en-US" smtClean="0"/>
              <a:t>7/17/2018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9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304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304" y="3467761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214-390A-F944-BF27-73F37F4360F9}" type="datetime1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250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4" y="2625441"/>
            <a:ext cx="7315200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4" y="3683197"/>
            <a:ext cx="7315200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25C2B-15EC-3348-B6CD-75D75F51F610}" type="datetime1">
              <a:rPr lang="en-US" smtClean="0"/>
              <a:t>7/17/2018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3260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10"/>
          <p:cNvSpPr/>
          <p:nvPr userDrawn="1"/>
        </p:nvSpPr>
        <p:spPr bwMode="auto">
          <a:xfrm rot="16811740" flipH="1">
            <a:off x="2821442" y="-2136101"/>
            <a:ext cx="6318215" cy="12766191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3826999 w 5497956"/>
              <a:gd name="connsiteY2" fmla="*/ 4279505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5277653"/>
              <a:gd name="connsiteX1" fmla="*/ 5497956 w 5497956"/>
              <a:gd name="connsiteY1" fmla="*/ 0 h 5277653"/>
              <a:gd name="connsiteX2" fmla="*/ 3826999 w 5497956"/>
              <a:gd name="connsiteY2" fmla="*/ 4279505 h 5277653"/>
              <a:gd name="connsiteX3" fmla="*/ 2377650 w 5497956"/>
              <a:gd name="connsiteY3" fmla="*/ 5277653 h 5277653"/>
              <a:gd name="connsiteX4" fmla="*/ 0 w 5497956"/>
              <a:gd name="connsiteY4" fmla="*/ 0 h 5277653"/>
              <a:gd name="connsiteX0" fmla="*/ 0 w 3863432"/>
              <a:gd name="connsiteY0" fmla="*/ 2222226 h 5277653"/>
              <a:gd name="connsiteX1" fmla="*/ 3863432 w 3863432"/>
              <a:gd name="connsiteY1" fmla="*/ 0 h 5277653"/>
              <a:gd name="connsiteX2" fmla="*/ 2192475 w 3863432"/>
              <a:gd name="connsiteY2" fmla="*/ 4279505 h 5277653"/>
              <a:gd name="connsiteX3" fmla="*/ 743126 w 3863432"/>
              <a:gd name="connsiteY3" fmla="*/ 5277653 h 5277653"/>
              <a:gd name="connsiteX4" fmla="*/ 0 w 3863432"/>
              <a:gd name="connsiteY4" fmla="*/ 2222226 h 5277653"/>
              <a:gd name="connsiteX0" fmla="*/ 0 w 4172478"/>
              <a:gd name="connsiteY0" fmla="*/ 1085159 h 4140586"/>
              <a:gd name="connsiteX1" fmla="*/ 4172478 w 4172478"/>
              <a:gd name="connsiteY1" fmla="*/ 0 h 4140586"/>
              <a:gd name="connsiteX2" fmla="*/ 2192475 w 4172478"/>
              <a:gd name="connsiteY2" fmla="*/ 3142438 h 4140586"/>
              <a:gd name="connsiteX3" fmla="*/ 743126 w 4172478"/>
              <a:gd name="connsiteY3" fmla="*/ 4140586 h 4140586"/>
              <a:gd name="connsiteX4" fmla="*/ 0 w 4172478"/>
              <a:gd name="connsiteY4" fmla="*/ 1085159 h 4140586"/>
              <a:gd name="connsiteX0" fmla="*/ 0 w 3868783"/>
              <a:gd name="connsiteY0" fmla="*/ 887305 h 4140586"/>
              <a:gd name="connsiteX1" fmla="*/ 3868783 w 3868783"/>
              <a:gd name="connsiteY1" fmla="*/ 0 h 4140586"/>
              <a:gd name="connsiteX2" fmla="*/ 1888780 w 3868783"/>
              <a:gd name="connsiteY2" fmla="*/ 3142438 h 4140586"/>
              <a:gd name="connsiteX3" fmla="*/ 439431 w 3868783"/>
              <a:gd name="connsiteY3" fmla="*/ 4140586 h 4140586"/>
              <a:gd name="connsiteX4" fmla="*/ 0 w 3868783"/>
              <a:gd name="connsiteY4" fmla="*/ 887305 h 4140586"/>
              <a:gd name="connsiteX0" fmla="*/ 269818 w 4138601"/>
              <a:gd name="connsiteY0" fmla="*/ 887305 h 3536775"/>
              <a:gd name="connsiteX1" fmla="*/ 4138601 w 4138601"/>
              <a:gd name="connsiteY1" fmla="*/ 0 h 3536775"/>
              <a:gd name="connsiteX2" fmla="*/ 2158598 w 4138601"/>
              <a:gd name="connsiteY2" fmla="*/ 3142438 h 3536775"/>
              <a:gd name="connsiteX3" fmla="*/ 0 w 4138601"/>
              <a:gd name="connsiteY3" fmla="*/ 3536775 h 3536775"/>
              <a:gd name="connsiteX4" fmla="*/ 269818 w 4138601"/>
              <a:gd name="connsiteY4" fmla="*/ 887305 h 3536775"/>
              <a:gd name="connsiteX0" fmla="*/ 269818 w 4138601"/>
              <a:gd name="connsiteY0" fmla="*/ 887305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269818 w 4138601"/>
              <a:gd name="connsiteY4" fmla="*/ 887305 h 3635085"/>
              <a:gd name="connsiteX0" fmla="*/ 453784 w 4138601"/>
              <a:gd name="connsiteY0" fmla="*/ 250562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453784 w 4138601"/>
              <a:gd name="connsiteY4" fmla="*/ 250562 h 3635085"/>
              <a:gd name="connsiteX0" fmla="*/ 1391303 w 4138601"/>
              <a:gd name="connsiteY0" fmla="*/ 75768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1391303 w 4138601"/>
              <a:gd name="connsiteY4" fmla="*/ 75768 h 3635085"/>
              <a:gd name="connsiteX0" fmla="*/ 1391303 w 4138601"/>
              <a:gd name="connsiteY0" fmla="*/ 75768 h 3536775"/>
              <a:gd name="connsiteX1" fmla="*/ 4138601 w 4138601"/>
              <a:gd name="connsiteY1" fmla="*/ 0 h 3536775"/>
              <a:gd name="connsiteX2" fmla="*/ 1273242 w 4138601"/>
              <a:gd name="connsiteY2" fmla="*/ 3407480 h 3536775"/>
              <a:gd name="connsiteX3" fmla="*/ 0 w 4138601"/>
              <a:gd name="connsiteY3" fmla="*/ 3536775 h 3536775"/>
              <a:gd name="connsiteX4" fmla="*/ 1391303 w 4138601"/>
              <a:gd name="connsiteY4" fmla="*/ 75768 h 3536775"/>
              <a:gd name="connsiteX0" fmla="*/ 1391303 w 3058684"/>
              <a:gd name="connsiteY0" fmla="*/ 103474 h 3564481"/>
              <a:gd name="connsiteX1" fmla="*/ 3058684 w 3058684"/>
              <a:gd name="connsiteY1" fmla="*/ 0 h 3564481"/>
              <a:gd name="connsiteX2" fmla="*/ 1273242 w 3058684"/>
              <a:gd name="connsiteY2" fmla="*/ 3435186 h 3564481"/>
              <a:gd name="connsiteX3" fmla="*/ 0 w 3058684"/>
              <a:gd name="connsiteY3" fmla="*/ 3564481 h 3564481"/>
              <a:gd name="connsiteX4" fmla="*/ 1391303 w 3058684"/>
              <a:gd name="connsiteY4" fmla="*/ 103474 h 3564481"/>
              <a:gd name="connsiteX0" fmla="*/ 1521436 w 3188817"/>
              <a:gd name="connsiteY0" fmla="*/ 103474 h 3464355"/>
              <a:gd name="connsiteX1" fmla="*/ 3188817 w 3188817"/>
              <a:gd name="connsiteY1" fmla="*/ 0 h 3464355"/>
              <a:gd name="connsiteX2" fmla="*/ 1403375 w 3188817"/>
              <a:gd name="connsiteY2" fmla="*/ 3435186 h 3464355"/>
              <a:gd name="connsiteX3" fmla="*/ 0 w 3188817"/>
              <a:gd name="connsiteY3" fmla="*/ 3464355 h 3464355"/>
              <a:gd name="connsiteX4" fmla="*/ 1521436 w 3188817"/>
              <a:gd name="connsiteY4" fmla="*/ 103474 h 3464355"/>
              <a:gd name="connsiteX0" fmla="*/ 1521436 w 3188817"/>
              <a:gd name="connsiteY0" fmla="*/ 103474 h 3632772"/>
              <a:gd name="connsiteX1" fmla="*/ 3188817 w 3188817"/>
              <a:gd name="connsiteY1" fmla="*/ 0 h 3632772"/>
              <a:gd name="connsiteX2" fmla="*/ 1626674 w 3188817"/>
              <a:gd name="connsiteY2" fmla="*/ 3632772 h 3632772"/>
              <a:gd name="connsiteX3" fmla="*/ 0 w 3188817"/>
              <a:gd name="connsiteY3" fmla="*/ 3464355 h 3632772"/>
              <a:gd name="connsiteX4" fmla="*/ 1521436 w 3188817"/>
              <a:gd name="connsiteY4" fmla="*/ 103474 h 3632772"/>
              <a:gd name="connsiteX0" fmla="*/ 1521436 w 3605461"/>
              <a:gd name="connsiteY0" fmla="*/ 69855 h 3599153"/>
              <a:gd name="connsiteX1" fmla="*/ 3605461 w 3605461"/>
              <a:gd name="connsiteY1" fmla="*/ 0 h 3599153"/>
              <a:gd name="connsiteX2" fmla="*/ 1626674 w 3605461"/>
              <a:gd name="connsiteY2" fmla="*/ 3599153 h 3599153"/>
              <a:gd name="connsiteX3" fmla="*/ 0 w 3605461"/>
              <a:gd name="connsiteY3" fmla="*/ 3430736 h 3599153"/>
              <a:gd name="connsiteX4" fmla="*/ 1521436 w 3605461"/>
              <a:gd name="connsiteY4" fmla="*/ 69855 h 3599153"/>
              <a:gd name="connsiteX0" fmla="*/ 1488157 w 3605461"/>
              <a:gd name="connsiteY0" fmla="*/ 0 h 3645127"/>
              <a:gd name="connsiteX1" fmla="*/ 3605461 w 3605461"/>
              <a:gd name="connsiteY1" fmla="*/ 45974 h 3645127"/>
              <a:gd name="connsiteX2" fmla="*/ 1626674 w 3605461"/>
              <a:gd name="connsiteY2" fmla="*/ 3645127 h 3645127"/>
              <a:gd name="connsiteX3" fmla="*/ 0 w 3605461"/>
              <a:gd name="connsiteY3" fmla="*/ 3476710 h 3645127"/>
              <a:gd name="connsiteX4" fmla="*/ 1488157 w 3605461"/>
              <a:gd name="connsiteY4" fmla="*/ 0 h 3645127"/>
              <a:gd name="connsiteX0" fmla="*/ 1488157 w 3494077"/>
              <a:gd name="connsiteY0" fmla="*/ 138768 h 3783895"/>
              <a:gd name="connsiteX1" fmla="*/ 3494077 w 3494077"/>
              <a:gd name="connsiteY1" fmla="*/ 0 h 3783895"/>
              <a:gd name="connsiteX2" fmla="*/ 1626674 w 3494077"/>
              <a:gd name="connsiteY2" fmla="*/ 3783895 h 3783895"/>
              <a:gd name="connsiteX3" fmla="*/ 0 w 3494077"/>
              <a:gd name="connsiteY3" fmla="*/ 3615478 h 3783895"/>
              <a:gd name="connsiteX4" fmla="*/ 1488157 w 3494077"/>
              <a:gd name="connsiteY4" fmla="*/ 138768 h 3783895"/>
              <a:gd name="connsiteX0" fmla="*/ 1124549 w 3130469"/>
              <a:gd name="connsiteY0" fmla="*/ 138768 h 3783895"/>
              <a:gd name="connsiteX1" fmla="*/ 3130469 w 3130469"/>
              <a:gd name="connsiteY1" fmla="*/ 0 h 3783895"/>
              <a:gd name="connsiteX2" fmla="*/ 1263066 w 3130469"/>
              <a:gd name="connsiteY2" fmla="*/ 3783895 h 3783895"/>
              <a:gd name="connsiteX3" fmla="*/ 0 w 3130469"/>
              <a:gd name="connsiteY3" fmla="*/ 3710249 h 3783895"/>
              <a:gd name="connsiteX4" fmla="*/ 1124549 w 3130469"/>
              <a:gd name="connsiteY4" fmla="*/ 138768 h 3783895"/>
              <a:gd name="connsiteX0" fmla="*/ 1124549 w 2637804"/>
              <a:gd name="connsiteY0" fmla="*/ 122113 h 3767240"/>
              <a:gd name="connsiteX1" fmla="*/ 2637804 w 2637804"/>
              <a:gd name="connsiteY1" fmla="*/ 0 h 3767240"/>
              <a:gd name="connsiteX2" fmla="*/ 1263066 w 2637804"/>
              <a:gd name="connsiteY2" fmla="*/ 3767240 h 3767240"/>
              <a:gd name="connsiteX3" fmla="*/ 0 w 2637804"/>
              <a:gd name="connsiteY3" fmla="*/ 3693594 h 3767240"/>
              <a:gd name="connsiteX4" fmla="*/ 1124549 w 2637804"/>
              <a:gd name="connsiteY4" fmla="*/ 122113 h 3767240"/>
              <a:gd name="connsiteX0" fmla="*/ 1305037 w 2637804"/>
              <a:gd name="connsiteY0" fmla="*/ 0 h 3855679"/>
              <a:gd name="connsiteX1" fmla="*/ 2637804 w 2637804"/>
              <a:gd name="connsiteY1" fmla="*/ 88439 h 3855679"/>
              <a:gd name="connsiteX2" fmla="*/ 1263066 w 2637804"/>
              <a:gd name="connsiteY2" fmla="*/ 3855679 h 3855679"/>
              <a:gd name="connsiteX3" fmla="*/ 0 w 2637804"/>
              <a:gd name="connsiteY3" fmla="*/ 3782033 h 3855679"/>
              <a:gd name="connsiteX4" fmla="*/ 1305037 w 2637804"/>
              <a:gd name="connsiteY4" fmla="*/ 0 h 3855679"/>
              <a:gd name="connsiteX0" fmla="*/ 1264430 w 2637804"/>
              <a:gd name="connsiteY0" fmla="*/ 0 h 3899282"/>
              <a:gd name="connsiteX1" fmla="*/ 2637804 w 2637804"/>
              <a:gd name="connsiteY1" fmla="*/ 132042 h 3899282"/>
              <a:gd name="connsiteX2" fmla="*/ 1263066 w 2637804"/>
              <a:gd name="connsiteY2" fmla="*/ 3899282 h 3899282"/>
              <a:gd name="connsiteX3" fmla="*/ 0 w 2637804"/>
              <a:gd name="connsiteY3" fmla="*/ 3825636 h 3899282"/>
              <a:gd name="connsiteX4" fmla="*/ 1264430 w 2637804"/>
              <a:gd name="connsiteY4" fmla="*/ 0 h 3899282"/>
              <a:gd name="connsiteX0" fmla="*/ 1264430 w 2637804"/>
              <a:gd name="connsiteY0" fmla="*/ 0 h 4163698"/>
              <a:gd name="connsiteX1" fmla="*/ 2637804 w 2637804"/>
              <a:gd name="connsiteY1" fmla="*/ 132042 h 4163698"/>
              <a:gd name="connsiteX2" fmla="*/ 1331152 w 2637804"/>
              <a:gd name="connsiteY2" fmla="*/ 4163698 h 4163698"/>
              <a:gd name="connsiteX3" fmla="*/ 0 w 2637804"/>
              <a:gd name="connsiteY3" fmla="*/ 3825636 h 4163698"/>
              <a:gd name="connsiteX4" fmla="*/ 1264430 w 2637804"/>
              <a:gd name="connsiteY4" fmla="*/ 0 h 4163698"/>
              <a:gd name="connsiteX0" fmla="*/ 1182770 w 2556144"/>
              <a:gd name="connsiteY0" fmla="*/ 0 h 4163698"/>
              <a:gd name="connsiteX1" fmla="*/ 2556144 w 2556144"/>
              <a:gd name="connsiteY1" fmla="*/ 132042 h 4163698"/>
              <a:gd name="connsiteX2" fmla="*/ 1249492 w 2556144"/>
              <a:gd name="connsiteY2" fmla="*/ 4163698 h 4163698"/>
              <a:gd name="connsiteX3" fmla="*/ 0 w 2556144"/>
              <a:gd name="connsiteY3" fmla="*/ 3580706 h 4163698"/>
              <a:gd name="connsiteX4" fmla="*/ 1182770 w 2556144"/>
              <a:gd name="connsiteY4" fmla="*/ 0 h 4163698"/>
              <a:gd name="connsiteX0" fmla="*/ 1182770 w 2556144"/>
              <a:gd name="connsiteY0" fmla="*/ 0 h 3715230"/>
              <a:gd name="connsiteX1" fmla="*/ 2556144 w 2556144"/>
              <a:gd name="connsiteY1" fmla="*/ 132042 h 3715230"/>
              <a:gd name="connsiteX2" fmla="*/ 1481730 w 2556144"/>
              <a:gd name="connsiteY2" fmla="*/ 3715230 h 3715230"/>
              <a:gd name="connsiteX3" fmla="*/ 0 w 2556144"/>
              <a:gd name="connsiteY3" fmla="*/ 3580706 h 3715230"/>
              <a:gd name="connsiteX4" fmla="*/ 1182770 w 2556144"/>
              <a:gd name="connsiteY4" fmla="*/ 0 h 3715230"/>
              <a:gd name="connsiteX0" fmla="*/ 1182770 w 2556144"/>
              <a:gd name="connsiteY0" fmla="*/ 0 h 3745461"/>
              <a:gd name="connsiteX1" fmla="*/ 2556144 w 2556144"/>
              <a:gd name="connsiteY1" fmla="*/ 132042 h 3745461"/>
              <a:gd name="connsiteX2" fmla="*/ 1793329 w 2556144"/>
              <a:gd name="connsiteY2" fmla="*/ 3745461 h 3745461"/>
              <a:gd name="connsiteX3" fmla="*/ 0 w 2556144"/>
              <a:gd name="connsiteY3" fmla="*/ 3580706 h 3745461"/>
              <a:gd name="connsiteX4" fmla="*/ 1182770 w 2556144"/>
              <a:gd name="connsiteY4" fmla="*/ 0 h 3745461"/>
              <a:gd name="connsiteX0" fmla="*/ 810452 w 2556144"/>
              <a:gd name="connsiteY0" fmla="*/ 0 h 3786541"/>
              <a:gd name="connsiteX1" fmla="*/ 2556144 w 2556144"/>
              <a:gd name="connsiteY1" fmla="*/ 173122 h 3786541"/>
              <a:gd name="connsiteX2" fmla="*/ 1793329 w 2556144"/>
              <a:gd name="connsiteY2" fmla="*/ 3786541 h 3786541"/>
              <a:gd name="connsiteX3" fmla="*/ 0 w 2556144"/>
              <a:gd name="connsiteY3" fmla="*/ 3621786 h 3786541"/>
              <a:gd name="connsiteX4" fmla="*/ 810452 w 2556144"/>
              <a:gd name="connsiteY4" fmla="*/ 0 h 3786541"/>
              <a:gd name="connsiteX0" fmla="*/ 810452 w 2490881"/>
              <a:gd name="connsiteY0" fmla="*/ 0 h 3786541"/>
              <a:gd name="connsiteX1" fmla="*/ 2490881 w 2490881"/>
              <a:gd name="connsiteY1" fmla="*/ 479137 h 3786541"/>
              <a:gd name="connsiteX2" fmla="*/ 1793329 w 2490881"/>
              <a:gd name="connsiteY2" fmla="*/ 3786541 h 3786541"/>
              <a:gd name="connsiteX3" fmla="*/ 0 w 2490881"/>
              <a:gd name="connsiteY3" fmla="*/ 3621786 h 3786541"/>
              <a:gd name="connsiteX4" fmla="*/ 810452 w 2490881"/>
              <a:gd name="connsiteY4" fmla="*/ 0 h 3786541"/>
              <a:gd name="connsiteX0" fmla="*/ 750890 w 2490881"/>
              <a:gd name="connsiteY0" fmla="*/ 0 h 3470057"/>
              <a:gd name="connsiteX1" fmla="*/ 2490881 w 2490881"/>
              <a:gd name="connsiteY1" fmla="*/ 162653 h 3470057"/>
              <a:gd name="connsiteX2" fmla="*/ 1793329 w 2490881"/>
              <a:gd name="connsiteY2" fmla="*/ 3470057 h 3470057"/>
              <a:gd name="connsiteX3" fmla="*/ 0 w 2490881"/>
              <a:gd name="connsiteY3" fmla="*/ 3305302 h 3470057"/>
              <a:gd name="connsiteX4" fmla="*/ 750890 w 2490881"/>
              <a:gd name="connsiteY4" fmla="*/ 0 h 3470057"/>
              <a:gd name="connsiteX0" fmla="*/ 761393 w 2490881"/>
              <a:gd name="connsiteY0" fmla="*/ 0 h 3473996"/>
              <a:gd name="connsiteX1" fmla="*/ 2490881 w 2490881"/>
              <a:gd name="connsiteY1" fmla="*/ 166592 h 3473996"/>
              <a:gd name="connsiteX2" fmla="*/ 1793329 w 2490881"/>
              <a:gd name="connsiteY2" fmla="*/ 3473996 h 3473996"/>
              <a:gd name="connsiteX3" fmla="*/ 0 w 2490881"/>
              <a:gd name="connsiteY3" fmla="*/ 3309241 h 3473996"/>
              <a:gd name="connsiteX4" fmla="*/ 761393 w 2490881"/>
              <a:gd name="connsiteY4" fmla="*/ 0 h 3473996"/>
              <a:gd name="connsiteX0" fmla="*/ 756589 w 2486077"/>
              <a:gd name="connsiteY0" fmla="*/ 0 h 3473996"/>
              <a:gd name="connsiteX1" fmla="*/ 2486077 w 2486077"/>
              <a:gd name="connsiteY1" fmla="*/ 166592 h 3473996"/>
              <a:gd name="connsiteX2" fmla="*/ 1788525 w 2486077"/>
              <a:gd name="connsiteY2" fmla="*/ 3473996 h 3473996"/>
              <a:gd name="connsiteX3" fmla="*/ 0 w 2486077"/>
              <a:gd name="connsiteY3" fmla="*/ 3294834 h 3473996"/>
              <a:gd name="connsiteX4" fmla="*/ 756589 w 2486077"/>
              <a:gd name="connsiteY4" fmla="*/ 0 h 3473996"/>
              <a:gd name="connsiteX0" fmla="*/ 740384 w 2469872"/>
              <a:gd name="connsiteY0" fmla="*/ 0 h 3473996"/>
              <a:gd name="connsiteX1" fmla="*/ 2469872 w 2469872"/>
              <a:gd name="connsiteY1" fmla="*/ 166592 h 3473996"/>
              <a:gd name="connsiteX2" fmla="*/ 1772320 w 2469872"/>
              <a:gd name="connsiteY2" fmla="*/ 3473996 h 3473996"/>
              <a:gd name="connsiteX3" fmla="*/ 0 w 2469872"/>
              <a:gd name="connsiteY3" fmla="*/ 3301364 h 3473996"/>
              <a:gd name="connsiteX4" fmla="*/ 740384 w 2469872"/>
              <a:gd name="connsiteY4" fmla="*/ 0 h 3473996"/>
              <a:gd name="connsiteX0" fmla="*/ 740384 w 3180498"/>
              <a:gd name="connsiteY0" fmla="*/ 0 h 3473996"/>
              <a:gd name="connsiteX1" fmla="*/ 3180498 w 3180498"/>
              <a:gd name="connsiteY1" fmla="*/ 240494 h 3473996"/>
              <a:gd name="connsiteX2" fmla="*/ 1772320 w 3180498"/>
              <a:gd name="connsiteY2" fmla="*/ 3473996 h 3473996"/>
              <a:gd name="connsiteX3" fmla="*/ 0 w 3180498"/>
              <a:gd name="connsiteY3" fmla="*/ 3301364 h 3473996"/>
              <a:gd name="connsiteX4" fmla="*/ 740384 w 3180498"/>
              <a:gd name="connsiteY4" fmla="*/ 0 h 3473996"/>
              <a:gd name="connsiteX0" fmla="*/ 736813 w 3180498"/>
              <a:gd name="connsiteY0" fmla="*/ 0 h 3472657"/>
              <a:gd name="connsiteX1" fmla="*/ 3180498 w 3180498"/>
              <a:gd name="connsiteY1" fmla="*/ 239155 h 3472657"/>
              <a:gd name="connsiteX2" fmla="*/ 1772320 w 3180498"/>
              <a:gd name="connsiteY2" fmla="*/ 3472657 h 3472657"/>
              <a:gd name="connsiteX3" fmla="*/ 0 w 3180498"/>
              <a:gd name="connsiteY3" fmla="*/ 3300025 h 3472657"/>
              <a:gd name="connsiteX4" fmla="*/ 736813 w 3180498"/>
              <a:gd name="connsiteY4" fmla="*/ 0 h 3472657"/>
              <a:gd name="connsiteX0" fmla="*/ 736813 w 3187641"/>
              <a:gd name="connsiteY0" fmla="*/ 0 h 3472657"/>
              <a:gd name="connsiteX1" fmla="*/ 3187641 w 3187641"/>
              <a:gd name="connsiteY1" fmla="*/ 236478 h 3472657"/>
              <a:gd name="connsiteX2" fmla="*/ 1772320 w 3187641"/>
              <a:gd name="connsiteY2" fmla="*/ 3472657 h 3472657"/>
              <a:gd name="connsiteX3" fmla="*/ 0 w 3187641"/>
              <a:gd name="connsiteY3" fmla="*/ 3300025 h 3472657"/>
              <a:gd name="connsiteX4" fmla="*/ 736813 w 3187641"/>
              <a:gd name="connsiteY4" fmla="*/ 0 h 347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7641" h="3472657">
                <a:moveTo>
                  <a:pt x="736813" y="0"/>
                </a:moveTo>
                <a:lnTo>
                  <a:pt x="3187641" y="236478"/>
                </a:lnTo>
                <a:lnTo>
                  <a:pt x="1772320" y="3472657"/>
                </a:lnTo>
                <a:lnTo>
                  <a:pt x="0" y="3300025"/>
                </a:lnTo>
                <a:lnTo>
                  <a:pt x="736813" y="0"/>
                </a:lnTo>
                <a:close/>
              </a:path>
            </a:pathLst>
          </a:custGeom>
          <a:gradFill flip="none" rotWithShape="1">
            <a:gsLst>
              <a:gs pos="98000">
                <a:srgbClr val="053264"/>
              </a:gs>
              <a:gs pos="51000">
                <a:srgbClr val="027FB5"/>
              </a:gs>
              <a:gs pos="0">
                <a:srgbClr val="00B9F2"/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Parallelogram 10"/>
          <p:cNvSpPr/>
          <p:nvPr/>
        </p:nvSpPr>
        <p:spPr bwMode="auto">
          <a:xfrm rot="5400000" flipV="1">
            <a:off x="5295901" y="-38098"/>
            <a:ext cx="160019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gradFill flip="none" rotWithShape="1">
            <a:gsLst>
              <a:gs pos="100000">
                <a:srgbClr val="00B9F2"/>
              </a:gs>
              <a:gs pos="10000">
                <a:srgbClr val="053264"/>
              </a:gs>
            </a:gsLst>
            <a:lin ang="378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08" y="2489995"/>
            <a:ext cx="6073985" cy="1878011"/>
          </a:xfrm>
          <a:prstGeom prst="rect">
            <a:avLst/>
          </a:prstGeom>
        </p:spPr>
      </p:pic>
      <p:sp>
        <p:nvSpPr>
          <p:cNvPr id="12" name="Parallelogram 10"/>
          <p:cNvSpPr/>
          <p:nvPr userDrawn="1"/>
        </p:nvSpPr>
        <p:spPr bwMode="auto">
          <a:xfrm rot="5400000" flipH="1">
            <a:off x="5320618" y="-642728"/>
            <a:ext cx="1555939" cy="12227867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2777078"/>
              <a:gd name="connsiteY0" fmla="*/ 35863 h 12227861"/>
              <a:gd name="connsiteX1" fmla="*/ 2358932 w 2777078"/>
              <a:gd name="connsiteY1" fmla="*/ 0 h 12227861"/>
              <a:gd name="connsiteX2" fmla="*/ 2777078 w 2777078"/>
              <a:gd name="connsiteY2" fmla="*/ 12227861 h 12227861"/>
              <a:gd name="connsiteX3" fmla="*/ 0 w 2777078"/>
              <a:gd name="connsiteY3" fmla="*/ 12227861 h 12227861"/>
              <a:gd name="connsiteX4" fmla="*/ 1085273 w 2777078"/>
              <a:gd name="connsiteY4" fmla="*/ 35863 h 12227861"/>
              <a:gd name="connsiteX0" fmla="*/ 273578 w 1965383"/>
              <a:gd name="connsiteY0" fmla="*/ 35863 h 12245793"/>
              <a:gd name="connsiteX1" fmla="*/ 1547237 w 1965383"/>
              <a:gd name="connsiteY1" fmla="*/ 0 h 12245793"/>
              <a:gd name="connsiteX2" fmla="*/ 1965383 w 1965383"/>
              <a:gd name="connsiteY2" fmla="*/ 12227861 h 12245793"/>
              <a:gd name="connsiteX3" fmla="*/ 0 w 1965383"/>
              <a:gd name="connsiteY3" fmla="*/ 12245793 h 12245793"/>
              <a:gd name="connsiteX4" fmla="*/ 273578 w 1965383"/>
              <a:gd name="connsiteY4" fmla="*/ 35863 h 12245793"/>
              <a:gd name="connsiteX0" fmla="*/ 0 w 2257531"/>
              <a:gd name="connsiteY0" fmla="*/ 17934 h 12245793"/>
              <a:gd name="connsiteX1" fmla="*/ 1839385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257531"/>
              <a:gd name="connsiteY0" fmla="*/ 17934 h 12245793"/>
              <a:gd name="connsiteX1" fmla="*/ 1445837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134547"/>
              <a:gd name="connsiteY0" fmla="*/ 17934 h 12245793"/>
              <a:gd name="connsiteX1" fmla="*/ 1445837 w 2134547"/>
              <a:gd name="connsiteY1" fmla="*/ 0 h 12245793"/>
              <a:gd name="connsiteX2" fmla="*/ 2134547 w 2134547"/>
              <a:gd name="connsiteY2" fmla="*/ 12209931 h 12245793"/>
              <a:gd name="connsiteX3" fmla="*/ 292148 w 2134547"/>
              <a:gd name="connsiteY3" fmla="*/ 12245793 h 12245793"/>
              <a:gd name="connsiteX4" fmla="*/ 0 w 2134547"/>
              <a:gd name="connsiteY4" fmla="*/ 17934 h 12245793"/>
              <a:gd name="connsiteX0" fmla="*/ 0 w 2134547"/>
              <a:gd name="connsiteY0" fmla="*/ 17934 h 12227867"/>
              <a:gd name="connsiteX1" fmla="*/ 1445837 w 2134547"/>
              <a:gd name="connsiteY1" fmla="*/ 0 h 12227867"/>
              <a:gd name="connsiteX2" fmla="*/ 2134547 w 2134547"/>
              <a:gd name="connsiteY2" fmla="*/ 12209931 h 12227867"/>
              <a:gd name="connsiteX3" fmla="*/ 242953 w 2134547"/>
              <a:gd name="connsiteY3" fmla="*/ 12227867 h 12227867"/>
              <a:gd name="connsiteX4" fmla="*/ 0 w 2134547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42953 w 2134546"/>
              <a:gd name="connsiteY3" fmla="*/ 12227867 h 12227867"/>
              <a:gd name="connsiteX4" fmla="*/ 0 w 2134546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34590 w 2134546"/>
              <a:gd name="connsiteY3" fmla="*/ 12227867 h 12227867"/>
              <a:gd name="connsiteX4" fmla="*/ 0 w 2134546"/>
              <a:gd name="connsiteY4" fmla="*/ 17934 h 1222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546" h="12227867">
                <a:moveTo>
                  <a:pt x="0" y="17934"/>
                </a:moveTo>
                <a:lnTo>
                  <a:pt x="1445837" y="0"/>
                </a:lnTo>
                <a:lnTo>
                  <a:pt x="2134546" y="12222126"/>
                </a:lnTo>
                <a:lnTo>
                  <a:pt x="234590" y="12227867"/>
                </a:lnTo>
                <a:lnTo>
                  <a:pt x="0" y="17934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Parallelogram 10"/>
          <p:cNvSpPr/>
          <p:nvPr userDrawn="1"/>
        </p:nvSpPr>
        <p:spPr bwMode="auto">
          <a:xfrm rot="5400000" flipH="1">
            <a:off x="4922486" y="-4888259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Parallelogram 10"/>
          <p:cNvSpPr/>
          <p:nvPr userDrawn="1"/>
        </p:nvSpPr>
        <p:spPr bwMode="auto">
          <a:xfrm rot="5400000" flipH="1">
            <a:off x="5083850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9" name="Parallelogram 10"/>
          <p:cNvSpPr/>
          <p:nvPr userDrawn="1"/>
        </p:nvSpPr>
        <p:spPr bwMode="auto">
          <a:xfrm rot="16200000">
            <a:off x="4904554" y="-454481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 userDrawn="1"/>
        </p:nvSpPr>
        <p:spPr bwMode="auto">
          <a:xfrm rot="5400000" flipV="1">
            <a:off x="5083849" y="-268081"/>
            <a:ext cx="2024302" cy="12227861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24568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5000">
              <a:srgbClr val="053264"/>
            </a:gs>
            <a:gs pos="0">
              <a:srgbClr val="00B9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6496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361957" cy="3429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7E69C-4D79-BB49-9350-1FEE210EB4F7}" type="datetime1">
              <a:rPr lang="en-US" smtClean="0"/>
              <a:t>7/17/2018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800" r:id="rId1"/>
    <p:sldLayoutId id="2147486801" r:id="rId2"/>
    <p:sldLayoutId id="2147486802" r:id="rId3"/>
    <p:sldLayoutId id="2147486803" r:id="rId4"/>
    <p:sldLayoutId id="2147486804" r:id="rId5"/>
    <p:sldLayoutId id="2147486805" r:id="rId6"/>
    <p:sldLayoutId id="2147486806" r:id="rId7"/>
    <p:sldLayoutId id="2147486807" r:id="rId8"/>
    <p:sldLayoutId id="2147486808" r:id="rId9"/>
    <p:sldLayoutId id="2147486809" r:id="rId10"/>
    <p:sldLayoutId id="2147486810" r:id="rId11"/>
    <p:sldLayoutId id="2147486811" r:id="rId12"/>
    <p:sldLayoutId id="2147486812" r:id="rId13"/>
    <p:sldLayoutId id="2147486816" r:id="rId14"/>
  </p:sldLayoutIdLst>
  <p:transition spd="med">
    <p:fade/>
  </p:transition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rbanobservatory.maps.arcgis.com/home/item.html?id=0d114eeb39b74923bc194ad1dc3b49ec" TargetMode="External"/><Relationship Id="rId2" Type="http://schemas.openxmlformats.org/officeDocument/2006/relationships/hyperlink" Target="http://urbanobservatory.maps.arcgis.com/home/item.html?id=239a3076c9f54dac99f5beb59dfc5dd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urbanobservatory.maps.arcgis.com/apps/Cascade/index.html?appid=ee68a524db39465086178fd4f9d03a6f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rbanobservatory.maps.arcgis.com/home/item.html?id=ee68a524db39465086178fd4f9d03a6f" TargetMode="External"/><Relationship Id="rId7" Type="http://schemas.openxmlformats.org/officeDocument/2006/relationships/hyperlink" Target="https://www.esri.com/arcgis-blog/products/arcgis-living-atlas/mapping/a-simple-checklist-for-nominating-your-maps-and-apps-into-the-living-atla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urbanobservatory.maps.arcgis.com/home/item.html?id=a399dc8e876d41c8ac4048ac981ac90a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storymaps.arcgis.com/en/gallery/" TargetMode="External"/><Relationship Id="rId13" Type="http://schemas.openxmlformats.org/officeDocument/2006/relationships/hyperlink" Target="https://nation.maps.arcgis.com/apps/Cascade/index.html?appid=a644a02894d246b59ecad16fae25b767" TargetMode="External"/><Relationship Id="rId3" Type="http://schemas.openxmlformats.org/officeDocument/2006/relationships/hyperlink" Target="https://storymaps.arcgis.com/en/resources/" TargetMode="External"/><Relationship Id="rId7" Type="http://schemas.openxmlformats.org/officeDocument/2006/relationships/hyperlink" Target="https://blogs.esri.com/esri/arcgis/2017/02/15/things-you-can-do-story-maps/" TargetMode="External"/><Relationship Id="rId12" Type="http://schemas.openxmlformats.org/officeDocument/2006/relationships/hyperlink" Target="https://nation.maps.arcgis.com/apps/Cascade/index.html?appid=7a0c165e7b404073b686f95ef98d624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otes.services.box.com/esriurl.com/storymapbooklet" TargetMode="External"/><Relationship Id="rId11" Type="http://schemas.openxmlformats.org/officeDocument/2006/relationships/hyperlink" Target="https://nation.maps.arcgis.com/apps/Cascade/index.html?appid=5cd671a4cf1844b7854220979574b927" TargetMode="External"/><Relationship Id="rId5" Type="http://schemas.openxmlformats.org/officeDocument/2006/relationships/hyperlink" Target="https://story.maps.arcgis.com/apps/Cascade/index.html?appid=dcd5d01e2b0342fe90cf3b8ca9ab8302" TargetMode="External"/><Relationship Id="rId10" Type="http://schemas.openxmlformats.org/officeDocument/2006/relationships/hyperlink" Target="https://nation.maps.arcgis.com/apps/Cascade/index.html?appid=954145df6cf84e2d8bbea996438c99fb" TargetMode="External"/><Relationship Id="rId4" Type="http://schemas.openxmlformats.org/officeDocument/2006/relationships/hyperlink" Target="https://blogs.esri.com/esri/arcgis/2016/10/11/10-essential-steps-story-map-success/" TargetMode="External"/><Relationship Id="rId9" Type="http://schemas.openxmlformats.org/officeDocument/2006/relationships/hyperlink" Target="https://www.esri.com/training/catalog/5887d359378ef44b34da22b2/creating-story-maps-with-arcgis/" TargetMode="External"/><Relationship Id="rId14" Type="http://schemas.openxmlformats.org/officeDocument/2006/relationships/hyperlink" Target="http://nation.maps.arcgis.com/apps/Cascade/index.html?appid=c4ed68ecb9d54d398dbf46dcde88147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sri.com/arcgis-blog/products/arcgis-enterprise/mapping/how-to-make-smart-color-choices-in-your-maps/" TargetMode="External"/><Relationship Id="rId3" Type="http://schemas.openxmlformats.org/officeDocument/2006/relationships/hyperlink" Target="https://www.esri.com/arcgis-blog/products/arcgis-enterprise/uncategorized/using-color-in-web-map-pop-ups/" TargetMode="External"/><Relationship Id="rId7" Type="http://schemas.openxmlformats.org/officeDocument/2006/relationships/hyperlink" Target="https://www.esri.com/arcgis-blog/products/js-api-arcgis/mapping/better-breaks-define-your-maps-purpose/" TargetMode="External"/><Relationship Id="rId12" Type="http://schemas.openxmlformats.org/officeDocument/2006/relationships/hyperlink" Target="https://www.esri.com/arcgis-blog/products/arcgis-enterprise/mapping/heat-mapping-in-two-simple-steps/?rmedium=redirect&amp;rsource=/esri/arcgis/2017/04/05/heat-mapping-in-two-simple-step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sri.com/arcgis-blog/products/arcgis-online/mapping/combining-arcade-and-html-for-a-real-life-pop-up-display/" TargetMode="External"/><Relationship Id="rId11" Type="http://schemas.openxmlformats.org/officeDocument/2006/relationships/hyperlink" Target="https://www.esri.com/arcgis-blog/products/arcgis-online/mapping/clustering-in-arcgis-online-enables-data-exploration-september-2017/" TargetMode="External"/><Relationship Id="rId5" Type="http://schemas.openxmlformats.org/officeDocument/2006/relationships/hyperlink" Target="https://www.esri.com/arcgis-blog/products/arcgis-online/uncategorized/crafting-custom-attribute-displays-in-pop-ups/" TargetMode="External"/><Relationship Id="rId10" Type="http://schemas.openxmlformats.org/officeDocument/2006/relationships/hyperlink" Target="https://www.esri.com/arcgis-blog/products/arcgis-enterprise/mapping/map-multiple-attributes-at-once-using-predominance/" TargetMode="External"/><Relationship Id="rId4" Type="http://schemas.openxmlformats.org/officeDocument/2006/relationships/hyperlink" Target="https://www.esri.com/arcgis-blog/products/arcgis-living-atlas/analytics/suppress-low-counts-and-still-create-informative-web-maps-with-pop-ups/" TargetMode="External"/><Relationship Id="rId9" Type="http://schemas.openxmlformats.org/officeDocument/2006/relationships/hyperlink" Target="https://www.esri.com/arcgis-blog/products/arcgis-enterprise/mapping/how-to-make-a-relationship-map-in-arcgis-online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14401" y="4365510"/>
            <a:ext cx="8221903" cy="338554"/>
          </a:xfrm>
        </p:spPr>
        <p:txBody>
          <a:bodyPr/>
          <a:lstStyle/>
          <a:p>
            <a:r>
              <a:rPr lang="en-US" dirty="0"/>
              <a:t>Diana Lavery, Content Product Engineer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1" y="1338716"/>
            <a:ext cx="9310254" cy="2954655"/>
          </a:xfrm>
        </p:spPr>
        <p:txBody>
          <a:bodyPr/>
          <a:lstStyle/>
          <a:p>
            <a:r>
              <a:rPr lang="en-US" dirty="0"/>
              <a:t>From Web Maps to Story Map: </a:t>
            </a:r>
            <a:br>
              <a:rPr lang="en-US" dirty="0"/>
            </a:br>
            <a:r>
              <a:rPr lang="en-US" dirty="0"/>
              <a:t>Showcase Your Work in A Compelling Way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AA2B6B-4E10-4DC6-8ED9-417DBDCFD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9621" y="3389430"/>
            <a:ext cx="2638793" cy="26292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407B06-9725-43B7-85B9-CA854C99FFBD}"/>
              </a:ext>
            </a:extLst>
          </p:cNvPr>
          <p:cNvSpPr txBox="1"/>
          <p:nvPr/>
        </p:nvSpPr>
        <p:spPr>
          <a:xfrm>
            <a:off x="8973126" y="6218813"/>
            <a:ext cx="1671782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b="1" dirty="0">
                <a:solidFill>
                  <a:srgbClr val="C0E8FF"/>
                </a:solidFill>
                <a:ea typeface="+mn-ea"/>
                <a:cs typeface="+mn-cs"/>
              </a:rPr>
              <a:t>dlavery@esri.com</a:t>
            </a:r>
          </a:p>
        </p:txBody>
      </p:sp>
    </p:spTree>
    <p:extLst>
      <p:ext uri="{BB962C8B-B14F-4D97-AF65-F5344CB8AC3E}">
        <p14:creationId xmlns:p14="http://schemas.microsoft.com/office/powerpoint/2010/main" val="161176693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2F50-49F7-4FB5-831E-262FF72E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Maps using CMS’ Hospital Compare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EC21F-9EB9-414A-B86D-F116B5B78AC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Overall Quality Rating</a:t>
            </a:r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r>
              <a:rPr lang="en-US" dirty="0">
                <a:hlinkClick r:id="rId3"/>
              </a:rPr>
              <a:t>Medicare Hospital Spending per Patient, 2016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5D6BB-526F-49DE-96EA-A8F72EE13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284092"/>
            <a:ext cx="2723809" cy="1809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8BC8C7-0238-48C0-8DC5-416621BE4C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99" y="4808330"/>
            <a:ext cx="2723809" cy="18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344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2F50-49F7-4FB5-831E-262FF72E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These Web Maps Are Effective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EC21F-9EB9-414A-B86D-F116B5B78AC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Symbology is appropriate</a:t>
            </a:r>
          </a:p>
          <a:p>
            <a:pPr lvl="1"/>
            <a:r>
              <a:rPr lang="en-US" dirty="0"/>
              <a:t>Points with N/A values have been filtered out</a:t>
            </a:r>
          </a:p>
          <a:p>
            <a:pPr lvl="1"/>
            <a:r>
              <a:rPr lang="en-US" dirty="0"/>
              <a:t>Sequential color ramp used for star ratings</a:t>
            </a:r>
          </a:p>
          <a:p>
            <a:pPr lvl="1"/>
            <a:r>
              <a:rPr lang="en-US" dirty="0"/>
              <a:t>“Above and below” ramp used for a ratio</a:t>
            </a:r>
          </a:p>
          <a:p>
            <a:r>
              <a:rPr lang="en-US" dirty="0"/>
              <a:t>Pop-ups are informative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177358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Diana Lavery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76871" y="2348110"/>
            <a:ext cx="4527741" cy="1169551"/>
          </a:xfrm>
        </p:spPr>
        <p:txBody>
          <a:bodyPr/>
          <a:lstStyle/>
          <a:p>
            <a:r>
              <a:rPr lang="en-US" dirty="0"/>
              <a:t>Create a story map live!</a:t>
            </a:r>
          </a:p>
        </p:txBody>
      </p:sp>
      <p:pic>
        <p:nvPicPr>
          <p:cNvPr id="10" name="Picture Placeholder 9">
            <a:hlinkClick r:id="rId2"/>
            <a:extLst>
              <a:ext uri="{FF2B5EF4-FFF2-40B4-BE49-F238E27FC236}">
                <a16:creationId xmlns:a16="http://schemas.microsoft.com/office/drawing/2014/main" id="{FDE98262-9074-4AAC-8FAF-FEC758442D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7664" b="76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786233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5F3EA-7846-4924-894C-412ABE03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Fill Out the Item Details Page!</a:t>
            </a:r>
          </a:p>
        </p:txBody>
      </p:sp>
      <p:pic>
        <p:nvPicPr>
          <p:cNvPr id="1026" name="Picture 2" descr="C:\Users\dian9040\AppData\Local\Temp\1\SNAGHTML4438c8.PNG">
            <a:hlinkClick r:id="rId3"/>
            <a:extLst>
              <a:ext uri="{FF2B5EF4-FFF2-40B4-BE49-F238E27FC236}">
                <a16:creationId xmlns:a16="http://schemas.microsoft.com/office/drawing/2014/main" id="{CB6070F1-2CD7-46D4-9AAA-828A1CCCB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27" y="1283855"/>
            <a:ext cx="4762500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5505FDE5-728C-4EAE-81D0-E3D744447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1255630"/>
            <a:ext cx="4761905" cy="280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1CA415-B9FE-4149-81C3-757004C8FD87}"/>
              </a:ext>
            </a:extLst>
          </p:cNvPr>
          <p:cNvSpPr txBox="1"/>
          <p:nvPr/>
        </p:nvSpPr>
        <p:spPr>
          <a:xfrm>
            <a:off x="886691" y="4287528"/>
            <a:ext cx="5892800" cy="2059709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marL="285750" indent="-285750" algn="l" eaLnBrk="0" hangingPunct="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a typeface="+mn-ea"/>
                <a:cs typeface="+mn-cs"/>
              </a:rPr>
              <a:t>Good practice to include documentation</a:t>
            </a:r>
          </a:p>
          <a:p>
            <a:pPr marL="285750" indent="-285750" algn="l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Helps others know what this item is</a:t>
            </a:r>
          </a:p>
          <a:p>
            <a:pPr marL="285750" indent="-285750" algn="l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a typeface="+mn-ea"/>
                <a:cs typeface="+mn-cs"/>
              </a:rPr>
              <a:t>Required if </a:t>
            </a:r>
            <a:r>
              <a:rPr lang="en-US" b="1" dirty="0">
                <a:ea typeface="+mn-ea"/>
                <a:cs typeface="+mn-cs"/>
                <a:hlinkClick r:id="rId7"/>
              </a:rPr>
              <a:t>nominating to ArcGIS Living Atlas</a:t>
            </a:r>
            <a:endParaRPr lang="en-US" b="1" dirty="0">
              <a:ea typeface="+mn-ea"/>
              <a:cs typeface="+mn-cs"/>
            </a:endParaRPr>
          </a:p>
          <a:p>
            <a:pPr marL="285750" indent="-285750" algn="l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Makes your item “social-media-ready” for sharing</a:t>
            </a:r>
            <a:endParaRPr lang="en-US" b="1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192386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5F3EA-7846-4924-894C-412ABE03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Resources for Authoring and Sharing Story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2F162-308D-4DD5-9BD9-6919E31E44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4327" y="1283855"/>
            <a:ext cx="10369296" cy="3429000"/>
          </a:xfrm>
        </p:spPr>
        <p:txBody>
          <a:bodyPr/>
          <a:lstStyle/>
          <a:p>
            <a:pPr marL="175895" indent="-175895"/>
            <a:r>
              <a:rPr lang="en-US" dirty="0">
                <a:hlinkClick r:id="rId3"/>
              </a:rPr>
              <a:t>Storymaps.arcgis.com/</a:t>
            </a:r>
            <a:r>
              <a:rPr lang="en-US" dirty="0" err="1">
                <a:hlinkClick r:id="rId3"/>
              </a:rPr>
              <a:t>en</a:t>
            </a:r>
            <a:r>
              <a:rPr lang="en-US" dirty="0">
                <a:hlinkClick r:id="rId3"/>
              </a:rPr>
              <a:t>/resources</a:t>
            </a:r>
            <a:r>
              <a:rPr lang="en-US" dirty="0"/>
              <a:t> (Official Help Page)</a:t>
            </a:r>
            <a:endParaRPr lang="en-US" b="0" dirty="0"/>
          </a:p>
          <a:p>
            <a:pPr marL="175895" indent="-175895"/>
            <a:r>
              <a:rPr lang="en-US" dirty="0">
                <a:hlinkClick r:id="rId4"/>
              </a:rPr>
              <a:t>10 Essential Steps for Story Map Success</a:t>
            </a:r>
            <a:r>
              <a:rPr lang="en-US" dirty="0"/>
              <a:t> (Blog Post)</a:t>
            </a:r>
            <a:endParaRPr lang="en-US" b="0" dirty="0"/>
          </a:p>
          <a:p>
            <a:pPr marL="175895" indent="-175895"/>
            <a:r>
              <a:rPr lang="en-US" dirty="0">
                <a:hlinkClick r:id="rId5"/>
              </a:rPr>
              <a:t>13 Ways to Make Your Story Map Sing</a:t>
            </a:r>
            <a:r>
              <a:rPr lang="en-US" dirty="0"/>
              <a:t> (Cascade Story Map)</a:t>
            </a:r>
            <a:endParaRPr lang="en-US" b="0" dirty="0"/>
          </a:p>
          <a:p>
            <a:pPr marL="175895" indent="-175895"/>
            <a:r>
              <a:rPr lang="en-US" dirty="0">
                <a:hlinkClick r:id="rId6"/>
              </a:rPr>
              <a:t>Story Map Booklet</a:t>
            </a:r>
            <a:r>
              <a:rPr lang="en-US" dirty="0"/>
              <a:t> (PDF Document)</a:t>
            </a:r>
            <a:endParaRPr lang="en-US" b="0" dirty="0"/>
          </a:p>
          <a:p>
            <a:pPr marL="175895" indent="-175895"/>
            <a:r>
              <a:rPr lang="en-US" dirty="0">
                <a:hlinkClick r:id="rId7"/>
              </a:rPr>
              <a:t>Twelve Things You Didn’t Know You Could Do With Story Maps</a:t>
            </a:r>
            <a:r>
              <a:rPr lang="en-US" dirty="0"/>
              <a:t> (Blog Post)</a:t>
            </a:r>
            <a:endParaRPr lang="en-US" b="0" dirty="0"/>
          </a:p>
          <a:p>
            <a:pPr marL="175895" indent="-175895"/>
            <a:r>
              <a:rPr lang="en-US" dirty="0">
                <a:hlinkClick r:id="rId8"/>
              </a:rPr>
              <a:t>Esri Story Map Gallery</a:t>
            </a:r>
            <a:r>
              <a:rPr lang="en-US" dirty="0"/>
              <a:t> (High-quality examples of story maps)</a:t>
            </a:r>
            <a:endParaRPr lang="en-US" b="0" dirty="0"/>
          </a:p>
          <a:p>
            <a:pPr marL="175895" indent="-175895"/>
            <a:r>
              <a:rPr lang="en-US" dirty="0">
                <a:hlinkClick r:id="rId9"/>
              </a:rPr>
              <a:t>Creating Story Maps with ArcGIS</a:t>
            </a:r>
            <a:r>
              <a:rPr lang="en-US" dirty="0"/>
              <a:t> (Esri Training Course)</a:t>
            </a:r>
          </a:p>
          <a:p>
            <a:pPr marL="175895" indent="-175895">
              <a:buClr>
                <a:srgbClr val="5ED9FF"/>
              </a:buClr>
            </a:pPr>
            <a:r>
              <a:rPr lang="en-US" dirty="0">
                <a:hlinkClick r:id="rId10"/>
              </a:rPr>
              <a:t>How to Cascade: Map Legends</a:t>
            </a:r>
            <a:endParaRPr lang="en-US" dirty="0"/>
          </a:p>
          <a:p>
            <a:pPr marL="175895" indent="-175895">
              <a:buClr>
                <a:srgbClr val="5ED9FF"/>
              </a:buClr>
            </a:pPr>
            <a:r>
              <a:rPr lang="en-US" dirty="0">
                <a:hlinkClick r:id="rId11"/>
              </a:rPr>
              <a:t>How to Cascade: Sections</a:t>
            </a:r>
            <a:endParaRPr lang="en-US" dirty="0"/>
          </a:p>
          <a:p>
            <a:pPr marL="175895" indent="-175895">
              <a:buClr>
                <a:srgbClr val="5ED9FF"/>
              </a:buClr>
            </a:pPr>
            <a:r>
              <a:rPr lang="en-US" dirty="0">
                <a:hlinkClick r:id="rId12"/>
              </a:rPr>
              <a:t>How to Cascade: Transitions</a:t>
            </a:r>
            <a:endParaRPr lang="en-US" dirty="0"/>
          </a:p>
          <a:p>
            <a:pPr marL="175895" indent="-175895">
              <a:buClr>
                <a:srgbClr val="5ED9FF"/>
              </a:buClr>
            </a:pPr>
            <a:r>
              <a:rPr lang="en-US" dirty="0">
                <a:hlinkClick r:id="rId13"/>
              </a:rPr>
              <a:t>How to Cascade: Multi-View Map</a:t>
            </a:r>
            <a:endParaRPr lang="en-US" dirty="0"/>
          </a:p>
          <a:p>
            <a:pPr marL="175895" indent="-175895">
              <a:buClr>
                <a:srgbClr val="5ED9FF"/>
              </a:buClr>
            </a:pPr>
            <a:r>
              <a:rPr lang="en-US" dirty="0">
                <a:hlinkClick r:id="rId14"/>
              </a:rPr>
              <a:t>How to Cascade: Media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582124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5F3EA-7846-4924-894C-412ABE03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Blog Posts with Examples for Configuring Pop-ups in Web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2F162-308D-4DD5-9BD9-6919E31E44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4327" y="1283855"/>
            <a:ext cx="10369296" cy="3429000"/>
          </a:xfrm>
        </p:spPr>
        <p:txBody>
          <a:bodyPr/>
          <a:lstStyle/>
          <a:p>
            <a:r>
              <a:rPr lang="en-US" dirty="0">
                <a:hlinkClick r:id="rId3"/>
              </a:rPr>
              <a:t>Using Color in Web Map Pop-ups</a:t>
            </a:r>
            <a:endParaRPr lang="en-US" dirty="0"/>
          </a:p>
          <a:p>
            <a:r>
              <a:rPr lang="en-US" dirty="0">
                <a:hlinkClick r:id="rId4"/>
              </a:rPr>
              <a:t>Suppress Low Counts and Still Create Informative Web Maps with Pop-ups</a:t>
            </a:r>
            <a:endParaRPr lang="en-US" dirty="0"/>
          </a:p>
          <a:p>
            <a:r>
              <a:rPr lang="en-US" dirty="0">
                <a:hlinkClick r:id="rId5"/>
              </a:rPr>
              <a:t>Crafting Custom Attribute Displays in Pop-ups</a:t>
            </a:r>
            <a:endParaRPr lang="en-US" dirty="0"/>
          </a:p>
          <a:p>
            <a:r>
              <a:rPr lang="en-US" dirty="0">
                <a:hlinkClick r:id="rId6"/>
              </a:rPr>
              <a:t>Combining Arcade and HTML for a Real-Life Pop-up Display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7"/>
              </a:rPr>
              <a:t>Better Breaks Define Your Map’s Purpose</a:t>
            </a:r>
            <a:endParaRPr lang="en-US" dirty="0"/>
          </a:p>
          <a:p>
            <a:r>
              <a:rPr lang="en-US" dirty="0">
                <a:hlinkClick r:id="rId8"/>
              </a:rPr>
              <a:t>How to Make Smart Color Choices in Your Maps</a:t>
            </a:r>
            <a:endParaRPr lang="en-US" dirty="0"/>
          </a:p>
          <a:p>
            <a:r>
              <a:rPr lang="en-US" dirty="0">
                <a:hlinkClick r:id="rId9"/>
              </a:rPr>
              <a:t>How to Make a Relationship Map in ArcGIS Online</a:t>
            </a:r>
            <a:endParaRPr lang="en-US" dirty="0"/>
          </a:p>
          <a:p>
            <a:r>
              <a:rPr lang="en-US" dirty="0">
                <a:hlinkClick r:id="rId10"/>
              </a:rPr>
              <a:t>Map Multiple Attributes at Once Using Predominance</a:t>
            </a:r>
            <a:endParaRPr lang="en-US" dirty="0"/>
          </a:p>
          <a:p>
            <a:r>
              <a:rPr lang="en-US" dirty="0">
                <a:hlinkClick r:id="rId11"/>
              </a:rPr>
              <a:t>Clustering in ArcGIS Online Enables Data Exploration</a:t>
            </a:r>
            <a:endParaRPr lang="en-US" dirty="0"/>
          </a:p>
          <a:p>
            <a:r>
              <a:rPr lang="en-US" dirty="0">
                <a:hlinkClick r:id="rId12"/>
              </a:rPr>
              <a:t>Heat Mapping in Two Simple Steps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3CD815-393B-43A1-980D-E046F49C8A48}"/>
              </a:ext>
            </a:extLst>
          </p:cNvPr>
          <p:cNvSpPr txBox="1">
            <a:spLocks/>
          </p:cNvSpPr>
          <p:nvPr/>
        </p:nvSpPr>
        <p:spPr>
          <a:xfrm>
            <a:off x="685800" y="3155315"/>
            <a:ext cx="10826496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/>
              <a:t>Blog Posts with Examples for Symbolizing Features in Web Maps</a:t>
            </a:r>
          </a:p>
        </p:txBody>
      </p:sp>
    </p:spTree>
    <p:extLst>
      <p:ext uri="{BB962C8B-B14F-4D97-AF65-F5344CB8AC3E}">
        <p14:creationId xmlns:p14="http://schemas.microsoft.com/office/powerpoint/2010/main" val="3280823879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8788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sri_Corporate_Template-Dark">
  <a:themeElements>
    <a:clrScheme name="Esri Branding Colors 2013_Blue Background 1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0E8FF"/>
      </a:hlink>
      <a:folHlink>
        <a:srgbClr val="81D0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317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ri_Corporate_Template-Dark" id="{62A57839-816C-DD40-89BF-1C32BC75980C}" vid="{B3749CB9-E79A-FB42-8D76-A7C3AB67D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CB09B909685840A5AA5DC537182835" ma:contentTypeVersion="1" ma:contentTypeDescription="Create a new document." ma:contentTypeScope="" ma:versionID="647b6714bcbd012a02104274568241a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dcce58c87e9fcebab8021569449a8d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51.xml><?xml version="1.0" encoding="utf-8"?>
<EsriMapsInfo xmlns="ESRI.ArcGIS.Mapping.OfficeIntegration.PowerPointInfo">
  <Version>Version1</Version>
  <RequiresSignIn>False</RequiresSignIn>
</EsriMapsInfo>
</file>

<file path=customXml/item52.xml><?xml version="1.0" encoding="utf-8"?>
<EsriMapsInfo xmlns="ESRI.ArcGIS.Mapping.OfficeIntegration.PowerPointInfo">
  <Version>Version1</Version>
  <RequiresSignIn>False</RequiresSignIn>
</EsriMapsInfo>
</file>

<file path=customXml/item53.xml><?xml version="1.0" encoding="utf-8"?>
<EsriMapsInfo xmlns="ESRI.ArcGIS.Mapping.OfficeIntegration.PowerPointInfo">
  <Version>Version1</Version>
  <RequiresSignIn>False</RequiresSignIn>
</EsriMapsInfo>
</file>

<file path=customXml/item54.xml><?xml version="1.0" encoding="utf-8"?>
<EsriMapsInfo xmlns="ESRI.ArcGIS.Mapping.OfficeIntegration.PowerPointInfo">
  <Version>Version1</Version>
  <RequiresSignIn>False</RequiresSignIn>
</EsriMapsInfo>
</file>

<file path=customXml/item55.xml><?xml version="1.0" encoding="utf-8"?>
<EsriMapsInfo xmlns="ESRI.ArcGIS.Mapping.OfficeIntegration.PowerPointInfo">
  <Version>Version1</Version>
  <RequiresSignIn>False</RequiresSignIn>
</EsriMapsInfo>
</file>

<file path=customXml/item56.xml><?xml version="1.0" encoding="utf-8"?>
<EsriMapsInfo xmlns="ESRI.ArcGIS.Mapping.OfficeIntegration.PowerPointInfo">
  <Version>Version1</Version>
  <RequiresSignIn>False</RequiresSignIn>
</EsriMapsInfo>
</file>

<file path=customXml/item57.xml><?xml version="1.0" encoding="utf-8"?>
<EsriMapsInfo xmlns="ESRI.ArcGIS.Mapping.OfficeIntegration.PowerPointInfo">
  <Version>Version1</Version>
  <RequiresSignIn>False</RequiresSignIn>
</EsriMapsInfo>
</file>

<file path=customXml/item58.xml><?xml version="1.0" encoding="utf-8"?>
<EsriMapsInfo xmlns="ESRI.ArcGIS.Mapping.OfficeIntegration.PowerPointInfo">
  <Version>Version1</Version>
  <RequiresSignIn>False</RequiresSignIn>
</EsriMapsInfo>
</file>

<file path=customXml/item59.xml><?xml version="1.0" encoding="utf-8"?>
<EsriMapsInfo xmlns="ESRI.ArcGIS.Mapping.OfficeIntegration.PowerPointInfo">
  <Version>Version1</Version>
  <RequiresSignIn>False</RequiresSignIn>
</EsriMapsInfo>
</file>

<file path=customXml/item60.xml><?xml version="1.0" encoding="utf-8"?>
<EsriMapsInfo xmlns="ESRI.ArcGIS.Mapping.OfficeIntegration.PowerPointInfo">
  <Version>Version1</Version>
  <RequiresSignIn>False</RequiresSignIn>
</EsriMapsInfo>
</file>

<file path=customXml/item61.xml><?xml version="1.0" encoding="utf-8"?>
<EsriMapsInfo xmlns="ESRI.ArcGIS.Mapping.OfficeIntegration.PowerPointInfo">
  <Version>Version1</Version>
  <RequiresSignIn>False</RequiresSignIn>
</EsriMapsInfo>
</file>

<file path=customXml/item62.xml><?xml version="1.0" encoding="utf-8"?>
<EsriMapsInfo xmlns="ESRI.ArcGIS.Mapping.OfficeIntegration.PowerPointInfo">
  <Version>Version1</Version>
  <RequiresSignIn>False</RequiresSignIn>
</EsriMapsInfo>
</file>

<file path=customXml/item63.xml><?xml version="1.0" encoding="utf-8"?>
<EsriMapsInfo xmlns="ESRI.ArcGIS.Mapping.OfficeIntegration.PowerPointInfo">
  <Version>Version1</Version>
  <RequiresSignIn>False</RequiresSignIn>
</EsriMapsInfo>
</file>

<file path=customXml/item64.xml><?xml version="1.0" encoding="utf-8"?>
<EsriMapsInfo xmlns="ESRI.ArcGIS.Mapping.OfficeIntegration.PowerPointInfo">
  <Version>Version1</Version>
  <RequiresSignIn>False</RequiresSignIn>
</EsriMapsInfo>
</file>

<file path=customXml/item6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6.xml><?xml version="1.0" encoding="utf-8"?>
<EsriMapsInfo xmlns="ESRI.ArcGIS.Mapping.OfficeIntegration.PowerPointInfo">
  <Version>Version1</Version>
  <RequiresSignIn>False</RequiresSignIn>
</EsriMapsInfo>
</file>

<file path=customXml/item67.xml><?xml version="1.0" encoding="utf-8"?>
<EsriMapsInfo xmlns="ESRI.ArcGIS.Mapping.OfficeIntegration.PowerPointInfo">
  <Version>Version1</Version>
  <RequiresSignIn>False</RequiresSignIn>
</EsriMapsInfo>
</file>

<file path=customXml/item68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71658D62-F010-45F1-9326-EDC465FED48E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2FE51124-E413-4DA5-9E06-A6EB32D0C127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81E133DB-697E-4C10-B192-8899027B1EC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4.xml><?xml version="1.0" encoding="utf-8"?>
<ds:datastoreItem xmlns:ds="http://schemas.openxmlformats.org/officeDocument/2006/customXml" ds:itemID="{9E56F111-9E55-4604-91C2-8352AE933430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3E253610-1BBE-4C16-A1DA-4D6F07A3A74E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AB25B40B-929A-4CD0-B9AB-7142442027B6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AC4EB402-C456-4A26-8A92-B48606FF9264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18DF8D07-6137-4D85-8010-4650942E033A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612F64FD-E61D-43DE-A84B-8FC0DA8FC26C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DE4ACD9E-0233-451D-890D-5732E05DB574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DA46DABE-45F1-4E65-A939-497CB70F357D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53220D22-8257-492D-8F60-ECE474D7C478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2C9ABD96-756D-41D3-909F-6F7B4C6B6E1F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8B8D6152-B933-4294-8151-3CF2A1B01F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15.xml><?xml version="1.0" encoding="utf-8"?>
<ds:datastoreItem xmlns:ds="http://schemas.openxmlformats.org/officeDocument/2006/customXml" ds:itemID="{86B5FFB5-BF2F-45EA-BC75-C41726A8F251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6D2D132B-596B-4D69-A43B-566EB6C10C03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33F5FE6F-FF86-471A-919E-6C74E3669390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D32008F3-64AC-45EB-A05B-F6120AE62290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3A5DA3C3-46A0-47F8-855A-99C7684A98A2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DB399249-DB96-4601-9BA5-97791613CF3A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5B58CDD1-2BF6-415B-A256-DBBCC6A48D56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EB8D7141-3508-4B4E-8051-37E3E4C09D17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328DCA66-548E-4424-83E1-09FFD45EE4B0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C1BF2448-6CBA-44DB-9E22-BED59BA834DF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2672FF5B-1ADC-45B0-9698-61421F5761E7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D4E2A01F-BEC1-4558-9AD1-A87ED70D910B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7147CA22-2BC4-4917-83D2-7CA4C34A80D4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039A5E78-EC42-40DE-A05E-1C7FCA140310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352E5095-9B98-4AF0-9861-BDC020ABBCFC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FB58F897-2A4D-4309-8E20-83FD28E6FE27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998905D7-FE59-48DE-A74A-5B0009B7827F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5A1E471A-DB16-4174-9D85-6F159A344CDB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7A70D44C-B768-49FE-A70F-C6199D3EE9A7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F6EFD530-1E3E-47B8-A55C-19EC63E3C655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EE9F405B-FE7A-4AB8-9CB8-9A75FBA69A95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A2D97EB6-C9B5-45C6-85A6-D4FE6E1D9856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4ADFB689-BC87-4869-ADD0-8C3555150450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C4AF463C-FA8B-436D-9853-3318650FDAB8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905F88FE-324F-4FBE-89BB-9CEE04D6CACF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4ADFB73A-380D-41FC-8C37-7155886326FA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F29452FE-972E-43F8-B54C-969F4C69C00B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E47732B9-9C1B-4723-B4AA-A21238C5DF44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10846DB9-88C0-41D7-ACE4-BEC3A7488A03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096117C4-1661-4D3B-B9F6-BC19E0F3E90B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B0302D17-5923-4CC0-9EB4-0E57930F5A8E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B7E6AAC2-10E8-4F0C-BCC5-34BD332F8972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653D88A7-0F5E-41C5-A5C5-47DF37C594C5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E940B40D-12DB-4BFA-BBB6-2269FD71FF92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A77C5B54-CA1C-4010-8D5D-ED406825EBB7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9E8787D6-C7B8-48EC-8C13-4069AE6320BD}">
  <ds:schemaRefs>
    <ds:schemaRef ds:uri="ESRI.ArcGIS.Mapping.OfficeIntegration.PowerPointInfo"/>
  </ds:schemaRefs>
</ds:datastoreItem>
</file>

<file path=customXml/itemProps51.xml><?xml version="1.0" encoding="utf-8"?>
<ds:datastoreItem xmlns:ds="http://schemas.openxmlformats.org/officeDocument/2006/customXml" ds:itemID="{4617AF64-94DB-48BB-8BE2-3BCF6B12593F}">
  <ds:schemaRefs>
    <ds:schemaRef ds:uri="ESRI.ArcGIS.Mapping.OfficeIntegration.PowerPointInfo"/>
  </ds:schemaRefs>
</ds:datastoreItem>
</file>

<file path=customXml/itemProps52.xml><?xml version="1.0" encoding="utf-8"?>
<ds:datastoreItem xmlns:ds="http://schemas.openxmlformats.org/officeDocument/2006/customXml" ds:itemID="{22A42D4B-0AAE-44C9-A2EF-48BDE1C5260A}">
  <ds:schemaRefs>
    <ds:schemaRef ds:uri="ESRI.ArcGIS.Mapping.OfficeIntegration.PowerPointInfo"/>
  </ds:schemaRefs>
</ds:datastoreItem>
</file>

<file path=customXml/itemProps53.xml><?xml version="1.0" encoding="utf-8"?>
<ds:datastoreItem xmlns:ds="http://schemas.openxmlformats.org/officeDocument/2006/customXml" ds:itemID="{E5F80E3B-5636-41B2-898D-5D17189605B7}">
  <ds:schemaRefs>
    <ds:schemaRef ds:uri="ESRI.ArcGIS.Mapping.OfficeIntegration.PowerPointInfo"/>
  </ds:schemaRefs>
</ds:datastoreItem>
</file>

<file path=customXml/itemProps54.xml><?xml version="1.0" encoding="utf-8"?>
<ds:datastoreItem xmlns:ds="http://schemas.openxmlformats.org/officeDocument/2006/customXml" ds:itemID="{94844715-80D4-4BDB-8DF0-52D9314E2485}">
  <ds:schemaRefs>
    <ds:schemaRef ds:uri="ESRI.ArcGIS.Mapping.OfficeIntegration.PowerPointInfo"/>
  </ds:schemaRefs>
</ds:datastoreItem>
</file>

<file path=customXml/itemProps55.xml><?xml version="1.0" encoding="utf-8"?>
<ds:datastoreItem xmlns:ds="http://schemas.openxmlformats.org/officeDocument/2006/customXml" ds:itemID="{76859AF2-E75C-459B-8657-EEEA80BC8153}">
  <ds:schemaRefs>
    <ds:schemaRef ds:uri="ESRI.ArcGIS.Mapping.OfficeIntegration.PowerPointInfo"/>
  </ds:schemaRefs>
</ds:datastoreItem>
</file>

<file path=customXml/itemProps56.xml><?xml version="1.0" encoding="utf-8"?>
<ds:datastoreItem xmlns:ds="http://schemas.openxmlformats.org/officeDocument/2006/customXml" ds:itemID="{55235559-86B9-428B-8DAF-8EE6262226D5}">
  <ds:schemaRefs>
    <ds:schemaRef ds:uri="ESRI.ArcGIS.Mapping.OfficeIntegration.PowerPointInfo"/>
  </ds:schemaRefs>
</ds:datastoreItem>
</file>

<file path=customXml/itemProps57.xml><?xml version="1.0" encoding="utf-8"?>
<ds:datastoreItem xmlns:ds="http://schemas.openxmlformats.org/officeDocument/2006/customXml" ds:itemID="{EF0D8C03-B10D-4D20-AC38-CA6799A7A314}">
  <ds:schemaRefs>
    <ds:schemaRef ds:uri="ESRI.ArcGIS.Mapping.OfficeIntegration.PowerPointInfo"/>
  </ds:schemaRefs>
</ds:datastoreItem>
</file>

<file path=customXml/itemProps58.xml><?xml version="1.0" encoding="utf-8"?>
<ds:datastoreItem xmlns:ds="http://schemas.openxmlformats.org/officeDocument/2006/customXml" ds:itemID="{AE5A340C-916E-449C-AA30-CD41B151A0D4}">
  <ds:schemaRefs>
    <ds:schemaRef ds:uri="ESRI.ArcGIS.Mapping.OfficeIntegration.PowerPointInfo"/>
  </ds:schemaRefs>
</ds:datastoreItem>
</file>

<file path=customXml/itemProps59.xml><?xml version="1.0" encoding="utf-8"?>
<ds:datastoreItem xmlns:ds="http://schemas.openxmlformats.org/officeDocument/2006/customXml" ds:itemID="{C3102E66-5C5A-4AAF-9C94-24819091B61E}">
  <ds:schemaRefs>
    <ds:schemaRef ds:uri="ESRI.ArcGIS.Mapping.OfficeIntegration.PowerPointInfo"/>
  </ds:schemaRefs>
</ds:datastoreItem>
</file>

<file path=customXml/itemProps60.xml><?xml version="1.0" encoding="utf-8"?>
<ds:datastoreItem xmlns:ds="http://schemas.openxmlformats.org/officeDocument/2006/customXml" ds:itemID="{16EF6D11-DC4F-410C-A4BF-DF081B432591}">
  <ds:schemaRefs>
    <ds:schemaRef ds:uri="ESRI.ArcGIS.Mapping.OfficeIntegration.PowerPointInfo"/>
  </ds:schemaRefs>
</ds:datastoreItem>
</file>

<file path=customXml/itemProps61.xml><?xml version="1.0" encoding="utf-8"?>
<ds:datastoreItem xmlns:ds="http://schemas.openxmlformats.org/officeDocument/2006/customXml" ds:itemID="{9DC677B7-6D9E-42B7-AD1F-75D1804EAF7D}">
  <ds:schemaRefs>
    <ds:schemaRef ds:uri="ESRI.ArcGIS.Mapping.OfficeIntegration.PowerPointInfo"/>
  </ds:schemaRefs>
</ds:datastoreItem>
</file>

<file path=customXml/itemProps62.xml><?xml version="1.0" encoding="utf-8"?>
<ds:datastoreItem xmlns:ds="http://schemas.openxmlformats.org/officeDocument/2006/customXml" ds:itemID="{7684026F-E81F-4167-824A-3AA1BAEAE133}">
  <ds:schemaRefs>
    <ds:schemaRef ds:uri="ESRI.ArcGIS.Mapping.OfficeIntegration.PowerPointInfo"/>
  </ds:schemaRefs>
</ds:datastoreItem>
</file>

<file path=customXml/itemProps63.xml><?xml version="1.0" encoding="utf-8"?>
<ds:datastoreItem xmlns:ds="http://schemas.openxmlformats.org/officeDocument/2006/customXml" ds:itemID="{E559A846-F914-4753-A2DC-D33AFE44114C}">
  <ds:schemaRefs>
    <ds:schemaRef ds:uri="ESRI.ArcGIS.Mapping.OfficeIntegration.PowerPointInfo"/>
  </ds:schemaRefs>
</ds:datastoreItem>
</file>

<file path=customXml/itemProps64.xml><?xml version="1.0" encoding="utf-8"?>
<ds:datastoreItem xmlns:ds="http://schemas.openxmlformats.org/officeDocument/2006/customXml" ds:itemID="{D6F15B81-7660-4E9F-B613-8AA4F84B6DA3}">
  <ds:schemaRefs>
    <ds:schemaRef ds:uri="ESRI.ArcGIS.Mapping.OfficeIntegration.PowerPointInfo"/>
  </ds:schemaRefs>
</ds:datastoreItem>
</file>

<file path=customXml/itemProps65.xml><?xml version="1.0" encoding="utf-8"?>
<ds:datastoreItem xmlns:ds="http://schemas.openxmlformats.org/officeDocument/2006/customXml" ds:itemID="{E1A338E5-2E37-4973-87E6-4C02B0B7F460}">
  <ds:schemaRefs>
    <ds:schemaRef ds:uri="http://schemas.microsoft.com/sharepoint/v3/contenttype/forms"/>
  </ds:schemaRefs>
</ds:datastoreItem>
</file>

<file path=customXml/itemProps66.xml><?xml version="1.0" encoding="utf-8"?>
<ds:datastoreItem xmlns:ds="http://schemas.openxmlformats.org/officeDocument/2006/customXml" ds:itemID="{FDE85643-3216-4103-A1BD-63F5E1D42D73}">
  <ds:schemaRefs>
    <ds:schemaRef ds:uri="ESRI.ArcGIS.Mapping.OfficeIntegration.PowerPointInfo"/>
  </ds:schemaRefs>
</ds:datastoreItem>
</file>

<file path=customXml/itemProps67.xml><?xml version="1.0" encoding="utf-8"?>
<ds:datastoreItem xmlns:ds="http://schemas.openxmlformats.org/officeDocument/2006/customXml" ds:itemID="{8EED6C1C-A455-42E4-8CBE-649F5A755068}">
  <ds:schemaRefs>
    <ds:schemaRef ds:uri="ESRI.ArcGIS.Mapping.OfficeIntegration.PowerPointInfo"/>
  </ds:schemaRefs>
</ds:datastoreItem>
</file>

<file path=customXml/itemProps68.xml><?xml version="1.0" encoding="utf-8"?>
<ds:datastoreItem xmlns:ds="http://schemas.openxmlformats.org/officeDocument/2006/customXml" ds:itemID="{C9037CA3-5499-457D-8238-F29CBEBDF143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Esri_Corporate_Template</Template>
  <TotalTime>0</TotalTime>
  <Words>334</Words>
  <Application>Microsoft Office PowerPoint</Application>
  <PresentationFormat>Widescreen</PresentationFormat>
  <Paragraphs>55</Paragraphs>
  <Slides>8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ＭＳ Ｐゴシック</vt:lpstr>
      <vt:lpstr>Arial</vt:lpstr>
      <vt:lpstr>Calibri</vt:lpstr>
      <vt:lpstr>Lucida Grande</vt:lpstr>
      <vt:lpstr>Esri_Corporate_Template-Dark</vt:lpstr>
      <vt:lpstr>From Web Maps to Story Map:  Showcase Your Work in A Compelling Way</vt:lpstr>
      <vt:lpstr>Web Maps using CMS’ Hospital Compare data</vt:lpstr>
      <vt:lpstr>Why These Web Maps Are Effective</vt:lpstr>
      <vt:lpstr>Create a story map live!</vt:lpstr>
      <vt:lpstr>Now Fill Out the Item Details Page!</vt:lpstr>
      <vt:lpstr>More Resources for Authoring and Sharing Story Maps</vt:lpstr>
      <vt:lpstr>Blog Posts with Examples for Configuring Pop-ups in Web Maps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2017-08-14T16:01:35Z</dcterms:created>
  <dcterms:modified xsi:type="dcterms:W3CDTF">2018-07-17T18:00:27Z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0x0101007CCB09B909685840A5AA5DC537182835</vt:lpwstr>
  </property>
</Properties>
</file>