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embeddedFontLst>
    <p:embeddedFont>
      <p:font typeface="Arial Black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font" Target="fonts/ArialBlack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Engineer, from ESRI will be presenting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“From web maps to Story Map: showcase your work in a compelling way.” 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She will present examples of effective web maps that display Hospital Compare data from Center for Medicare and Medicaid Services (CMS), and we will use these web maps to create a story map together live! We’ll end with some resources (FAQs docs and blog posts) on various tips for authoring and sharing story maps.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90129af5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a90129af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a90129af5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Google Shape;27;p2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 cap="none" strike="noStrik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Google Shape;40;p2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 and Clip Art" type="txAndClipArt">
  <p:cSld name="TEXT_AND_CLIPAR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3"/>
          <p:cNvSpPr/>
          <p:nvPr>
            <p:ph idx="2" type="clipArt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lip Art and Text" type="clipArtAndTx">
  <p:cSld name="CLIPART_AND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4"/>
          <p:cNvSpPr/>
          <p:nvPr>
            <p:ph idx="2" type="clipArt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4"/>
          <p:cNvSpPr txBox="1"/>
          <p:nvPr>
            <p:ph idx="1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ext over Content" type="txOverObj">
  <p:cSld name="TEXT_OVER_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" type="body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body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Text, and Content" type="txAndObj">
  <p:cSld name="TEXT_AND_OBJEC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16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Google Shape;13;p1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3.basecamp.com/3164497/projects/5305845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b="0" i="0" sz="4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 txBox="1"/>
          <p:nvPr>
            <p:ph idx="1" type="subTitle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>
                <a:solidFill>
                  <a:srgbClr val="7F7F7F"/>
                </a:solidFill>
              </a:rPr>
              <a:t>7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7F7F7F"/>
                </a:solidFill>
              </a:rPr>
              <a:t>17</a:t>
            </a:r>
            <a:r>
              <a:rPr b="0" i="0" lang="en-US" sz="3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</a:t>
            </a:r>
            <a:r>
              <a:rPr lang="en-US">
                <a:solidFill>
                  <a:srgbClr val="7F7F7F"/>
                </a:solidFill>
              </a:rPr>
              <a:t>8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b="0" i="0" lang="en-US" sz="3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b="0" i="0" sz="3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>
            <p:ph idx="1" type="body"/>
          </p:nvPr>
        </p:nvSpPr>
        <p:spPr>
          <a:xfrm>
            <a:off x="457200" y="1828800"/>
            <a:ext cx="8229600" cy="46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Jessica Arrazola (CSTE)</a:t>
            </a:r>
            <a:endParaRPr sz="2000"/>
          </a:p>
          <a:p>
            <a:pPr indent="0" lvl="0" marL="45720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42900" lvl="0" marL="342900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>
                <a:solidFill>
                  <a:srgbClr val="212121"/>
                </a:solidFill>
                <a:highlight>
                  <a:srgbClr val="FFFFFF"/>
                </a:highlight>
              </a:rPr>
              <a:t>Relating the SVI and ED Visits for Asthma</a:t>
            </a:r>
            <a:endParaRPr sz="2400"/>
          </a:p>
          <a:p>
            <a:pPr indent="-243839" lvl="2" marL="1143000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Jennifer Kret</a:t>
            </a:r>
            <a:r>
              <a:rPr lang="en-US" sz="1800">
                <a:solidFill>
                  <a:srgbClr val="212121"/>
                </a:solidFill>
                <a:highlight>
                  <a:srgbClr val="FFFFFF"/>
                </a:highlight>
              </a:rPr>
              <a:t>, MPH (Saint Louis County Dept of Health)</a:t>
            </a:r>
            <a:endParaRPr sz="1800"/>
          </a:p>
          <a:p>
            <a:pPr indent="-28575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/>
              <a:t>Open Forum</a:t>
            </a:r>
            <a:endParaRPr sz="2400"/>
          </a:p>
          <a:p>
            <a:pPr indent="-243839" lvl="2" marL="1143000" rtl="0">
              <a:spcBef>
                <a:spcPts val="480"/>
              </a:spcBef>
              <a:spcAft>
                <a:spcPts val="0"/>
              </a:spcAft>
              <a:buSzPts val="1800"/>
              <a:buChar char="■"/>
            </a:pPr>
            <a:r>
              <a:rPr lang="en-US" sz="1800"/>
              <a:t>Future WG topics &amp; ideas</a:t>
            </a:r>
            <a:endParaRPr sz="1800"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>
                <a:solidFill>
                  <a:srgbClr val="FF0000"/>
                </a:solidFill>
              </a:rPr>
              <a:t>9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>
                <a:solidFill>
                  <a:srgbClr val="FF0000"/>
                </a:solidFill>
              </a:rPr>
              <a:t>18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/2018 1-2P EST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“TBD”</a:t>
            </a:r>
            <a:endParaRPr/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>
                <a:solidFill>
                  <a:srgbClr val="000000"/>
                </a:solidFill>
              </a:rPr>
              <a:t>Please continue to spread the invitation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>
              <a:solidFill>
                <a:srgbClr val="000000"/>
              </a:solidFill>
            </a:endParaRPr>
          </a:p>
          <a:p>
            <a:pPr indent="-129539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CSTE Conference </a:t>
            </a:r>
            <a:r>
              <a:rPr lang="en-US"/>
              <a:t>Thoughts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lang="en-US"/>
              <a:t>Presentations of Interest?</a:t>
            </a:r>
            <a:endParaRPr/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</a:pPr>
            <a:r>
              <a:rPr lang="en-US"/>
              <a:t>Ideas for future WG presentations?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12121"/>
                </a:solidFill>
                <a:highlight>
                  <a:schemeClr val="lt1"/>
                </a:highlight>
              </a:rPr>
              <a:t>Relating the SVI and ED Visits for Asthma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12121"/>
                </a:solidFill>
                <a:highlight>
                  <a:schemeClr val="lt1"/>
                </a:highlight>
              </a:rPr>
              <a:t>Jennifer Kret, MPH </a:t>
            </a:r>
            <a:endParaRPr sz="18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12121"/>
                </a:solidFill>
                <a:highlight>
                  <a:srgbClr val="FFFFFF"/>
                </a:highlight>
              </a:rPr>
              <a:t>Chronic Disease Epidemiologist</a:t>
            </a:r>
            <a:endParaRPr sz="1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212121"/>
                </a:solidFill>
                <a:highlight>
                  <a:schemeClr val="lt1"/>
                </a:highlight>
              </a:rPr>
              <a:t>(Saint Louis County Dept of Health)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16230" lvl="1" marL="7429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Future webinar suggestions?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CSTE conference proceedings of interest?</a:t>
            </a:r>
            <a:endParaRPr sz="2400"/>
          </a:p>
          <a:p>
            <a:pPr indent="-3162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/>
              <a:t>Where do we go from here?</a:t>
            </a:r>
            <a:endParaRPr sz="2400"/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383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