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Arial Black" panose="020B0A04020102020204" pitchFamily="34" charset="0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6" d="100"/>
          <a:sy n="96" d="100"/>
        </p:scale>
        <p:origin x="-44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1254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Diana Lavery, Content Product Engineer, from ESRI will be presenting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“From web maps to Story Map: showcase your work in a compelling way.”  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12121"/>
                </a:solidFill>
                <a:highlight>
                  <a:srgbClr val="FFFFFF"/>
                </a:highlight>
              </a:rPr>
              <a:t>She will present examples of effective web maps that display Hospital Compare data from Center for Medicare and Medicaid Services (CMS), and we will use these web maps to create a story map together live! We’ll end with some resources (FAQs docs and blog posts) on various tips for authoring and sharing story maps.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90129af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3a90129af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a90129af5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2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27" name="Google Shape;27;p2"/>
            <p:cNvSpPr/>
            <p:nvPr/>
          </p:nvSpPr>
          <p:spPr>
            <a:xfrm>
              <a:off x="0" y="0"/>
              <a:ext cx="2208" cy="432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081" y="1065"/>
              <a:ext cx="4679" cy="159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40" name="Google Shape;40;p2"/>
          <p:cNvSpPr txBox="1">
            <a:spLocks noGrp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2"/>
          <p:cNvSpPr txBox="1">
            <a:spLocks noGrp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04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6195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2894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2894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6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body" idx="1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body" idx="1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Clip Art" type="txAndClipArt">
  <p:cSld name="TEXT_AND_CLIPAR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>
            <a:spLocks noGrp="1"/>
          </p:cNvSpPr>
          <p:nvPr>
            <p:ph type="clipArt" idx="2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4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>
            <a:spLocks noGrp="1"/>
          </p:cNvSpPr>
          <p:nvPr>
            <p:ph type="clipArt" idx="2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body" idx="1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over Content" type="txOverObj">
  <p:cSld name="TEXT_OVER_OBJEC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2"/>
          </p:nvPr>
        </p:nvSpPr>
        <p:spPr>
          <a:xfrm>
            <a:off x="457200" y="4000500"/>
            <a:ext cx="8229600" cy="18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" name="Google Shape;12;p1"/>
          <p:cNvGrpSpPr/>
          <p:nvPr/>
        </p:nvGrpSpPr>
        <p:grpSpPr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" name="Google Shape;13;p1"/>
            <p:cNvSpPr/>
            <p:nvPr/>
          </p:nvSpPr>
          <p:spPr>
            <a:xfrm>
              <a:off x="0" y="0"/>
              <a:ext cx="180" cy="336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60" y="85"/>
              <a:ext cx="5500" cy="17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83" y="86"/>
              <a:ext cx="89" cy="8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084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3.basecamp.com/3164497/projects/530584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 txBox="1">
            <a:spLocks noGrp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CSTE Spatial Analysis Working Group</a:t>
            </a:r>
            <a:endParaRPr sz="4400" b="0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7"/>
          <p:cNvSpPr txBox="1"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US" sz="3200" b="0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dirty="0">
                <a:solidFill>
                  <a:srgbClr val="7F7F7F"/>
                </a:solidFill>
              </a:rPr>
              <a:t>8</a:t>
            </a:r>
            <a:r>
              <a:rPr lang="en-US" sz="3200" b="0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dirty="0" smtClean="0">
                <a:solidFill>
                  <a:srgbClr val="7F7F7F"/>
                </a:solidFill>
              </a:rPr>
              <a:t>19</a:t>
            </a:r>
            <a:r>
              <a:rPr lang="en-US" sz="3200" b="0" i="0" u="none" strike="noStrike" cap="none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/201</a:t>
            </a:r>
            <a:r>
              <a:rPr lang="en-US" dirty="0" smtClean="0">
                <a:solidFill>
                  <a:srgbClr val="7F7F7F"/>
                </a:solidFill>
              </a:rPr>
              <a:t>8</a:t>
            </a:r>
            <a:endParaRPr sz="32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rPr lang="en-US" sz="3200" b="0" i="0" u="sng" strike="noStrike" cap="none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Basecamp Link</a:t>
            </a:r>
            <a:endParaRPr sz="3200" b="0" i="0" u="none" strike="noStrike" cap="none" dirty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 &amp; Agenda</a:t>
            </a: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>
            <a:spLocks noGrp="1"/>
          </p:cNvSpPr>
          <p:nvPr>
            <p:ph type="body" idx="1"/>
          </p:nvPr>
        </p:nvSpPr>
        <p:spPr>
          <a:xfrm>
            <a:off x="457200" y="1828800"/>
            <a:ext cx="8229600" cy="46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Welcome</a:t>
            </a:r>
            <a:endParaRPr dirty="0"/>
          </a:p>
          <a:p>
            <a:pPr marL="742950" marR="0" lvl="1" indent="-28575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Scott Troppy, Evan Caten (MA), Jessica Arrazola (CSTE)</a:t>
            </a:r>
            <a:endParaRPr sz="2000" dirty="0"/>
          </a:p>
          <a:p>
            <a:pPr marL="45720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0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Today’s agenda</a:t>
            </a:r>
            <a:endParaRPr dirty="0"/>
          </a:p>
          <a:p>
            <a:pPr marL="742950" marR="0" lvl="1" indent="-28575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dirty="0"/>
          </a:p>
          <a:p>
            <a:pPr marL="742950" lvl="1" indent="-285750">
              <a:spcBef>
                <a:spcPts val="480"/>
              </a:spcBef>
              <a:buSzPts val="1920"/>
            </a:pPr>
            <a:r>
              <a:rPr lang="en-US" sz="2400" dirty="0"/>
              <a:t>Story maps &amp; enteric </a:t>
            </a:r>
            <a:r>
              <a:rPr lang="en-US" sz="2400" dirty="0"/>
              <a:t>disease </a:t>
            </a:r>
            <a:r>
              <a:rPr lang="en-US" sz="2400" dirty="0"/>
              <a:t>(ADA tools demo) </a:t>
            </a:r>
            <a:endParaRPr lang="en-US" sz="2400" dirty="0" smtClean="0"/>
          </a:p>
          <a:p>
            <a:pPr marL="742950" lvl="1" indent="-285750">
              <a:spcBef>
                <a:spcPts val="480"/>
              </a:spcBef>
              <a:buSzPts val="1920"/>
            </a:pPr>
            <a:r>
              <a:rPr lang="en-US" sz="1800" dirty="0" smtClean="0">
                <a:solidFill>
                  <a:srgbClr val="212121"/>
                </a:solidFill>
                <a:highlight>
                  <a:srgbClr val="FFFFFF"/>
                </a:highlight>
              </a:rPr>
              <a:t>Reed Sherrill (MA </a:t>
            </a:r>
            <a:r>
              <a:rPr lang="en-US" sz="1800" dirty="0" err="1" smtClean="0">
                <a:solidFill>
                  <a:srgbClr val="212121"/>
                </a:solidFill>
                <a:highlight>
                  <a:srgbClr val="FFFFFF"/>
                </a:highlight>
              </a:rPr>
              <a:t>Dept</a:t>
            </a:r>
            <a:r>
              <a:rPr lang="en-US" sz="1800" dirty="0" smtClean="0">
                <a:solidFill>
                  <a:srgbClr val="212121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>
                <a:solidFill>
                  <a:srgbClr val="212121"/>
                </a:solidFill>
                <a:highlight>
                  <a:srgbClr val="FFFFFF"/>
                </a:highlight>
              </a:rPr>
              <a:t>of </a:t>
            </a:r>
            <a:r>
              <a:rPr lang="en-US" sz="1800" dirty="0" smtClean="0">
                <a:solidFill>
                  <a:srgbClr val="212121"/>
                </a:solidFill>
                <a:highlight>
                  <a:srgbClr val="FFFFFF"/>
                </a:highlight>
              </a:rPr>
              <a:t>Public Health</a:t>
            </a:r>
            <a:r>
              <a:rPr lang="en-US" sz="1800" dirty="0">
                <a:solidFill>
                  <a:srgbClr val="212121"/>
                </a:solidFill>
                <a:highlight>
                  <a:srgbClr val="FFFFFF"/>
                </a:highlight>
              </a:rPr>
              <a:t>)</a:t>
            </a:r>
            <a:endParaRPr sz="1800" dirty="0"/>
          </a:p>
          <a:p>
            <a:pPr marL="742950" lvl="1" indent="-28575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lang="en-US" sz="2400" dirty="0"/>
              <a:t>Open Forum</a:t>
            </a:r>
            <a:endParaRPr sz="2400" dirty="0"/>
          </a:p>
          <a:p>
            <a:pPr marL="1143000" lvl="2" indent="-243839" rtl="0">
              <a:spcBef>
                <a:spcPts val="480"/>
              </a:spcBef>
              <a:spcAft>
                <a:spcPts val="0"/>
              </a:spcAft>
              <a:buSzPts val="1800"/>
              <a:buChar char="■"/>
            </a:pPr>
            <a:r>
              <a:rPr lang="en-US" sz="1800" dirty="0"/>
              <a:t>Future WG topics &amp; ideas</a:t>
            </a:r>
            <a:endParaRPr sz="18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&amp; Logistics</a:t>
            </a:r>
            <a:endParaRPr sz="4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1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Meeting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sz="2800" b="0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dirty="0" smtClean="0">
                <a:solidFill>
                  <a:srgbClr val="FF0000"/>
                </a:solidFill>
              </a:rPr>
              <a:t>16</a:t>
            </a:r>
            <a:r>
              <a:rPr lang="en-US" sz="2800" b="0" i="0" u="none" strike="noStrike" cap="none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/2018 </a:t>
            </a:r>
            <a:r>
              <a:rPr lang="en-US" sz="2800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1-2P EST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/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Topic: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dirty="0"/>
              <a:t>Running a Hot Spot Analysis using a Python Script in ArcMap: A basic Demo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dirty="0"/>
          </a:p>
          <a:p>
            <a:pPr marL="11430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Watch basecamp for more info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0" marR="0" lvl="2" indent="-2286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560"/>
              <a:buFont typeface="Noto Sans Symbols"/>
              <a:buChar char="■"/>
            </a:pPr>
            <a:r>
              <a:rPr lang="en-US" dirty="0">
                <a:solidFill>
                  <a:srgbClr val="000000"/>
                </a:solidFill>
              </a:rPr>
              <a:t>Please continue to spread the invitation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>
              <a:solidFill>
                <a:srgbClr val="000000"/>
              </a:solidFill>
            </a:endParaRPr>
          </a:p>
          <a:p>
            <a:pPr marL="1143000" marR="0" lvl="2" indent="-129539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</a:pPr>
            <a:endParaRPr sz="24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42950" lvl="1" indent="-285750">
              <a:spcBef>
                <a:spcPts val="480"/>
              </a:spcBef>
            </a:pPr>
            <a:r>
              <a:rPr lang="en-US" dirty="0"/>
              <a:t>Story maps &amp; enteric </a:t>
            </a:r>
            <a:r>
              <a:rPr lang="en-US" dirty="0" smtClean="0"/>
              <a:t>disease </a:t>
            </a:r>
            <a:r>
              <a:rPr lang="en-US" sz="2800" dirty="0" smtClean="0"/>
              <a:t>(ADA </a:t>
            </a:r>
            <a:r>
              <a:rPr lang="en-US" sz="2800" dirty="0"/>
              <a:t>tools demo) </a:t>
            </a:r>
            <a:r>
              <a:rPr lang="en-US" sz="2400" dirty="0"/>
              <a:t/>
            </a:r>
            <a:br>
              <a:rPr lang="en-US" sz="2400" dirty="0"/>
            </a:br>
            <a:endParaRPr lang="en-US" sz="1800" dirty="0"/>
          </a:p>
        </p:txBody>
      </p:sp>
      <p:sp>
        <p:nvSpPr>
          <p:cNvPr id="160" name="Google Shape;160;p20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48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212121"/>
                </a:solidFill>
                <a:highlight>
                  <a:srgbClr val="FFFFFF"/>
                </a:highlight>
              </a:rPr>
              <a:t>Reed </a:t>
            </a:r>
            <a:r>
              <a:rPr lang="en-US" sz="1800" dirty="0" smtClean="0">
                <a:solidFill>
                  <a:srgbClr val="212121"/>
                </a:solidFill>
                <a:highlight>
                  <a:srgbClr val="FFFFFF"/>
                </a:highlight>
              </a:rPr>
              <a:t>Sherrill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212121"/>
                </a:solidFill>
                <a:highlight>
                  <a:srgbClr val="FFFFFF"/>
                </a:highlight>
              </a:rPr>
              <a:t>MA </a:t>
            </a:r>
            <a:r>
              <a:rPr lang="en-US" sz="1800" dirty="0" err="1">
                <a:solidFill>
                  <a:srgbClr val="212121"/>
                </a:solidFill>
                <a:highlight>
                  <a:srgbClr val="FFFFFF"/>
                </a:highlight>
              </a:rPr>
              <a:t>Dept</a:t>
            </a:r>
            <a:r>
              <a:rPr lang="en-US" sz="1800" dirty="0">
                <a:solidFill>
                  <a:srgbClr val="212121"/>
                </a:solidFill>
                <a:highlight>
                  <a:srgbClr val="FFFFFF"/>
                </a:highlight>
              </a:rPr>
              <a:t> of Public </a:t>
            </a:r>
            <a:r>
              <a:rPr lang="en-US" sz="1800" dirty="0" smtClean="0">
                <a:solidFill>
                  <a:srgbClr val="212121"/>
                </a:solidFill>
                <a:highlight>
                  <a:srgbClr val="FFFFFF"/>
                </a:highlight>
              </a:rPr>
              <a:t>Health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Forum</a:t>
            </a: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 &amp; Thoughts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None/>
            </a:pPr>
            <a:endParaRPr sz="2400" dirty="0"/>
          </a:p>
          <a:p>
            <a:pPr marL="742950" lvl="1" indent="-31623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 dirty="0"/>
              <a:t>Future webinar suggestions?</a:t>
            </a:r>
            <a:endParaRPr sz="2400" dirty="0"/>
          </a:p>
          <a:p>
            <a:pPr marL="742950" marR="0" lvl="1" indent="-31623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◻"/>
            </a:pPr>
            <a:r>
              <a:rPr lang="en-US" sz="2400" dirty="0" smtClean="0"/>
              <a:t>Where </a:t>
            </a:r>
            <a:r>
              <a:rPr lang="en-US" sz="2400" dirty="0"/>
              <a:t>do we go from here?</a:t>
            </a:r>
            <a:endParaRPr sz="2400" dirty="0"/>
          </a:p>
          <a:p>
            <a:pPr marL="742950" marR="0" lvl="1" indent="-16383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16383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16383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350"/>
              <a:buFont typeface="Noto Sans Symbol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0955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2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On-screen Show (4:3)</PresentationFormat>
  <Paragraphs>44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Times New Roman</vt:lpstr>
      <vt:lpstr>Calibri</vt:lpstr>
      <vt:lpstr>Noto Sans Symbols</vt:lpstr>
      <vt:lpstr>Arial Black</vt:lpstr>
      <vt:lpstr>bid_theme</vt:lpstr>
      <vt:lpstr>CSTE Spatial Analysis Working Group</vt:lpstr>
      <vt:lpstr>Welcome &amp; Agenda</vt:lpstr>
      <vt:lpstr>Next Meeting &amp; Logistics</vt:lpstr>
      <vt:lpstr>Story maps &amp; enteric disease (ADA tools demo)  </vt:lpstr>
      <vt:lpstr>Open Forum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cp:lastModifiedBy>Administrator</cp:lastModifiedBy>
  <cp:revision>1</cp:revision>
  <dcterms:modified xsi:type="dcterms:W3CDTF">2018-09-18T15:02:06Z</dcterms:modified>
</cp:coreProperties>
</file>