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Arial Black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Engineer, from ESRI will be presenting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“From web maps to Story Map: showcase your work in a compelling way.” 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She will present examples of effective web maps that display Hospital Compare data from Center for Medicare and Medicaid Services (CMS), and we will use these web maps to create a story map together live! We’ll end with some resources (FAQs docs and blog posts) on various tips for authoring and sharing story maps.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Google Shape;27;p2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Google Shape;40;p2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3"/>
          <p:cNvSpPr/>
          <p:nvPr>
            <p:ph idx="2" type="clipArt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/>
          <p:nvPr>
            <p:ph idx="2" type="clipArt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4"/>
          <p:cNvSpPr txBox="1"/>
          <p:nvPr>
            <p:ph idx="1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 over Content" type="txOverObj">
  <p:cSld name="TEXT_OVER_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" type="body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body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, and Content" type="txAndObj">
  <p:cSld name="TEXT_AND_OBJEC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Google Shape;13;p1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3.basecamp.com/3164497/projects/5305845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b="0" i="0" sz="4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US">
                <a:solidFill>
                  <a:srgbClr val="7F7F7F"/>
                </a:solidFill>
              </a:rPr>
              <a:t>11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7F7F7F"/>
                </a:solidFill>
              </a:rPr>
              <a:t>20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</a:t>
            </a:r>
            <a:r>
              <a:rPr lang="en-US">
                <a:solidFill>
                  <a:srgbClr val="7F7F7F"/>
                </a:solidFill>
              </a:rPr>
              <a:t>8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>
            <a:off x="457200" y="1828800"/>
            <a:ext cx="8229600" cy="4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</a:t>
            </a:r>
            <a:r>
              <a:rPr lang="en-US" sz="2000"/>
              <a:t>Malorie Polster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(CSTE)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/>
          </a:p>
          <a:p>
            <a:pPr indent="-342900" lvl="0" marL="3429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>
                <a:solidFill>
                  <a:srgbClr val="212121"/>
                </a:solidFill>
                <a:highlight>
                  <a:srgbClr val="FFFFFF"/>
                </a:highlight>
              </a:rPr>
              <a:t>Invasive Pneumococcal Disease in a South Texas Metropolitan Community</a:t>
            </a:r>
            <a:endParaRPr sz="24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-243838" lvl="2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Steven Hinojosa, PhD, MPH, CPH (Hidalgo County Health and Human Services)</a:t>
            </a:r>
            <a:endParaRPr sz="18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Open Forum</a:t>
            </a:r>
            <a:endParaRPr sz="2400"/>
          </a:p>
          <a:p>
            <a:pPr indent="-243839" lvl="2" marL="11430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Future WG topics &amp; ideas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>
                <a:solidFill>
                  <a:srgbClr val="FF0000"/>
                </a:solidFill>
              </a:rPr>
              <a:t>12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FF0000"/>
                </a:solidFill>
              </a:rPr>
              <a:t>18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/2018 1-2P EST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</a:t>
            </a:r>
            <a:r>
              <a:rPr lang="en-US"/>
              <a:t>StoryMaps &amp; Arcade Language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>
                <a:solidFill>
                  <a:srgbClr val="000000"/>
                </a:solidFill>
              </a:rPr>
              <a:t>Please continue to spread the invitation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457200" y="677775"/>
            <a:ext cx="83736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</a:pPr>
            <a:r>
              <a:rPr lang="en-US" sz="2400">
                <a:solidFill>
                  <a:srgbClr val="212121"/>
                </a:solidFill>
                <a:highlight>
                  <a:schemeClr val="lt1"/>
                </a:highlight>
              </a:rPr>
              <a:t>Invasive Pneumococcal Disease in a South Texas Metropolitan Community</a:t>
            </a:r>
            <a:endParaRPr sz="18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000">
              <a:solidFill>
                <a:srgbClr val="212121"/>
              </a:solidFill>
              <a:highlight>
                <a:schemeClr val="lt1"/>
              </a:highlight>
            </a:endParaRPr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</a:rPr>
              <a:t>Steven Hinojosa, PhD, MPH, CPH</a:t>
            </a:r>
            <a:endParaRPr sz="18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L</a:t>
            </a: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ead Epidemiologist</a:t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(</a:t>
            </a: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Hidalgo County Health and Human Services</a:t>
            </a: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)</a:t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-16383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31623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Future webinar suggestions?</a:t>
            </a:r>
            <a:endParaRPr sz="2400"/>
          </a:p>
          <a:p>
            <a:pPr indent="-31623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Where do we go from here?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16383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