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3"/>
  </p:notesMasterIdLst>
  <p:sldIdLst>
    <p:sldId id="256" r:id="rId2"/>
    <p:sldId id="342" r:id="rId3"/>
    <p:sldId id="341" r:id="rId4"/>
    <p:sldId id="343" r:id="rId5"/>
    <p:sldId id="344" r:id="rId6"/>
    <p:sldId id="347" r:id="rId7"/>
    <p:sldId id="350" r:id="rId8"/>
    <p:sldId id="345" r:id="rId9"/>
    <p:sldId id="346" r:id="rId10"/>
    <p:sldId id="324" r:id="rId11"/>
    <p:sldId id="325" r:id="rId12"/>
    <p:sldId id="326" r:id="rId13"/>
    <p:sldId id="327" r:id="rId14"/>
    <p:sldId id="328" r:id="rId15"/>
    <p:sldId id="329" r:id="rId16"/>
    <p:sldId id="330" r:id="rId17"/>
    <p:sldId id="331" r:id="rId18"/>
    <p:sldId id="332" r:id="rId19"/>
    <p:sldId id="257" r:id="rId20"/>
    <p:sldId id="313" r:id="rId21"/>
    <p:sldId id="314" r:id="rId22"/>
    <p:sldId id="315" r:id="rId23"/>
    <p:sldId id="348" r:id="rId24"/>
    <p:sldId id="349" r:id="rId25"/>
    <p:sldId id="333" r:id="rId26"/>
    <p:sldId id="334" r:id="rId27"/>
    <p:sldId id="336" r:id="rId28"/>
    <p:sldId id="339" r:id="rId29"/>
    <p:sldId id="338" r:id="rId30"/>
    <p:sldId id="337" r:id="rId31"/>
    <p:sldId id="312" r:id="rId32"/>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que, Erin" initials="JE"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6429F1C-7496-4856-A4EA-DC886D1CD094}">
  <a:tblStyle styleId="{B6429F1C-7496-4856-A4EA-DC886D1CD094}" styleName="Table_0">
    <a:wholeTbl>
      <a:tcTxStyle b="off" i="off">
        <a:font>
          <a:latin typeface="Georgia"/>
          <a:ea typeface="Georgia"/>
          <a:cs typeface="Georgi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AEFF8"/>
          </a:solidFill>
        </a:fill>
      </a:tcStyle>
    </a:wholeTbl>
    <a:band1H>
      <a:tcTxStyle/>
      <a:tcStyle>
        <a:tcBdr/>
        <a:fill>
          <a:solidFill>
            <a:srgbClr val="D4DEF2"/>
          </a:solidFill>
        </a:fill>
      </a:tcStyle>
    </a:band1H>
    <a:band2H>
      <a:tcTxStyle/>
      <a:tcStyle>
        <a:tcBdr/>
      </a:tcStyle>
    </a:band2H>
    <a:band1V>
      <a:tcTxStyle/>
      <a:tcStyle>
        <a:tcBdr/>
        <a:fill>
          <a:solidFill>
            <a:srgbClr val="D4DEF2"/>
          </a:solidFill>
        </a:fill>
      </a:tcStyle>
    </a:band1V>
    <a:band2V>
      <a:tcTxStyle/>
      <a:tcStyle>
        <a:tcBdr/>
      </a:tcStyle>
    </a:band2V>
    <a:lastCol>
      <a:tcTxStyle b="on" i="off">
        <a:font>
          <a:latin typeface="Georgia"/>
          <a:ea typeface="Georgia"/>
          <a:cs typeface="Georgia"/>
        </a:font>
        <a:schemeClr val="lt1"/>
      </a:tcTxStyle>
      <a:tcStyle>
        <a:tcBdr/>
        <a:fill>
          <a:solidFill>
            <a:schemeClr val="accent1"/>
          </a:solidFill>
        </a:fill>
      </a:tcStyle>
    </a:lastCol>
    <a:firstCol>
      <a:tcTxStyle b="on" i="off">
        <a:font>
          <a:latin typeface="Georgia"/>
          <a:ea typeface="Georgia"/>
          <a:cs typeface="Georgia"/>
        </a:font>
        <a:schemeClr val="lt1"/>
      </a:tcTxStyle>
      <a:tcStyle>
        <a:tcBdr/>
        <a:fill>
          <a:solidFill>
            <a:schemeClr val="accent1"/>
          </a:solidFill>
        </a:fill>
      </a:tcStyle>
    </a:firstCol>
    <a:lastRow>
      <a:tcTxStyle b="on" i="off">
        <a:font>
          <a:latin typeface="Georgia"/>
          <a:ea typeface="Georgia"/>
          <a:cs typeface="Georgia"/>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Georgia"/>
          <a:ea typeface="Georgia"/>
          <a:cs typeface="Georgia"/>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BF052DE4-176A-4D0F-AD0D-A18A1A14F08F}"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5985" autoAdjust="0"/>
  </p:normalViewPr>
  <p:slideViewPr>
    <p:cSldViewPr snapToGrid="0">
      <p:cViewPr varScale="1">
        <p:scale>
          <a:sx n="75" d="100"/>
          <a:sy n="75" d="100"/>
        </p:scale>
        <p:origin x="2412" y="66"/>
      </p:cViewPr>
      <p:guideLst>
        <p:guide orient="horz" pos="2160"/>
        <p:guide pos="2880"/>
      </p:guideLst>
    </p:cSldViewPr>
  </p:slideViewPr>
  <p:notesTextViewPr>
    <p:cViewPr>
      <p:scale>
        <a:sx n="1" d="1"/>
        <a:sy n="1" d="1"/>
      </p:scale>
      <p:origin x="0" y="0"/>
    </p:cViewPr>
  </p:notesTextViewPr>
  <p:sorterViewPr>
    <p:cViewPr varScale="1">
      <p:scale>
        <a:sx n="1" d="1"/>
        <a:sy n="1" d="1"/>
      </p:scale>
      <p:origin x="0" y="-11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75" tIns="46575" rIns="93175" bIns="4657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766120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dirty="0"/>
          </a:p>
        </p:txBody>
      </p:sp>
      <p:sp>
        <p:nvSpPr>
          <p:cNvPr id="151" name="Google Shape;151;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330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21506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56646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47505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6687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05303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59180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2: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60" name="Google Shape;160;p2: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19</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75834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2: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60" name="Google Shape;160;p2: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20</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6261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2: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60" name="Google Shape;160;p2: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21</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299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2: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60" name="Google Shape;160;p2: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10667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78FCE917-649E-4C8E-B9BB-55A7A9BB3005}" type="slidenum">
              <a:rPr lang="en-US" smtClean="0"/>
              <a:t>23</a:t>
            </a:fld>
            <a:endParaRPr lang="en-US"/>
          </a:p>
        </p:txBody>
      </p:sp>
    </p:spTree>
    <p:extLst>
      <p:ext uri="{BB962C8B-B14F-4D97-AF65-F5344CB8AC3E}">
        <p14:creationId xmlns:p14="http://schemas.microsoft.com/office/powerpoint/2010/main" val="832632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46058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91288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6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56" name="Google Shape;556;p61: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557" name="Google Shape;557;p61: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31</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224206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29" name="Google Shape;29;p2"/>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30" name="Google Shape;30;p2"/>
          <p:cNvSpPr/>
          <p:nvPr/>
        </p:nvSpPr>
        <p:spPr>
          <a:xfrm>
            <a:off x="0" y="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31" name="Google Shape;31;p2"/>
          <p:cNvSpPr/>
          <p:nvPr/>
        </p:nvSpPr>
        <p:spPr>
          <a:xfrm>
            <a:off x="8991600" y="1905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32" name="Google Shape;32;p2"/>
          <p:cNvSpPr/>
          <p:nvPr/>
        </p:nvSpPr>
        <p:spPr>
          <a:xfrm>
            <a:off x="152400" y="2286000"/>
            <a:ext cx="8833104" cy="3048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33" name="Google Shape;33;p2"/>
          <p:cNvSpPr/>
          <p:nvPr/>
        </p:nvSpPr>
        <p:spPr>
          <a:xfrm>
            <a:off x="155448" y="142352"/>
            <a:ext cx="8833104" cy="213969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34" name="Google Shape;34;p2"/>
          <p:cNvSpPr txBox="1">
            <a:spLocks noGrp="1"/>
          </p:cNvSpPr>
          <p:nvPr>
            <p:ph type="body" idx="1"/>
          </p:nvPr>
        </p:nvSpPr>
        <p:spPr>
          <a:xfrm>
            <a:off x="1368426" y="2743200"/>
            <a:ext cx="6480174" cy="1673225"/>
          </a:xfrm>
          <a:prstGeom prst="rect">
            <a:avLst/>
          </a:prstGeom>
          <a:noFill/>
          <a:ln>
            <a:noFill/>
          </a:ln>
        </p:spPr>
        <p:txBody>
          <a:bodyPr spcFirstLastPara="1" wrap="square" lIns="91425" tIns="45700" rIns="91425" bIns="45700" anchor="t" anchorCtr="0"/>
          <a:lstStyle>
            <a:lvl1pPr marL="457200" marR="0" lvl="0" indent="-228600" algn="ctr" rtl="0">
              <a:spcBef>
                <a:spcPts val="320"/>
              </a:spcBef>
              <a:spcAft>
                <a:spcPts val="0"/>
              </a:spcAft>
              <a:buClr>
                <a:schemeClr val="accent1"/>
              </a:buClr>
              <a:buSzPts val="1360"/>
              <a:buFont typeface="Noto Sans Symbols"/>
              <a:buNone/>
              <a:defRPr sz="1600" b="1" i="0" u="none" strike="noStrike" cap="none">
                <a:solidFill>
                  <a:schemeClr val="dk2"/>
                </a:solidFill>
                <a:latin typeface="Georgia"/>
                <a:ea typeface="Georgia"/>
                <a:cs typeface="Georgia"/>
                <a:sym typeface="Georgia"/>
              </a:defRPr>
            </a:lvl1pPr>
            <a:lvl2pPr marL="914400" marR="0" lvl="1" indent="-228600" algn="l" rtl="0">
              <a:spcBef>
                <a:spcPts val="360"/>
              </a:spcBef>
              <a:spcAft>
                <a:spcPts val="0"/>
              </a:spcAft>
              <a:buClr>
                <a:schemeClr val="accent2"/>
              </a:buClr>
              <a:buSzPts val="1260"/>
              <a:buFont typeface="Noto Sans Symbols"/>
              <a:buNone/>
              <a:defRPr sz="1800" b="0" i="0" u="none" strike="noStrike" cap="none">
                <a:solidFill>
                  <a:srgbClr val="888888"/>
                </a:solidFill>
                <a:latin typeface="Georgia"/>
                <a:ea typeface="Georgia"/>
                <a:cs typeface="Georgia"/>
                <a:sym typeface="Georgia"/>
              </a:defRPr>
            </a:lvl2pPr>
            <a:lvl3pPr marL="1371600" marR="0" lvl="2" indent="-228600" algn="l" rtl="0">
              <a:spcBef>
                <a:spcPts val="320"/>
              </a:spcBef>
              <a:spcAft>
                <a:spcPts val="0"/>
              </a:spcAft>
              <a:buClr>
                <a:schemeClr val="accent3"/>
              </a:buClr>
              <a:buSzPts val="1200"/>
              <a:buFont typeface="Noto Sans Symbols"/>
              <a:buNone/>
              <a:defRPr sz="1600" b="0" i="0" u="none" strike="noStrike" cap="none">
                <a:solidFill>
                  <a:srgbClr val="888888"/>
                </a:solidFill>
                <a:latin typeface="Georgia"/>
                <a:ea typeface="Georgia"/>
                <a:cs typeface="Georgia"/>
                <a:sym typeface="Georgia"/>
              </a:defRPr>
            </a:lvl3pPr>
            <a:lvl4pPr marL="1828800" marR="0" lvl="3" indent="-228600" algn="l" rtl="0">
              <a:spcBef>
                <a:spcPts val="280"/>
              </a:spcBef>
              <a:spcAft>
                <a:spcPts val="0"/>
              </a:spcAft>
              <a:buClr>
                <a:schemeClr val="accent4"/>
              </a:buClr>
              <a:buSzPts val="980"/>
              <a:buFont typeface="Noto Sans Symbols"/>
              <a:buNone/>
              <a:defRPr sz="1400" b="0" i="0" u="none" strike="noStrike" cap="none">
                <a:solidFill>
                  <a:srgbClr val="888888"/>
                </a:solidFill>
                <a:latin typeface="Georgia"/>
                <a:ea typeface="Georgia"/>
                <a:cs typeface="Georgia"/>
                <a:sym typeface="Georgia"/>
              </a:defRPr>
            </a:lvl4pPr>
            <a:lvl5pPr marL="2286000" marR="0" lvl="4" indent="-228600" algn="l" rtl="0">
              <a:spcBef>
                <a:spcPts val="280"/>
              </a:spcBef>
              <a:spcAft>
                <a:spcPts val="0"/>
              </a:spcAft>
              <a:buClr>
                <a:schemeClr val="accent5"/>
              </a:buClr>
              <a:buSzPts val="1400"/>
              <a:buFont typeface="Georgia"/>
              <a:buNone/>
              <a:defRPr sz="1400" b="0" i="0" u="none" strike="noStrike" cap="none">
                <a:solidFill>
                  <a:srgbClr val="888888"/>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
        <p:nvSpPr>
          <p:cNvPr id="35" name="Google Shape;35;p2"/>
          <p:cNvSpPr/>
          <p:nvPr/>
        </p:nvSpPr>
        <p:spPr>
          <a:xfrm>
            <a:off x="152400" y="152400"/>
            <a:ext cx="8833104" cy="6547104"/>
          </a:xfrm>
          <a:prstGeom prst="rect">
            <a:avLst/>
          </a:prstGeom>
          <a:noFill/>
          <a:ln w="9525" cap="flat" cmpd="sng">
            <a:solidFill>
              <a:srgbClr val="2A0D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cxnSp>
        <p:nvCxnSpPr>
          <p:cNvPr id="36" name="Google Shape;36;p2"/>
          <p:cNvCxnSpPr/>
          <p:nvPr/>
        </p:nvCxnSpPr>
        <p:spPr>
          <a:xfrm>
            <a:off x="152400" y="2438400"/>
            <a:ext cx="8833104" cy="0"/>
          </a:xfrm>
          <a:prstGeom prst="straightConnector1">
            <a:avLst/>
          </a:prstGeom>
          <a:noFill/>
          <a:ln w="11425" cap="flat" cmpd="sng">
            <a:solidFill>
              <a:srgbClr val="2A0D00"/>
            </a:solidFill>
            <a:prstDash val="dash"/>
            <a:round/>
            <a:headEnd type="none" w="sm" len="sm"/>
            <a:tailEnd type="none" w="sm" len="sm"/>
          </a:ln>
        </p:spPr>
      </p:cxnSp>
      <p:sp>
        <p:nvSpPr>
          <p:cNvPr id="37" name="Google Shape;37;p2"/>
          <p:cNvSpPr/>
          <p:nvPr/>
        </p:nvSpPr>
        <p:spPr>
          <a:xfrm>
            <a:off x="4267200" y="2115312"/>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38" name="Google Shape;38;p2"/>
          <p:cNvSpPr/>
          <p:nvPr/>
        </p:nvSpPr>
        <p:spPr>
          <a:xfrm>
            <a:off x="4361688" y="2209800"/>
            <a:ext cx="420624" cy="420624"/>
          </a:xfrm>
          <a:prstGeom prst="ellipse">
            <a:avLst/>
          </a:prstGeom>
          <a:solidFill>
            <a:srgbClr val="FFFFFF"/>
          </a:solidFill>
          <a:ln w="50800" cap="rnd" cmpd="dbl">
            <a:solidFill>
              <a:srgbClr val="2A0D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39" name="Google Shape;39;p2"/>
          <p:cNvSpPr txBox="1">
            <a:spLocks noGrp="1"/>
          </p:cNvSpPr>
          <p:nvPr>
            <p:ph type="sldNum" idx="12"/>
          </p:nvPr>
        </p:nvSpPr>
        <p:spPr>
          <a:xfrm>
            <a:off x="4343400" y="2199450"/>
            <a:ext cx="457200" cy="4413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600">
                <a:solidFill>
                  <a:srgbClr val="2A0D00"/>
                </a:solidFill>
                <a:latin typeface="Georgia"/>
                <a:ea typeface="Georgia"/>
                <a:cs typeface="Georgia"/>
                <a:sym typeface="Georgia"/>
              </a:defRPr>
            </a:lvl1pPr>
            <a:lvl2pPr marL="0" marR="0" lvl="1" indent="0" algn="ctr" rtl="0">
              <a:spcBef>
                <a:spcPts val="0"/>
              </a:spcBef>
              <a:buNone/>
              <a:defRPr sz="1600">
                <a:solidFill>
                  <a:srgbClr val="2A0D00"/>
                </a:solidFill>
                <a:latin typeface="Georgia"/>
                <a:ea typeface="Georgia"/>
                <a:cs typeface="Georgia"/>
                <a:sym typeface="Georgia"/>
              </a:defRPr>
            </a:lvl2pPr>
            <a:lvl3pPr marL="0" marR="0" lvl="2" indent="0" algn="ctr" rtl="0">
              <a:spcBef>
                <a:spcPts val="0"/>
              </a:spcBef>
              <a:buNone/>
              <a:defRPr sz="1600">
                <a:solidFill>
                  <a:srgbClr val="2A0D00"/>
                </a:solidFill>
                <a:latin typeface="Georgia"/>
                <a:ea typeface="Georgia"/>
                <a:cs typeface="Georgia"/>
                <a:sym typeface="Georgia"/>
              </a:defRPr>
            </a:lvl3pPr>
            <a:lvl4pPr marL="0" marR="0" lvl="3" indent="0" algn="ctr" rtl="0">
              <a:spcBef>
                <a:spcPts val="0"/>
              </a:spcBef>
              <a:buNone/>
              <a:defRPr sz="1600">
                <a:solidFill>
                  <a:srgbClr val="2A0D00"/>
                </a:solidFill>
                <a:latin typeface="Georgia"/>
                <a:ea typeface="Georgia"/>
                <a:cs typeface="Georgia"/>
                <a:sym typeface="Georgia"/>
              </a:defRPr>
            </a:lvl4pPr>
            <a:lvl5pPr marL="0" marR="0" lvl="4" indent="0" algn="ctr" rtl="0">
              <a:spcBef>
                <a:spcPts val="0"/>
              </a:spcBef>
              <a:buNone/>
              <a:defRPr sz="1600">
                <a:solidFill>
                  <a:srgbClr val="2A0D00"/>
                </a:solidFill>
                <a:latin typeface="Georgia"/>
                <a:ea typeface="Georgia"/>
                <a:cs typeface="Georgia"/>
                <a:sym typeface="Georgia"/>
              </a:defRPr>
            </a:lvl5pPr>
            <a:lvl6pPr marL="0" marR="0" lvl="5" indent="0" algn="ctr" rtl="0">
              <a:spcBef>
                <a:spcPts val="0"/>
              </a:spcBef>
              <a:buNone/>
              <a:defRPr sz="1600">
                <a:solidFill>
                  <a:srgbClr val="2A0D00"/>
                </a:solidFill>
                <a:latin typeface="Georgia"/>
                <a:ea typeface="Georgia"/>
                <a:cs typeface="Georgia"/>
                <a:sym typeface="Georgia"/>
              </a:defRPr>
            </a:lvl6pPr>
            <a:lvl7pPr marL="0" marR="0" lvl="6" indent="0" algn="ctr" rtl="0">
              <a:spcBef>
                <a:spcPts val="0"/>
              </a:spcBef>
              <a:buNone/>
              <a:defRPr sz="1600">
                <a:solidFill>
                  <a:srgbClr val="2A0D00"/>
                </a:solidFill>
                <a:latin typeface="Georgia"/>
                <a:ea typeface="Georgia"/>
                <a:cs typeface="Georgia"/>
                <a:sym typeface="Georgia"/>
              </a:defRPr>
            </a:lvl7pPr>
            <a:lvl8pPr marL="0" marR="0" lvl="7" indent="0" algn="ctr" rtl="0">
              <a:spcBef>
                <a:spcPts val="0"/>
              </a:spcBef>
              <a:buNone/>
              <a:defRPr sz="1600">
                <a:solidFill>
                  <a:srgbClr val="2A0D00"/>
                </a:solidFill>
                <a:latin typeface="Georgia"/>
                <a:ea typeface="Georgia"/>
                <a:cs typeface="Georgia"/>
                <a:sym typeface="Georgia"/>
              </a:defRPr>
            </a:lvl8pPr>
            <a:lvl9pPr marL="0" marR="0" lvl="8" indent="0" algn="ctr" rtl="0">
              <a:spcBef>
                <a:spcPts val="0"/>
              </a:spcBef>
              <a:buNone/>
              <a:defRPr sz="1600">
                <a:solidFill>
                  <a:srgbClr val="2A0D00"/>
                </a:solidFill>
                <a:latin typeface="Georgia"/>
                <a:ea typeface="Georgia"/>
                <a:cs typeface="Georgia"/>
                <a:sym typeface="Georgia"/>
              </a:defRPr>
            </a:lvl9pPr>
          </a:lstStyle>
          <a:p>
            <a:pPr marL="0" lvl="0" indent="0">
              <a:spcBef>
                <a:spcPts val="0"/>
              </a:spcBef>
              <a:spcAft>
                <a:spcPts val="0"/>
              </a:spcAft>
              <a:buNone/>
            </a:pPr>
            <a:fld id="{00000000-1234-1234-1234-123412341234}" type="slidenum">
              <a:rPr lang="en-US"/>
              <a:t>‹#›</a:t>
            </a:fld>
            <a:endParaRPr/>
          </a:p>
        </p:txBody>
      </p:sp>
      <p:sp>
        <p:nvSpPr>
          <p:cNvPr id="40" name="Google Shape;40;p2"/>
          <p:cNvSpPr txBox="1">
            <a:spLocks noGrp="1"/>
          </p:cNvSpPr>
          <p:nvPr>
            <p:ph type="title"/>
          </p:nvPr>
        </p:nvSpPr>
        <p:spPr>
          <a:xfrm>
            <a:off x="722313" y="533400"/>
            <a:ext cx="7772400" cy="1524000"/>
          </a:xfrm>
          <a:prstGeom prst="rect">
            <a:avLst/>
          </a:prstGeom>
          <a:noFill/>
          <a:ln>
            <a:noFill/>
          </a:ln>
        </p:spPr>
        <p:txBody>
          <a:bodyPr spcFirstLastPara="1" wrap="square" lIns="91425" tIns="45700" rIns="91425" bIns="45700" anchor="b" anchorCtr="0"/>
          <a:lstStyle>
            <a:lvl1pPr marR="0" lvl="0" algn="ctr" rtl="0">
              <a:spcBef>
                <a:spcPts val="0"/>
              </a:spcBef>
              <a:spcAft>
                <a:spcPts val="0"/>
              </a:spcAft>
              <a:buClr>
                <a:srgbClr val="FFFFFF"/>
              </a:buClr>
              <a:buSzPts val="4200"/>
              <a:buFont typeface="Georgia"/>
              <a:buNone/>
              <a:defRPr sz="4200" b="0" i="0" u="none" strike="noStrike" cap="none">
                <a:solidFill>
                  <a:srgbClr val="FFFFFF"/>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41" name="Google Shape;41;p2"/>
          <p:cNvGrpSpPr/>
          <p:nvPr/>
        </p:nvGrpSpPr>
        <p:grpSpPr>
          <a:xfrm>
            <a:off x="152400" y="6096000"/>
            <a:ext cx="8833104" cy="609600"/>
            <a:chOff x="152400" y="6096000"/>
            <a:chExt cx="8833104" cy="609600"/>
          </a:xfrm>
        </p:grpSpPr>
        <p:sp>
          <p:nvSpPr>
            <p:cNvPr id="42" name="Google Shape;42;p2"/>
            <p:cNvSpPr/>
            <p:nvPr/>
          </p:nvSpPr>
          <p:spPr>
            <a:xfrm>
              <a:off x="152400" y="6096000"/>
              <a:ext cx="8833104" cy="601949"/>
            </a:xfrm>
            <a:prstGeom prst="rect">
              <a:avLst/>
            </a:prstGeom>
            <a:solidFill>
              <a:srgbClr val="2B1D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pic>
          <p:nvPicPr>
            <p:cNvPr id="43" name="Google Shape;43;p2" descr="sealbrownbluesmall.jpg"/>
            <p:cNvPicPr preferRelativeResize="0"/>
            <p:nvPr/>
          </p:nvPicPr>
          <p:blipFill rotWithShape="1">
            <a:blip r:embed="rId2">
              <a:alphaModFix/>
            </a:blip>
            <a:srcRect/>
            <a:stretch/>
          </p:blipFill>
          <p:spPr>
            <a:xfrm>
              <a:off x="6251448" y="6145100"/>
              <a:ext cx="2667000" cy="560500"/>
            </a:xfrm>
            <a:prstGeom prst="rect">
              <a:avLst/>
            </a:prstGeom>
            <a:noFill/>
            <a:ln>
              <a:noFill/>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4"/>
        <p:cNvGrpSpPr/>
        <p:nvPr/>
      </p:nvGrpSpPr>
      <p:grpSpPr>
        <a:xfrm>
          <a:off x="0" y="0"/>
          <a:ext cx="0" cy="0"/>
          <a:chOff x="0" y="0"/>
          <a:chExt cx="0" cy="0"/>
        </a:xfrm>
      </p:grpSpPr>
      <p:sp>
        <p:nvSpPr>
          <p:cNvPr id="45" name="Google Shape;45;p3"/>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lstStyle>
            <a:lvl1pPr marR="0" lvl="0" algn="ctr" rtl="0">
              <a:spcBef>
                <a:spcPts val="0"/>
              </a:spcBef>
              <a:spcAft>
                <a:spcPts val="0"/>
              </a:spcAft>
              <a:buClr>
                <a:srgbClr val="2A0D00"/>
              </a:buClr>
              <a:buSzPts val="3300"/>
              <a:buFont typeface="Georgia"/>
              <a:buNone/>
              <a:defRPr sz="3300" b="0" i="0" u="none" strike="noStrike" cap="none">
                <a:solidFill>
                  <a:srgbClr val="2A0D00"/>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 name="Google Shape;46;p3"/>
          <p:cNvSpPr txBox="1">
            <a:spLocks noGrp="1"/>
          </p:cNvSpPr>
          <p:nvPr>
            <p:ph type="sldNum" idx="12"/>
          </p:nvPr>
        </p:nvSpPr>
        <p:spPr>
          <a:xfrm>
            <a:off x="4361688" y="1026372"/>
            <a:ext cx="457200" cy="4413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600">
                <a:solidFill>
                  <a:srgbClr val="2A0D00"/>
                </a:solidFill>
                <a:latin typeface="Georgia"/>
                <a:ea typeface="Georgia"/>
                <a:cs typeface="Georgia"/>
                <a:sym typeface="Georgia"/>
              </a:defRPr>
            </a:lvl1pPr>
            <a:lvl2pPr marL="0" marR="0" lvl="1" indent="0" algn="ctr" rtl="0">
              <a:spcBef>
                <a:spcPts val="0"/>
              </a:spcBef>
              <a:buNone/>
              <a:defRPr sz="1600">
                <a:solidFill>
                  <a:srgbClr val="2A0D00"/>
                </a:solidFill>
                <a:latin typeface="Georgia"/>
                <a:ea typeface="Georgia"/>
                <a:cs typeface="Georgia"/>
                <a:sym typeface="Georgia"/>
              </a:defRPr>
            </a:lvl2pPr>
            <a:lvl3pPr marL="0" marR="0" lvl="2" indent="0" algn="ctr" rtl="0">
              <a:spcBef>
                <a:spcPts val="0"/>
              </a:spcBef>
              <a:buNone/>
              <a:defRPr sz="1600">
                <a:solidFill>
                  <a:srgbClr val="2A0D00"/>
                </a:solidFill>
                <a:latin typeface="Georgia"/>
                <a:ea typeface="Georgia"/>
                <a:cs typeface="Georgia"/>
                <a:sym typeface="Georgia"/>
              </a:defRPr>
            </a:lvl3pPr>
            <a:lvl4pPr marL="0" marR="0" lvl="3" indent="0" algn="ctr" rtl="0">
              <a:spcBef>
                <a:spcPts val="0"/>
              </a:spcBef>
              <a:buNone/>
              <a:defRPr sz="1600">
                <a:solidFill>
                  <a:srgbClr val="2A0D00"/>
                </a:solidFill>
                <a:latin typeface="Georgia"/>
                <a:ea typeface="Georgia"/>
                <a:cs typeface="Georgia"/>
                <a:sym typeface="Georgia"/>
              </a:defRPr>
            </a:lvl4pPr>
            <a:lvl5pPr marL="0" marR="0" lvl="4" indent="0" algn="ctr" rtl="0">
              <a:spcBef>
                <a:spcPts val="0"/>
              </a:spcBef>
              <a:buNone/>
              <a:defRPr sz="1600">
                <a:solidFill>
                  <a:srgbClr val="2A0D00"/>
                </a:solidFill>
                <a:latin typeface="Georgia"/>
                <a:ea typeface="Georgia"/>
                <a:cs typeface="Georgia"/>
                <a:sym typeface="Georgia"/>
              </a:defRPr>
            </a:lvl5pPr>
            <a:lvl6pPr marL="0" marR="0" lvl="5" indent="0" algn="ctr" rtl="0">
              <a:spcBef>
                <a:spcPts val="0"/>
              </a:spcBef>
              <a:buNone/>
              <a:defRPr sz="1600">
                <a:solidFill>
                  <a:srgbClr val="2A0D00"/>
                </a:solidFill>
                <a:latin typeface="Georgia"/>
                <a:ea typeface="Georgia"/>
                <a:cs typeface="Georgia"/>
                <a:sym typeface="Georgia"/>
              </a:defRPr>
            </a:lvl6pPr>
            <a:lvl7pPr marL="0" marR="0" lvl="6" indent="0" algn="ctr" rtl="0">
              <a:spcBef>
                <a:spcPts val="0"/>
              </a:spcBef>
              <a:buNone/>
              <a:defRPr sz="1600">
                <a:solidFill>
                  <a:srgbClr val="2A0D00"/>
                </a:solidFill>
                <a:latin typeface="Georgia"/>
                <a:ea typeface="Georgia"/>
                <a:cs typeface="Georgia"/>
                <a:sym typeface="Georgia"/>
              </a:defRPr>
            </a:lvl7pPr>
            <a:lvl8pPr marL="0" marR="0" lvl="7" indent="0" algn="ctr" rtl="0">
              <a:spcBef>
                <a:spcPts val="0"/>
              </a:spcBef>
              <a:buNone/>
              <a:defRPr sz="1600">
                <a:solidFill>
                  <a:srgbClr val="2A0D00"/>
                </a:solidFill>
                <a:latin typeface="Georgia"/>
                <a:ea typeface="Georgia"/>
                <a:cs typeface="Georgia"/>
                <a:sym typeface="Georgia"/>
              </a:defRPr>
            </a:lvl8pPr>
            <a:lvl9pPr marL="0" marR="0" lvl="8" indent="0" algn="ctr" rtl="0">
              <a:spcBef>
                <a:spcPts val="0"/>
              </a:spcBef>
              <a:buNone/>
              <a:defRPr sz="1600">
                <a:solidFill>
                  <a:srgbClr val="2A0D00"/>
                </a:solidFill>
                <a:latin typeface="Georgia"/>
                <a:ea typeface="Georgia"/>
                <a:cs typeface="Georgia"/>
                <a:sym typeface="Georgia"/>
              </a:defRPr>
            </a:lvl9pPr>
          </a:lstStyle>
          <a:p>
            <a:pPr marL="0" lvl="0" indent="0">
              <a:spcBef>
                <a:spcPts val="0"/>
              </a:spcBef>
              <a:spcAft>
                <a:spcPts val="0"/>
              </a:spcAft>
              <a:buNone/>
            </a:pPr>
            <a:fld id="{00000000-1234-1234-1234-123412341234}" type="slidenum">
              <a:rPr lang="en-US"/>
              <a:t>‹#›</a:t>
            </a:fld>
            <a:endParaRPr/>
          </a:p>
        </p:txBody>
      </p:sp>
      <p:sp>
        <p:nvSpPr>
          <p:cNvPr id="47" name="Google Shape;47;p3"/>
          <p:cNvSpPr txBox="1">
            <a:spLocks noGrp="1"/>
          </p:cNvSpPr>
          <p:nvPr>
            <p:ph type="body" idx="1"/>
          </p:nvPr>
        </p:nvSpPr>
        <p:spPr>
          <a:xfrm>
            <a:off x="301752" y="1527048"/>
            <a:ext cx="8503920" cy="4572000"/>
          </a:xfrm>
          <a:prstGeom prst="rect">
            <a:avLst/>
          </a:prstGeom>
          <a:noFill/>
          <a:ln>
            <a:noFill/>
          </a:ln>
        </p:spPr>
        <p:txBody>
          <a:bodyPr spcFirstLastPara="1" wrap="square" lIns="91425" tIns="45700" rIns="91425" bIns="45700" anchor="t" anchorCtr="0"/>
          <a:lstStyle>
            <a:lvl1pPr marL="457200" marR="0" lvl="0" indent="-374332" algn="l" rtl="0">
              <a:spcBef>
                <a:spcPts val="540"/>
              </a:spcBef>
              <a:spcAft>
                <a:spcPts val="0"/>
              </a:spcAft>
              <a:buClr>
                <a:schemeClr val="accent1"/>
              </a:buClr>
              <a:buSzPts val="2295"/>
              <a:buFont typeface="Noto Sans Symbols"/>
              <a:buChar char="●"/>
              <a:defRPr sz="2700" b="0" i="0" u="none" strike="noStrike" cap="none">
                <a:solidFill>
                  <a:schemeClr val="dk1"/>
                </a:solidFill>
                <a:latin typeface="Georgia"/>
                <a:ea typeface="Georgia"/>
                <a:cs typeface="Georgia"/>
                <a:sym typeface="Georgia"/>
              </a:defRPr>
            </a:lvl1pPr>
            <a:lvl2pPr marL="914400" marR="0" lvl="1" indent="-326390" algn="l" rtl="0">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L="1371600" marR="0" lvl="2"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Georgia"/>
                <a:ea typeface="Georgia"/>
                <a:cs typeface="Georgia"/>
                <a:sym typeface="Georgia"/>
              </a:defRPr>
            </a:lvl3pPr>
            <a:lvl4pPr marL="1828800" marR="0" lvl="3" indent="-317500" algn="l" rtl="0">
              <a:spcBef>
                <a:spcPts val="400"/>
              </a:spcBef>
              <a:spcAft>
                <a:spcPts val="0"/>
              </a:spcAft>
              <a:buClr>
                <a:schemeClr val="accent4"/>
              </a:buClr>
              <a:buSzPts val="1400"/>
              <a:buFont typeface="Noto Sans Symbols"/>
              <a:buChar char="•"/>
              <a:defRPr sz="2000" b="0" i="0" u="none" strike="noStrike" cap="none">
                <a:solidFill>
                  <a:schemeClr val="dk2"/>
                </a:solidFill>
                <a:latin typeface="Georgia"/>
                <a:ea typeface="Georgia"/>
                <a:cs typeface="Georgia"/>
                <a:sym typeface="Georgia"/>
              </a:defRPr>
            </a:lvl4pPr>
            <a:lvl5pPr marL="2286000" marR="0" lvl="4" indent="-342900" algn="l" rtl="0">
              <a:spcBef>
                <a:spcPts val="360"/>
              </a:spcBef>
              <a:spcAft>
                <a:spcPts val="0"/>
              </a:spcAft>
              <a:buClr>
                <a:schemeClr val="accent5"/>
              </a:buClr>
              <a:buSzPts val="1800"/>
              <a:buFont typeface="Georgia"/>
              <a:buChar char="•"/>
              <a:defRPr sz="1800" b="0"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4"/>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0" name="Google Shape;50;p4"/>
          <p:cNvSpPr/>
          <p:nvPr/>
        </p:nvSpPr>
        <p:spPr>
          <a:xfrm>
            <a:off x="8991600" y="3048"/>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1" name="Google Shape;51;p4"/>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2" name="Google Shape;52;p4"/>
          <p:cNvSpPr/>
          <p:nvPr/>
        </p:nvSpPr>
        <p:spPr>
          <a:xfrm>
            <a:off x="0" y="0"/>
            <a:ext cx="9144000" cy="25146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3" name="Google Shape;53;p4"/>
          <p:cNvSpPr txBox="1">
            <a:spLocks noGrp="1"/>
          </p:cNvSpPr>
          <p:nvPr>
            <p:ph type="subTitle" idx="1"/>
          </p:nvPr>
        </p:nvSpPr>
        <p:spPr>
          <a:xfrm>
            <a:off x="1371600" y="2819400"/>
            <a:ext cx="6400800" cy="1752600"/>
          </a:xfrm>
          <a:prstGeom prst="rect">
            <a:avLst/>
          </a:prstGeom>
          <a:noFill/>
          <a:ln>
            <a:noFill/>
          </a:ln>
        </p:spPr>
        <p:txBody>
          <a:bodyPr spcFirstLastPara="1" wrap="square" lIns="91425" tIns="45700" rIns="91425" bIns="45700" anchor="t" anchorCtr="0"/>
          <a:lstStyle>
            <a:lvl1pPr marR="0" lvl="0" algn="ctr" rtl="0">
              <a:spcBef>
                <a:spcPts val="320"/>
              </a:spcBef>
              <a:spcAft>
                <a:spcPts val="0"/>
              </a:spcAft>
              <a:buClr>
                <a:schemeClr val="accent1"/>
              </a:buClr>
              <a:buSzPts val="1360"/>
              <a:buFont typeface="Noto Sans Symbols"/>
              <a:buNone/>
              <a:defRPr sz="1600" b="1" i="0" u="none" strike="noStrike" cap="none">
                <a:solidFill>
                  <a:schemeClr val="dk2"/>
                </a:solidFill>
                <a:latin typeface="Georgia"/>
                <a:ea typeface="Georgia"/>
                <a:cs typeface="Georgia"/>
                <a:sym typeface="Georgia"/>
              </a:defRPr>
            </a:lvl1pPr>
            <a:lvl2pPr marR="0" lvl="1" algn="ctr" rtl="0">
              <a:spcBef>
                <a:spcPts val="440"/>
              </a:spcBef>
              <a:spcAft>
                <a:spcPts val="0"/>
              </a:spcAft>
              <a:buClr>
                <a:schemeClr val="accent2"/>
              </a:buClr>
              <a:buSzPts val="1540"/>
              <a:buFont typeface="Noto Sans Symbols"/>
              <a:buNone/>
              <a:defRPr sz="2200" b="0" i="0" u="none" strike="noStrike" cap="none">
                <a:solidFill>
                  <a:schemeClr val="dk2"/>
                </a:solidFill>
                <a:latin typeface="Georgia"/>
                <a:ea typeface="Georgia"/>
                <a:cs typeface="Georgia"/>
                <a:sym typeface="Georgia"/>
              </a:defRPr>
            </a:lvl2pPr>
            <a:lvl3pPr marR="0" lvl="2" algn="ctr" rtl="0">
              <a:spcBef>
                <a:spcPts val="400"/>
              </a:spcBef>
              <a:spcAft>
                <a:spcPts val="0"/>
              </a:spcAft>
              <a:buClr>
                <a:schemeClr val="accent3"/>
              </a:buClr>
              <a:buSzPts val="1500"/>
              <a:buFont typeface="Noto Sans Symbols"/>
              <a:buNone/>
              <a:defRPr sz="2000" b="0" i="0" u="none" strike="noStrike" cap="none">
                <a:solidFill>
                  <a:schemeClr val="dk1"/>
                </a:solidFill>
                <a:latin typeface="Georgia"/>
                <a:ea typeface="Georgia"/>
                <a:cs typeface="Georgia"/>
                <a:sym typeface="Georgia"/>
              </a:defRPr>
            </a:lvl3pPr>
            <a:lvl4pPr marR="0" lvl="3" algn="ctr" rtl="0">
              <a:spcBef>
                <a:spcPts val="400"/>
              </a:spcBef>
              <a:spcAft>
                <a:spcPts val="0"/>
              </a:spcAft>
              <a:buClr>
                <a:schemeClr val="accent4"/>
              </a:buClr>
              <a:buSzPts val="1400"/>
              <a:buFont typeface="Noto Sans Symbols"/>
              <a:buNone/>
              <a:defRPr sz="2000" b="0" i="0" u="none" strike="noStrike" cap="none">
                <a:solidFill>
                  <a:schemeClr val="dk2"/>
                </a:solidFill>
                <a:latin typeface="Georgia"/>
                <a:ea typeface="Georgia"/>
                <a:cs typeface="Georgia"/>
                <a:sym typeface="Georgia"/>
              </a:defRPr>
            </a:lvl4pPr>
            <a:lvl5pPr marR="0" lvl="4" algn="ctr" rtl="0">
              <a:spcBef>
                <a:spcPts val="360"/>
              </a:spcBef>
              <a:spcAft>
                <a:spcPts val="0"/>
              </a:spcAft>
              <a:buClr>
                <a:schemeClr val="accent5"/>
              </a:buClr>
              <a:buSzPts val="1800"/>
              <a:buFont typeface="Georgia"/>
              <a:buNone/>
              <a:defRPr sz="1800" b="0" i="0" u="none" strike="noStrike" cap="none">
                <a:solidFill>
                  <a:schemeClr val="dk1"/>
                </a:solidFill>
                <a:latin typeface="Georgia"/>
                <a:ea typeface="Georgia"/>
                <a:cs typeface="Georgia"/>
                <a:sym typeface="Georgia"/>
              </a:defRPr>
            </a:lvl5pPr>
            <a:lvl6pPr marR="0" lvl="5" algn="ctr" rtl="0">
              <a:spcBef>
                <a:spcPts val="360"/>
              </a:spcBef>
              <a:spcAft>
                <a:spcPts val="0"/>
              </a:spcAft>
              <a:buClr>
                <a:schemeClr val="accent6"/>
              </a:buClr>
              <a:buSzPts val="1440"/>
              <a:buFont typeface="Noto Sans Symbols"/>
              <a:buNone/>
              <a:defRPr sz="1800" b="0" i="0" u="none" strike="noStrike" cap="none">
                <a:solidFill>
                  <a:schemeClr val="dk1"/>
                </a:solidFill>
                <a:latin typeface="Georgia"/>
                <a:ea typeface="Georgia"/>
                <a:cs typeface="Georgia"/>
                <a:sym typeface="Georgia"/>
              </a:defRPr>
            </a:lvl6pPr>
            <a:lvl7pPr marR="0" lvl="6" algn="ctr" rtl="0">
              <a:spcBef>
                <a:spcPts val="320"/>
              </a:spcBef>
              <a:spcAft>
                <a:spcPts val="0"/>
              </a:spcAft>
              <a:buClr>
                <a:srgbClr val="6088C1"/>
              </a:buClr>
              <a:buSzPts val="1440"/>
              <a:buFont typeface="Georgia"/>
              <a:buNone/>
              <a:defRPr sz="1600" b="0" i="0" u="none" strike="noStrike" cap="none">
                <a:solidFill>
                  <a:schemeClr val="dk1"/>
                </a:solidFill>
                <a:latin typeface="Georgia"/>
                <a:ea typeface="Georgia"/>
                <a:cs typeface="Georgia"/>
                <a:sym typeface="Georgia"/>
              </a:defRPr>
            </a:lvl7pPr>
            <a:lvl8pPr marR="0" lvl="7" algn="ctr" rtl="0">
              <a:spcBef>
                <a:spcPts val="320"/>
              </a:spcBef>
              <a:spcAft>
                <a:spcPts val="0"/>
              </a:spcAft>
              <a:buClr>
                <a:srgbClr val="A31D2D"/>
              </a:buClr>
              <a:buSzPts val="1600"/>
              <a:buFont typeface="Georgia"/>
              <a:buNone/>
              <a:defRPr sz="1600" b="0" i="0" u="none" strike="noStrike" cap="none">
                <a:solidFill>
                  <a:schemeClr val="dk1"/>
                </a:solidFill>
                <a:latin typeface="Georgia"/>
                <a:ea typeface="Georgia"/>
                <a:cs typeface="Georgia"/>
                <a:sym typeface="Georgia"/>
              </a:defRPr>
            </a:lvl8pPr>
            <a:lvl9pPr marR="0" lvl="8" algn="ctr" rtl="0">
              <a:spcBef>
                <a:spcPts val="280"/>
              </a:spcBef>
              <a:spcAft>
                <a:spcPts val="0"/>
              </a:spcAft>
              <a:buClr>
                <a:srgbClr val="C2541C"/>
              </a:buClr>
              <a:buSzPts val="1260"/>
              <a:buFont typeface="Georgia"/>
              <a:buNone/>
              <a:defRPr sz="1400" b="0" i="0" u="none" strike="noStrike" cap="none">
                <a:solidFill>
                  <a:schemeClr val="dk1"/>
                </a:solidFill>
                <a:latin typeface="Georgia"/>
                <a:ea typeface="Georgia"/>
                <a:cs typeface="Georgia"/>
                <a:sym typeface="Georgia"/>
              </a:defRPr>
            </a:lvl9pPr>
          </a:lstStyle>
          <a:p>
            <a:endParaRPr/>
          </a:p>
        </p:txBody>
      </p:sp>
      <p:cxnSp>
        <p:nvCxnSpPr>
          <p:cNvPr id="54" name="Google Shape;54;p4"/>
          <p:cNvCxnSpPr/>
          <p:nvPr/>
        </p:nvCxnSpPr>
        <p:spPr>
          <a:xfrm>
            <a:off x="155448" y="2420112"/>
            <a:ext cx="8833104" cy="0"/>
          </a:xfrm>
          <a:prstGeom prst="straightConnector1">
            <a:avLst/>
          </a:prstGeom>
          <a:noFill/>
          <a:ln w="11425" cap="flat" cmpd="sng">
            <a:solidFill>
              <a:srgbClr val="2A0D00"/>
            </a:solidFill>
            <a:prstDash val="dash"/>
            <a:round/>
            <a:headEnd type="none" w="sm" len="sm"/>
            <a:tailEnd type="none" w="sm" len="sm"/>
          </a:ln>
        </p:spPr>
      </p:cxnSp>
      <p:sp>
        <p:nvSpPr>
          <p:cNvPr id="55" name="Google Shape;55;p4"/>
          <p:cNvSpPr/>
          <p:nvPr/>
        </p:nvSpPr>
        <p:spPr>
          <a:xfrm>
            <a:off x="152400" y="152400"/>
            <a:ext cx="8833104" cy="6547104"/>
          </a:xfrm>
          <a:prstGeom prst="rect">
            <a:avLst/>
          </a:prstGeom>
          <a:noFill/>
          <a:ln w="9525" cap="flat" cmpd="sng">
            <a:solidFill>
              <a:srgbClr val="2A0D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56" name="Google Shape;56;p4"/>
          <p:cNvSpPr/>
          <p:nvPr/>
        </p:nvSpPr>
        <p:spPr>
          <a:xfrm>
            <a:off x="4267200" y="2115312"/>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57" name="Google Shape;57;p4"/>
          <p:cNvSpPr/>
          <p:nvPr/>
        </p:nvSpPr>
        <p:spPr>
          <a:xfrm>
            <a:off x="4361688" y="2209800"/>
            <a:ext cx="420624" cy="420624"/>
          </a:xfrm>
          <a:prstGeom prst="ellipse">
            <a:avLst/>
          </a:prstGeom>
          <a:solidFill>
            <a:srgbClr val="FFFFFF"/>
          </a:solidFill>
          <a:ln w="50800" cap="rnd" cmpd="dbl">
            <a:solidFill>
              <a:srgbClr val="2A0D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58" name="Google Shape;58;p4"/>
          <p:cNvSpPr txBox="1">
            <a:spLocks noGrp="1"/>
          </p:cNvSpPr>
          <p:nvPr>
            <p:ph type="sldNum" idx="12"/>
          </p:nvPr>
        </p:nvSpPr>
        <p:spPr>
          <a:xfrm>
            <a:off x="4343400" y="2199450"/>
            <a:ext cx="457200" cy="4413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600">
                <a:solidFill>
                  <a:srgbClr val="2A0D00"/>
                </a:solidFill>
                <a:latin typeface="Georgia"/>
                <a:ea typeface="Georgia"/>
                <a:cs typeface="Georgia"/>
                <a:sym typeface="Georgia"/>
              </a:defRPr>
            </a:lvl1pPr>
            <a:lvl2pPr marL="0" marR="0" lvl="1" indent="0" algn="ctr" rtl="0">
              <a:spcBef>
                <a:spcPts val="0"/>
              </a:spcBef>
              <a:buNone/>
              <a:defRPr sz="1600">
                <a:solidFill>
                  <a:srgbClr val="2A0D00"/>
                </a:solidFill>
                <a:latin typeface="Georgia"/>
                <a:ea typeface="Georgia"/>
                <a:cs typeface="Georgia"/>
                <a:sym typeface="Georgia"/>
              </a:defRPr>
            </a:lvl2pPr>
            <a:lvl3pPr marL="0" marR="0" lvl="2" indent="0" algn="ctr" rtl="0">
              <a:spcBef>
                <a:spcPts val="0"/>
              </a:spcBef>
              <a:buNone/>
              <a:defRPr sz="1600">
                <a:solidFill>
                  <a:srgbClr val="2A0D00"/>
                </a:solidFill>
                <a:latin typeface="Georgia"/>
                <a:ea typeface="Georgia"/>
                <a:cs typeface="Georgia"/>
                <a:sym typeface="Georgia"/>
              </a:defRPr>
            </a:lvl3pPr>
            <a:lvl4pPr marL="0" marR="0" lvl="3" indent="0" algn="ctr" rtl="0">
              <a:spcBef>
                <a:spcPts val="0"/>
              </a:spcBef>
              <a:buNone/>
              <a:defRPr sz="1600">
                <a:solidFill>
                  <a:srgbClr val="2A0D00"/>
                </a:solidFill>
                <a:latin typeface="Georgia"/>
                <a:ea typeface="Georgia"/>
                <a:cs typeface="Georgia"/>
                <a:sym typeface="Georgia"/>
              </a:defRPr>
            </a:lvl4pPr>
            <a:lvl5pPr marL="0" marR="0" lvl="4" indent="0" algn="ctr" rtl="0">
              <a:spcBef>
                <a:spcPts val="0"/>
              </a:spcBef>
              <a:buNone/>
              <a:defRPr sz="1600">
                <a:solidFill>
                  <a:srgbClr val="2A0D00"/>
                </a:solidFill>
                <a:latin typeface="Georgia"/>
                <a:ea typeface="Georgia"/>
                <a:cs typeface="Georgia"/>
                <a:sym typeface="Georgia"/>
              </a:defRPr>
            </a:lvl5pPr>
            <a:lvl6pPr marL="0" marR="0" lvl="5" indent="0" algn="ctr" rtl="0">
              <a:spcBef>
                <a:spcPts val="0"/>
              </a:spcBef>
              <a:buNone/>
              <a:defRPr sz="1600">
                <a:solidFill>
                  <a:srgbClr val="2A0D00"/>
                </a:solidFill>
                <a:latin typeface="Georgia"/>
                <a:ea typeface="Georgia"/>
                <a:cs typeface="Georgia"/>
                <a:sym typeface="Georgia"/>
              </a:defRPr>
            </a:lvl6pPr>
            <a:lvl7pPr marL="0" marR="0" lvl="6" indent="0" algn="ctr" rtl="0">
              <a:spcBef>
                <a:spcPts val="0"/>
              </a:spcBef>
              <a:buNone/>
              <a:defRPr sz="1600">
                <a:solidFill>
                  <a:srgbClr val="2A0D00"/>
                </a:solidFill>
                <a:latin typeface="Georgia"/>
                <a:ea typeface="Georgia"/>
                <a:cs typeface="Georgia"/>
                <a:sym typeface="Georgia"/>
              </a:defRPr>
            </a:lvl7pPr>
            <a:lvl8pPr marL="0" marR="0" lvl="7" indent="0" algn="ctr" rtl="0">
              <a:spcBef>
                <a:spcPts val="0"/>
              </a:spcBef>
              <a:buNone/>
              <a:defRPr sz="1600">
                <a:solidFill>
                  <a:srgbClr val="2A0D00"/>
                </a:solidFill>
                <a:latin typeface="Georgia"/>
                <a:ea typeface="Georgia"/>
                <a:cs typeface="Georgia"/>
                <a:sym typeface="Georgia"/>
              </a:defRPr>
            </a:lvl8pPr>
            <a:lvl9pPr marL="0" marR="0" lvl="8" indent="0" algn="ctr" rtl="0">
              <a:spcBef>
                <a:spcPts val="0"/>
              </a:spcBef>
              <a:buNone/>
              <a:defRPr sz="1600">
                <a:solidFill>
                  <a:srgbClr val="2A0D00"/>
                </a:solidFill>
                <a:latin typeface="Georgia"/>
                <a:ea typeface="Georgia"/>
                <a:cs typeface="Georgia"/>
                <a:sym typeface="Georgia"/>
              </a:defRPr>
            </a:lvl9pPr>
          </a:lstStyle>
          <a:p>
            <a:pPr marL="0" lvl="0" indent="0">
              <a:spcBef>
                <a:spcPts val="0"/>
              </a:spcBef>
              <a:spcAft>
                <a:spcPts val="0"/>
              </a:spcAft>
              <a:buNone/>
            </a:pPr>
            <a:fld id="{00000000-1234-1234-1234-123412341234}" type="slidenum">
              <a:rPr lang="en-US"/>
              <a:t>‹#›</a:t>
            </a:fld>
            <a:endParaRPr/>
          </a:p>
        </p:txBody>
      </p:sp>
      <p:sp>
        <p:nvSpPr>
          <p:cNvPr id="59" name="Google Shape;59;p4"/>
          <p:cNvSpPr txBox="1">
            <a:spLocks noGrp="1"/>
          </p:cNvSpPr>
          <p:nvPr>
            <p:ph type="ctrTitle"/>
          </p:nvPr>
        </p:nvSpPr>
        <p:spPr>
          <a:xfrm>
            <a:off x="685800" y="381000"/>
            <a:ext cx="7772400" cy="1752600"/>
          </a:xfrm>
          <a:prstGeom prst="rect">
            <a:avLst/>
          </a:prstGeom>
          <a:noFill/>
          <a:ln>
            <a:noFill/>
          </a:ln>
        </p:spPr>
        <p:txBody>
          <a:bodyPr spcFirstLastPara="1" wrap="square" lIns="91425" tIns="45700" rIns="91425" bIns="45700" anchor="b" anchorCtr="0"/>
          <a:lstStyle>
            <a:lvl1pPr marR="0" lvl="0" algn="ctr" rtl="0">
              <a:spcBef>
                <a:spcPts val="0"/>
              </a:spcBef>
              <a:spcAft>
                <a:spcPts val="0"/>
              </a:spcAft>
              <a:buClr>
                <a:schemeClr val="accent1"/>
              </a:buClr>
              <a:buSzPts val="4200"/>
              <a:buFont typeface="Georgia"/>
              <a:buNone/>
              <a:defRPr sz="4200" b="0" i="0" u="none" strike="noStrike" cap="none">
                <a:solidFill>
                  <a:schemeClr val="accent1"/>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60" name="Google Shape;60;p4"/>
          <p:cNvGrpSpPr/>
          <p:nvPr/>
        </p:nvGrpSpPr>
        <p:grpSpPr>
          <a:xfrm>
            <a:off x="152400" y="6096000"/>
            <a:ext cx="8833104" cy="609600"/>
            <a:chOff x="152400" y="6096000"/>
            <a:chExt cx="8833104" cy="609600"/>
          </a:xfrm>
        </p:grpSpPr>
        <p:sp>
          <p:nvSpPr>
            <p:cNvPr id="61" name="Google Shape;61;p4"/>
            <p:cNvSpPr/>
            <p:nvPr/>
          </p:nvSpPr>
          <p:spPr>
            <a:xfrm>
              <a:off x="152400" y="6096000"/>
              <a:ext cx="8833104" cy="601949"/>
            </a:xfrm>
            <a:prstGeom prst="rect">
              <a:avLst/>
            </a:prstGeom>
            <a:solidFill>
              <a:srgbClr val="2B1D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pic>
          <p:nvPicPr>
            <p:cNvPr id="62" name="Google Shape;62;p4" descr="sealbrownbluesmall.jpg"/>
            <p:cNvPicPr preferRelativeResize="0"/>
            <p:nvPr/>
          </p:nvPicPr>
          <p:blipFill rotWithShape="1">
            <a:blip r:embed="rId2">
              <a:alphaModFix/>
            </a:blip>
            <a:srcRect/>
            <a:stretch/>
          </p:blipFill>
          <p:spPr>
            <a:xfrm>
              <a:off x="6251448" y="6145100"/>
              <a:ext cx="2667000" cy="560500"/>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3"/>
        <p:cNvGrpSpPr/>
        <p:nvPr/>
      </p:nvGrpSpPr>
      <p:grpSpPr>
        <a:xfrm>
          <a:off x="0" y="0"/>
          <a:ext cx="0" cy="0"/>
          <a:chOff x="0" y="0"/>
          <a:chExt cx="0" cy="0"/>
        </a:xfrm>
      </p:grpSpPr>
      <p:sp>
        <p:nvSpPr>
          <p:cNvPr id="64" name="Google Shape;64;p5"/>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lstStyle>
            <a:lvl1pPr marR="0" lvl="0" algn="ctr" rtl="0">
              <a:spcBef>
                <a:spcPts val="0"/>
              </a:spcBef>
              <a:spcAft>
                <a:spcPts val="0"/>
              </a:spcAft>
              <a:buClr>
                <a:srgbClr val="2A0D00"/>
              </a:buClr>
              <a:buSzPts val="3300"/>
              <a:buFont typeface="Georgia"/>
              <a:buNone/>
              <a:defRPr sz="3300" b="0" i="0" u="none" strike="noStrike" cap="none">
                <a:solidFill>
                  <a:srgbClr val="2A0D00"/>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5" name="Google Shape;65;p5"/>
          <p:cNvSpPr txBox="1">
            <a:spLocks noGrp="1"/>
          </p:cNvSpPr>
          <p:nvPr>
            <p:ph type="sldNum" idx="12"/>
          </p:nvPr>
        </p:nvSpPr>
        <p:spPr>
          <a:xfrm>
            <a:off x="4343400" y="1040174"/>
            <a:ext cx="457200" cy="4413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600">
                <a:solidFill>
                  <a:srgbClr val="2A0D00"/>
                </a:solidFill>
                <a:latin typeface="Georgia"/>
                <a:ea typeface="Georgia"/>
                <a:cs typeface="Georgia"/>
                <a:sym typeface="Georgia"/>
              </a:defRPr>
            </a:lvl1pPr>
            <a:lvl2pPr marL="0" marR="0" lvl="1" indent="0" algn="ctr" rtl="0">
              <a:spcBef>
                <a:spcPts val="0"/>
              </a:spcBef>
              <a:buNone/>
              <a:defRPr sz="1600">
                <a:solidFill>
                  <a:srgbClr val="2A0D00"/>
                </a:solidFill>
                <a:latin typeface="Georgia"/>
                <a:ea typeface="Georgia"/>
                <a:cs typeface="Georgia"/>
                <a:sym typeface="Georgia"/>
              </a:defRPr>
            </a:lvl2pPr>
            <a:lvl3pPr marL="0" marR="0" lvl="2" indent="0" algn="ctr" rtl="0">
              <a:spcBef>
                <a:spcPts val="0"/>
              </a:spcBef>
              <a:buNone/>
              <a:defRPr sz="1600">
                <a:solidFill>
                  <a:srgbClr val="2A0D00"/>
                </a:solidFill>
                <a:latin typeface="Georgia"/>
                <a:ea typeface="Georgia"/>
                <a:cs typeface="Georgia"/>
                <a:sym typeface="Georgia"/>
              </a:defRPr>
            </a:lvl3pPr>
            <a:lvl4pPr marL="0" marR="0" lvl="3" indent="0" algn="ctr" rtl="0">
              <a:spcBef>
                <a:spcPts val="0"/>
              </a:spcBef>
              <a:buNone/>
              <a:defRPr sz="1600">
                <a:solidFill>
                  <a:srgbClr val="2A0D00"/>
                </a:solidFill>
                <a:latin typeface="Georgia"/>
                <a:ea typeface="Georgia"/>
                <a:cs typeface="Georgia"/>
                <a:sym typeface="Georgia"/>
              </a:defRPr>
            </a:lvl4pPr>
            <a:lvl5pPr marL="0" marR="0" lvl="4" indent="0" algn="ctr" rtl="0">
              <a:spcBef>
                <a:spcPts val="0"/>
              </a:spcBef>
              <a:buNone/>
              <a:defRPr sz="1600">
                <a:solidFill>
                  <a:srgbClr val="2A0D00"/>
                </a:solidFill>
                <a:latin typeface="Georgia"/>
                <a:ea typeface="Georgia"/>
                <a:cs typeface="Georgia"/>
                <a:sym typeface="Georgia"/>
              </a:defRPr>
            </a:lvl5pPr>
            <a:lvl6pPr marL="0" marR="0" lvl="5" indent="0" algn="ctr" rtl="0">
              <a:spcBef>
                <a:spcPts val="0"/>
              </a:spcBef>
              <a:buNone/>
              <a:defRPr sz="1600">
                <a:solidFill>
                  <a:srgbClr val="2A0D00"/>
                </a:solidFill>
                <a:latin typeface="Georgia"/>
                <a:ea typeface="Georgia"/>
                <a:cs typeface="Georgia"/>
                <a:sym typeface="Georgia"/>
              </a:defRPr>
            </a:lvl6pPr>
            <a:lvl7pPr marL="0" marR="0" lvl="6" indent="0" algn="ctr" rtl="0">
              <a:spcBef>
                <a:spcPts val="0"/>
              </a:spcBef>
              <a:buNone/>
              <a:defRPr sz="1600">
                <a:solidFill>
                  <a:srgbClr val="2A0D00"/>
                </a:solidFill>
                <a:latin typeface="Georgia"/>
                <a:ea typeface="Georgia"/>
                <a:cs typeface="Georgia"/>
                <a:sym typeface="Georgia"/>
              </a:defRPr>
            </a:lvl7pPr>
            <a:lvl8pPr marL="0" marR="0" lvl="7" indent="0" algn="ctr" rtl="0">
              <a:spcBef>
                <a:spcPts val="0"/>
              </a:spcBef>
              <a:buNone/>
              <a:defRPr sz="1600">
                <a:solidFill>
                  <a:srgbClr val="2A0D00"/>
                </a:solidFill>
                <a:latin typeface="Georgia"/>
                <a:ea typeface="Georgia"/>
                <a:cs typeface="Georgia"/>
                <a:sym typeface="Georgia"/>
              </a:defRPr>
            </a:lvl8pPr>
            <a:lvl9pPr marL="0" marR="0" lvl="8" indent="0" algn="ctr" rtl="0">
              <a:spcBef>
                <a:spcPts val="0"/>
              </a:spcBef>
              <a:buNone/>
              <a:defRPr sz="1600">
                <a:solidFill>
                  <a:srgbClr val="2A0D00"/>
                </a:solidFill>
                <a:latin typeface="Georgia"/>
                <a:ea typeface="Georgia"/>
                <a:cs typeface="Georgia"/>
                <a:sym typeface="Georgia"/>
              </a:defRPr>
            </a:lvl9pPr>
          </a:lstStyle>
          <a:p>
            <a:pPr marL="0" lvl="0" indent="0">
              <a:spcBef>
                <a:spcPts val="0"/>
              </a:spcBef>
              <a:spcAft>
                <a:spcPts val="0"/>
              </a:spcAft>
              <a:buNone/>
            </a:pPr>
            <a:fld id="{00000000-1234-1234-1234-123412341234}" type="slidenum">
              <a:rPr lang="en-US"/>
              <a:t>‹#›</a:t>
            </a:fld>
            <a:endParaRPr/>
          </a:p>
        </p:txBody>
      </p:sp>
      <p:cxnSp>
        <p:nvCxnSpPr>
          <p:cNvPr id="66" name="Google Shape;66;p5"/>
          <p:cNvCxnSpPr/>
          <p:nvPr/>
        </p:nvCxnSpPr>
        <p:spPr>
          <a:xfrm rot="10800000" flipH="1">
            <a:off x="4563080" y="1575652"/>
            <a:ext cx="8921" cy="4819557"/>
          </a:xfrm>
          <a:prstGeom prst="straightConnector1">
            <a:avLst/>
          </a:prstGeom>
          <a:noFill/>
          <a:ln w="9525" cap="flat" cmpd="sng">
            <a:solidFill>
              <a:schemeClr val="dk2"/>
            </a:solidFill>
            <a:prstDash val="dash"/>
            <a:round/>
            <a:headEnd type="none" w="sm" len="sm"/>
            <a:tailEnd type="none" w="sm" len="sm"/>
          </a:ln>
        </p:spPr>
      </p:cxnSp>
      <p:sp>
        <p:nvSpPr>
          <p:cNvPr id="67" name="Google Shape;67;p5"/>
          <p:cNvSpPr txBox="1">
            <a:spLocks noGrp="1"/>
          </p:cNvSpPr>
          <p:nvPr>
            <p:ph type="body" idx="1"/>
          </p:nvPr>
        </p:nvSpPr>
        <p:spPr>
          <a:xfrm>
            <a:off x="301752" y="1371600"/>
            <a:ext cx="4038600" cy="4681728"/>
          </a:xfrm>
          <a:prstGeom prst="rect">
            <a:avLst/>
          </a:prstGeom>
          <a:noFill/>
          <a:ln>
            <a:noFill/>
          </a:ln>
        </p:spPr>
        <p:txBody>
          <a:bodyPr spcFirstLastPara="1" wrap="square" lIns="91425" tIns="45700" rIns="91425" bIns="45700" anchor="t" anchorCtr="0"/>
          <a:lstStyle>
            <a:lvl1pPr marL="457200" marR="0" lvl="0" indent="-363537" algn="l" rtl="0">
              <a:spcBef>
                <a:spcPts val="500"/>
              </a:spcBef>
              <a:spcAft>
                <a:spcPts val="0"/>
              </a:spcAft>
              <a:buClr>
                <a:schemeClr val="accent1"/>
              </a:buClr>
              <a:buSzPts val="2125"/>
              <a:buFont typeface="Noto Sans Symbols"/>
              <a:buChar char="●"/>
              <a:defRPr sz="2500" b="0" i="0" u="none" strike="noStrike" cap="none">
                <a:solidFill>
                  <a:schemeClr val="dk1"/>
                </a:solidFill>
                <a:latin typeface="Georgia"/>
                <a:ea typeface="Georgia"/>
                <a:cs typeface="Georgia"/>
                <a:sym typeface="Georgia"/>
              </a:defRPr>
            </a:lvl1pPr>
            <a:lvl2pPr marL="914400" marR="0" lvl="1" indent="-326390" algn="l" rtl="0">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L="1371600" marR="0" lvl="2"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Georgia"/>
                <a:ea typeface="Georgia"/>
                <a:cs typeface="Georgia"/>
                <a:sym typeface="Georgia"/>
              </a:defRPr>
            </a:lvl3pPr>
            <a:lvl4pPr marL="1828800" marR="0" lvl="3" indent="-317500" algn="l" rtl="0">
              <a:spcBef>
                <a:spcPts val="400"/>
              </a:spcBef>
              <a:spcAft>
                <a:spcPts val="0"/>
              </a:spcAft>
              <a:buClr>
                <a:schemeClr val="accent4"/>
              </a:buClr>
              <a:buSzPts val="1400"/>
              <a:buFont typeface="Noto Sans Symbols"/>
              <a:buChar char="•"/>
              <a:defRPr sz="2000" b="0" i="0" u="none" strike="noStrike" cap="none">
                <a:solidFill>
                  <a:schemeClr val="dk2"/>
                </a:solidFill>
                <a:latin typeface="Georgia"/>
                <a:ea typeface="Georgia"/>
                <a:cs typeface="Georgia"/>
                <a:sym typeface="Georgia"/>
              </a:defRPr>
            </a:lvl4pPr>
            <a:lvl5pPr marL="2286000" marR="0" lvl="4" indent="-342900" algn="l" rtl="0">
              <a:spcBef>
                <a:spcPts val="360"/>
              </a:spcBef>
              <a:spcAft>
                <a:spcPts val="0"/>
              </a:spcAft>
              <a:buClr>
                <a:schemeClr val="accent5"/>
              </a:buClr>
              <a:buSzPts val="1800"/>
              <a:buFont typeface="Georgia"/>
              <a:buChar char="•"/>
              <a:defRPr sz="1800" b="0"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
        <p:nvSpPr>
          <p:cNvPr id="68" name="Google Shape;68;p5"/>
          <p:cNvSpPr txBox="1">
            <a:spLocks noGrp="1"/>
          </p:cNvSpPr>
          <p:nvPr>
            <p:ph type="body" idx="2"/>
          </p:nvPr>
        </p:nvSpPr>
        <p:spPr>
          <a:xfrm>
            <a:off x="4800600" y="1371600"/>
            <a:ext cx="4038600" cy="4681728"/>
          </a:xfrm>
          <a:prstGeom prst="rect">
            <a:avLst/>
          </a:prstGeom>
          <a:noFill/>
          <a:ln>
            <a:noFill/>
          </a:ln>
        </p:spPr>
        <p:txBody>
          <a:bodyPr spcFirstLastPara="1" wrap="square" lIns="91425" tIns="45700" rIns="91425" bIns="45700" anchor="t" anchorCtr="0"/>
          <a:lstStyle>
            <a:lvl1pPr marL="457200" marR="0" lvl="0" indent="-363537" algn="l" rtl="0">
              <a:spcBef>
                <a:spcPts val="500"/>
              </a:spcBef>
              <a:spcAft>
                <a:spcPts val="0"/>
              </a:spcAft>
              <a:buClr>
                <a:schemeClr val="accent1"/>
              </a:buClr>
              <a:buSzPts val="2125"/>
              <a:buFont typeface="Noto Sans Symbols"/>
              <a:buChar char="●"/>
              <a:defRPr sz="2500" b="0" i="0" u="none" strike="noStrike" cap="none">
                <a:solidFill>
                  <a:schemeClr val="dk1"/>
                </a:solidFill>
                <a:latin typeface="Georgia"/>
                <a:ea typeface="Georgia"/>
                <a:cs typeface="Georgia"/>
                <a:sym typeface="Georgia"/>
              </a:defRPr>
            </a:lvl1pPr>
            <a:lvl2pPr marL="914400" marR="0" lvl="1" indent="-326390" algn="l" rtl="0">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L="1371600" marR="0" lvl="2"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Georgia"/>
                <a:ea typeface="Georgia"/>
                <a:cs typeface="Georgia"/>
                <a:sym typeface="Georgia"/>
              </a:defRPr>
            </a:lvl3pPr>
            <a:lvl4pPr marL="1828800" marR="0" lvl="3" indent="-317500" algn="l" rtl="0">
              <a:spcBef>
                <a:spcPts val="400"/>
              </a:spcBef>
              <a:spcAft>
                <a:spcPts val="0"/>
              </a:spcAft>
              <a:buClr>
                <a:schemeClr val="accent4"/>
              </a:buClr>
              <a:buSzPts val="1400"/>
              <a:buFont typeface="Noto Sans Symbols"/>
              <a:buChar char="•"/>
              <a:defRPr sz="2000" b="0" i="0" u="none" strike="noStrike" cap="none">
                <a:solidFill>
                  <a:schemeClr val="dk2"/>
                </a:solidFill>
                <a:latin typeface="Georgia"/>
                <a:ea typeface="Georgia"/>
                <a:cs typeface="Georgia"/>
                <a:sym typeface="Georgia"/>
              </a:defRPr>
            </a:lvl4pPr>
            <a:lvl5pPr marL="2286000" marR="0" lvl="4" indent="-342900" algn="l" rtl="0">
              <a:spcBef>
                <a:spcPts val="360"/>
              </a:spcBef>
              <a:spcAft>
                <a:spcPts val="0"/>
              </a:spcAft>
              <a:buClr>
                <a:schemeClr val="accent5"/>
              </a:buClr>
              <a:buSzPts val="1800"/>
              <a:buFont typeface="Georgia"/>
              <a:buChar char="•"/>
              <a:defRPr sz="1800" b="0"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9"/>
        <p:cNvGrpSpPr/>
        <p:nvPr/>
      </p:nvGrpSpPr>
      <p:grpSpPr>
        <a:xfrm>
          <a:off x="0" y="0"/>
          <a:ext cx="0" cy="0"/>
          <a:chOff x="0" y="0"/>
          <a:chExt cx="0" cy="0"/>
        </a:xfrm>
      </p:grpSpPr>
      <p:cxnSp>
        <p:nvCxnSpPr>
          <p:cNvPr id="70" name="Google Shape;70;p6"/>
          <p:cNvCxnSpPr/>
          <p:nvPr/>
        </p:nvCxnSpPr>
        <p:spPr>
          <a:xfrm rot="10800000">
            <a:off x="4572000" y="2200275"/>
            <a:ext cx="0" cy="4187952"/>
          </a:xfrm>
          <a:prstGeom prst="straightConnector1">
            <a:avLst/>
          </a:prstGeom>
          <a:noFill/>
          <a:ln w="9525" cap="flat" cmpd="sng">
            <a:solidFill>
              <a:schemeClr val="dk2"/>
            </a:solidFill>
            <a:prstDash val="dash"/>
            <a:round/>
            <a:headEnd type="none" w="sm" len="sm"/>
            <a:tailEnd type="none" w="sm" len="sm"/>
          </a:ln>
        </p:spPr>
      </p:cxnSp>
      <p:sp>
        <p:nvSpPr>
          <p:cNvPr id="71" name="Google Shape;71;p6"/>
          <p:cNvSpPr/>
          <p:nvPr/>
        </p:nvSpPr>
        <p:spPr>
          <a:xfrm>
            <a:off x="0" y="0"/>
            <a:ext cx="9144000" cy="14478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72" name="Google Shape;72;p6"/>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73" name="Google Shape;73;p6"/>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74" name="Google Shape;74;p6"/>
          <p:cNvSpPr/>
          <p:nvPr/>
        </p:nvSpPr>
        <p:spPr>
          <a:xfrm>
            <a:off x="899160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75" name="Google Shape;75;p6"/>
          <p:cNvSpPr/>
          <p:nvPr/>
        </p:nvSpPr>
        <p:spPr>
          <a:xfrm>
            <a:off x="152400" y="1371600"/>
            <a:ext cx="8833104" cy="914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76" name="Google Shape;76;p6"/>
          <p:cNvSpPr txBox="1">
            <a:spLocks noGrp="1"/>
          </p:cNvSpPr>
          <p:nvPr>
            <p:ph type="body" idx="1"/>
          </p:nvPr>
        </p:nvSpPr>
        <p:spPr>
          <a:xfrm>
            <a:off x="301752" y="1524000"/>
            <a:ext cx="4040188" cy="732974"/>
          </a:xfrm>
          <a:prstGeom prst="rect">
            <a:avLst/>
          </a:prstGeom>
          <a:noFill/>
          <a:ln>
            <a:noFill/>
          </a:ln>
          <a:effectLst>
            <a:outerShdw blurRad="50800" dist="25400" dir="5400000" rotWithShape="0">
              <a:srgbClr val="000000">
                <a:alpha val="34901"/>
              </a:srgbClr>
            </a:outerShdw>
          </a:effectLst>
        </p:spPr>
        <p:txBody>
          <a:bodyPr spcFirstLastPara="1" wrap="square" lIns="91425" tIns="45700" rIns="91425" bIns="45700" anchor="ctr" anchorCtr="0"/>
          <a:lstStyle>
            <a:lvl1pPr marL="457200" marR="0" lvl="0" indent="-228600" algn="l" rtl="0">
              <a:spcBef>
                <a:spcPts val="440"/>
              </a:spcBef>
              <a:spcAft>
                <a:spcPts val="0"/>
              </a:spcAft>
              <a:buClr>
                <a:schemeClr val="accent1"/>
              </a:buClr>
              <a:buSzPts val="1870"/>
              <a:buFont typeface="Noto Sans Symbols"/>
              <a:buNone/>
              <a:defRPr sz="2200" b="1" i="0" u="none" strike="noStrike" cap="none">
                <a:solidFill>
                  <a:srgbClr val="FFFFFF"/>
                </a:solidFill>
                <a:latin typeface="Georgia"/>
                <a:ea typeface="Georgia"/>
                <a:cs typeface="Georgia"/>
                <a:sym typeface="Georgia"/>
              </a:defRPr>
            </a:lvl1pPr>
            <a:lvl2pPr marL="914400" marR="0" lvl="1" indent="-228600" algn="l" rtl="0">
              <a:spcBef>
                <a:spcPts val="400"/>
              </a:spcBef>
              <a:spcAft>
                <a:spcPts val="0"/>
              </a:spcAft>
              <a:buClr>
                <a:schemeClr val="accent2"/>
              </a:buClr>
              <a:buSzPts val="1400"/>
              <a:buFont typeface="Noto Sans Symbols"/>
              <a:buNone/>
              <a:defRPr sz="2000" b="1" i="0" u="none" strike="noStrike" cap="none">
                <a:solidFill>
                  <a:schemeClr val="dk2"/>
                </a:solidFill>
                <a:latin typeface="Georgia"/>
                <a:ea typeface="Georgia"/>
                <a:cs typeface="Georgia"/>
                <a:sym typeface="Georgia"/>
              </a:defRPr>
            </a:lvl2pPr>
            <a:lvl3pPr marL="1371600" marR="0" lvl="2" indent="-228600" algn="l" rtl="0">
              <a:spcBef>
                <a:spcPts val="360"/>
              </a:spcBef>
              <a:spcAft>
                <a:spcPts val="0"/>
              </a:spcAft>
              <a:buClr>
                <a:schemeClr val="accent3"/>
              </a:buClr>
              <a:buSzPts val="1350"/>
              <a:buFont typeface="Noto Sans Symbols"/>
              <a:buNone/>
              <a:defRPr sz="1800" b="1" i="0" u="none" strike="noStrike" cap="none">
                <a:solidFill>
                  <a:schemeClr val="dk1"/>
                </a:solidFill>
                <a:latin typeface="Georgia"/>
                <a:ea typeface="Georgia"/>
                <a:cs typeface="Georgia"/>
                <a:sym typeface="Georgia"/>
              </a:defRPr>
            </a:lvl3pPr>
            <a:lvl4pPr marL="1828800" marR="0" lvl="3" indent="-228600" algn="l" rtl="0">
              <a:spcBef>
                <a:spcPts val="320"/>
              </a:spcBef>
              <a:spcAft>
                <a:spcPts val="0"/>
              </a:spcAft>
              <a:buClr>
                <a:schemeClr val="accent4"/>
              </a:buClr>
              <a:buSzPts val="1120"/>
              <a:buFont typeface="Noto Sans Symbols"/>
              <a:buNone/>
              <a:defRPr sz="1600" b="1" i="0" u="none" strike="noStrike" cap="none">
                <a:solidFill>
                  <a:schemeClr val="dk2"/>
                </a:solidFill>
                <a:latin typeface="Georgia"/>
                <a:ea typeface="Georgia"/>
                <a:cs typeface="Georgia"/>
                <a:sym typeface="Georgia"/>
              </a:defRPr>
            </a:lvl4pPr>
            <a:lvl5pPr marL="2286000" marR="0" lvl="4" indent="-228600" algn="l" rtl="0">
              <a:spcBef>
                <a:spcPts val="320"/>
              </a:spcBef>
              <a:spcAft>
                <a:spcPts val="0"/>
              </a:spcAft>
              <a:buClr>
                <a:schemeClr val="accent5"/>
              </a:buClr>
              <a:buSzPts val="1600"/>
              <a:buFont typeface="Georgia"/>
              <a:buNone/>
              <a:defRPr sz="1600" b="1"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
        <p:nvSpPr>
          <p:cNvPr id="77" name="Google Shape;77;p6"/>
          <p:cNvSpPr txBox="1">
            <a:spLocks noGrp="1"/>
          </p:cNvSpPr>
          <p:nvPr>
            <p:ph type="body" idx="2"/>
          </p:nvPr>
        </p:nvSpPr>
        <p:spPr>
          <a:xfrm>
            <a:off x="4791330" y="1524000"/>
            <a:ext cx="4041775" cy="731520"/>
          </a:xfrm>
          <a:prstGeom prst="rect">
            <a:avLst/>
          </a:prstGeom>
          <a:noFill/>
          <a:ln>
            <a:noFill/>
          </a:ln>
          <a:effectLst>
            <a:outerShdw blurRad="50800" dist="25400" dir="5400000" rotWithShape="0">
              <a:srgbClr val="000000">
                <a:alpha val="34901"/>
              </a:srgbClr>
            </a:outerShdw>
          </a:effectLst>
        </p:spPr>
        <p:txBody>
          <a:bodyPr spcFirstLastPara="1" wrap="square" lIns="91425" tIns="45700" rIns="91425" bIns="45700" anchor="ctr" anchorCtr="0"/>
          <a:lstStyle>
            <a:lvl1pPr marL="457200" marR="0" lvl="0" indent="-228600" algn="l" rtl="0">
              <a:spcBef>
                <a:spcPts val="440"/>
              </a:spcBef>
              <a:spcAft>
                <a:spcPts val="0"/>
              </a:spcAft>
              <a:buClr>
                <a:schemeClr val="accent1"/>
              </a:buClr>
              <a:buSzPts val="1870"/>
              <a:buFont typeface="Noto Sans Symbols"/>
              <a:buNone/>
              <a:defRPr sz="2200" b="1" i="0" u="none" strike="noStrike" cap="none">
                <a:solidFill>
                  <a:schemeClr val="dk1"/>
                </a:solidFill>
                <a:latin typeface="Georgia"/>
                <a:ea typeface="Georgia"/>
                <a:cs typeface="Georgia"/>
                <a:sym typeface="Georgia"/>
              </a:defRPr>
            </a:lvl1pPr>
            <a:lvl2pPr marL="914400" marR="0" lvl="1" indent="-228600" algn="l" rtl="0">
              <a:spcBef>
                <a:spcPts val="400"/>
              </a:spcBef>
              <a:spcAft>
                <a:spcPts val="0"/>
              </a:spcAft>
              <a:buClr>
                <a:schemeClr val="accent2"/>
              </a:buClr>
              <a:buSzPts val="1400"/>
              <a:buFont typeface="Noto Sans Symbols"/>
              <a:buNone/>
              <a:defRPr sz="2000" b="1" i="0" u="none" strike="noStrike" cap="none">
                <a:solidFill>
                  <a:schemeClr val="dk2"/>
                </a:solidFill>
                <a:latin typeface="Georgia"/>
                <a:ea typeface="Georgia"/>
                <a:cs typeface="Georgia"/>
                <a:sym typeface="Georgia"/>
              </a:defRPr>
            </a:lvl2pPr>
            <a:lvl3pPr marL="1371600" marR="0" lvl="2" indent="-228600" algn="l" rtl="0">
              <a:spcBef>
                <a:spcPts val="360"/>
              </a:spcBef>
              <a:spcAft>
                <a:spcPts val="0"/>
              </a:spcAft>
              <a:buClr>
                <a:schemeClr val="accent3"/>
              </a:buClr>
              <a:buSzPts val="1350"/>
              <a:buFont typeface="Noto Sans Symbols"/>
              <a:buNone/>
              <a:defRPr sz="1800" b="1" i="0" u="none" strike="noStrike" cap="none">
                <a:solidFill>
                  <a:schemeClr val="dk1"/>
                </a:solidFill>
                <a:latin typeface="Georgia"/>
                <a:ea typeface="Georgia"/>
                <a:cs typeface="Georgia"/>
                <a:sym typeface="Georgia"/>
              </a:defRPr>
            </a:lvl3pPr>
            <a:lvl4pPr marL="1828800" marR="0" lvl="3" indent="-228600" algn="l" rtl="0">
              <a:spcBef>
                <a:spcPts val="320"/>
              </a:spcBef>
              <a:spcAft>
                <a:spcPts val="0"/>
              </a:spcAft>
              <a:buClr>
                <a:schemeClr val="accent4"/>
              </a:buClr>
              <a:buSzPts val="1120"/>
              <a:buFont typeface="Noto Sans Symbols"/>
              <a:buNone/>
              <a:defRPr sz="1600" b="1" i="0" u="none" strike="noStrike" cap="none">
                <a:solidFill>
                  <a:schemeClr val="dk2"/>
                </a:solidFill>
                <a:latin typeface="Georgia"/>
                <a:ea typeface="Georgia"/>
                <a:cs typeface="Georgia"/>
                <a:sym typeface="Georgia"/>
              </a:defRPr>
            </a:lvl4pPr>
            <a:lvl5pPr marL="2286000" marR="0" lvl="4" indent="-228600" algn="l" rtl="0">
              <a:spcBef>
                <a:spcPts val="320"/>
              </a:spcBef>
              <a:spcAft>
                <a:spcPts val="0"/>
              </a:spcAft>
              <a:buClr>
                <a:schemeClr val="accent5"/>
              </a:buClr>
              <a:buSzPts val="1600"/>
              <a:buFont typeface="Georgia"/>
              <a:buNone/>
              <a:defRPr sz="1600" b="1"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cxnSp>
        <p:nvCxnSpPr>
          <p:cNvPr id="78" name="Google Shape;78;p6"/>
          <p:cNvCxnSpPr/>
          <p:nvPr/>
        </p:nvCxnSpPr>
        <p:spPr>
          <a:xfrm>
            <a:off x="152400" y="1280160"/>
            <a:ext cx="8833104" cy="0"/>
          </a:xfrm>
          <a:prstGeom prst="straightConnector1">
            <a:avLst/>
          </a:prstGeom>
          <a:noFill/>
          <a:ln w="11425" cap="flat" cmpd="sng">
            <a:solidFill>
              <a:srgbClr val="2A0D00"/>
            </a:solidFill>
            <a:prstDash val="dash"/>
            <a:round/>
            <a:headEnd type="none" w="sm" len="sm"/>
            <a:tailEnd type="none" w="sm" len="sm"/>
          </a:ln>
        </p:spPr>
      </p:cxnSp>
      <p:sp>
        <p:nvSpPr>
          <p:cNvPr id="79" name="Google Shape;79;p6"/>
          <p:cNvSpPr/>
          <p:nvPr/>
        </p:nvSpPr>
        <p:spPr>
          <a:xfrm>
            <a:off x="152400" y="155448"/>
            <a:ext cx="8833104" cy="6547104"/>
          </a:xfrm>
          <a:prstGeom prst="rect">
            <a:avLst/>
          </a:prstGeom>
          <a:noFill/>
          <a:ln w="9525" cap="flat" cmpd="sng">
            <a:solidFill>
              <a:srgbClr val="2A0D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80" name="Google Shape;80;p6"/>
          <p:cNvSpPr txBox="1">
            <a:spLocks noGrp="1"/>
          </p:cNvSpPr>
          <p:nvPr>
            <p:ph type="body" idx="3"/>
          </p:nvPr>
        </p:nvSpPr>
        <p:spPr>
          <a:xfrm>
            <a:off x="301752" y="2471383"/>
            <a:ext cx="4041648" cy="3818404"/>
          </a:xfrm>
          <a:prstGeom prst="rect">
            <a:avLst/>
          </a:prstGeom>
          <a:noFill/>
          <a:ln>
            <a:noFill/>
          </a:ln>
        </p:spPr>
        <p:txBody>
          <a:bodyPr spcFirstLastPara="1" wrap="square" lIns="91425" tIns="45700" rIns="91425" bIns="45700" anchor="t" anchorCtr="0"/>
          <a:lstStyle>
            <a:lvl1pPr marL="457200" marR="0" lvl="0" indent="-374332" algn="l" rtl="0">
              <a:spcBef>
                <a:spcPts val="540"/>
              </a:spcBef>
              <a:spcAft>
                <a:spcPts val="0"/>
              </a:spcAft>
              <a:buClr>
                <a:schemeClr val="accent1"/>
              </a:buClr>
              <a:buSzPts val="2295"/>
              <a:buFont typeface="Noto Sans Symbols"/>
              <a:buChar char="●"/>
              <a:defRPr sz="2700" b="0" i="0" u="none" strike="noStrike" cap="none">
                <a:solidFill>
                  <a:schemeClr val="dk1"/>
                </a:solidFill>
                <a:latin typeface="Georgia"/>
                <a:ea typeface="Georgia"/>
                <a:cs typeface="Georgia"/>
                <a:sym typeface="Georgia"/>
              </a:defRPr>
            </a:lvl1pPr>
            <a:lvl2pPr marL="914400" marR="0" lvl="1" indent="-326390" algn="l" rtl="0">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L="1371600" marR="0" lvl="2"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Georgia"/>
                <a:ea typeface="Georgia"/>
                <a:cs typeface="Georgia"/>
                <a:sym typeface="Georgia"/>
              </a:defRPr>
            </a:lvl3pPr>
            <a:lvl4pPr marL="1828800" marR="0" lvl="3" indent="-317500" algn="l" rtl="0">
              <a:spcBef>
                <a:spcPts val="400"/>
              </a:spcBef>
              <a:spcAft>
                <a:spcPts val="0"/>
              </a:spcAft>
              <a:buClr>
                <a:schemeClr val="accent4"/>
              </a:buClr>
              <a:buSzPts val="1400"/>
              <a:buFont typeface="Noto Sans Symbols"/>
              <a:buChar char="•"/>
              <a:defRPr sz="2000" b="0" i="0" u="none" strike="noStrike" cap="none">
                <a:solidFill>
                  <a:schemeClr val="dk2"/>
                </a:solidFill>
                <a:latin typeface="Georgia"/>
                <a:ea typeface="Georgia"/>
                <a:cs typeface="Georgia"/>
                <a:sym typeface="Georgia"/>
              </a:defRPr>
            </a:lvl4pPr>
            <a:lvl5pPr marL="2286000" marR="0" lvl="4" indent="-342900" algn="l" rtl="0">
              <a:spcBef>
                <a:spcPts val="360"/>
              </a:spcBef>
              <a:spcAft>
                <a:spcPts val="0"/>
              </a:spcAft>
              <a:buClr>
                <a:schemeClr val="accent5"/>
              </a:buClr>
              <a:buSzPts val="1800"/>
              <a:buFont typeface="Georgia"/>
              <a:buChar char="•"/>
              <a:defRPr sz="1800" b="0"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
        <p:nvSpPr>
          <p:cNvPr id="81" name="Google Shape;81;p6"/>
          <p:cNvSpPr txBox="1">
            <a:spLocks noGrp="1"/>
          </p:cNvSpPr>
          <p:nvPr>
            <p:ph type="body" idx="4"/>
          </p:nvPr>
        </p:nvSpPr>
        <p:spPr>
          <a:xfrm>
            <a:off x="4800600" y="2471383"/>
            <a:ext cx="4038600" cy="3822192"/>
          </a:xfrm>
          <a:prstGeom prst="rect">
            <a:avLst/>
          </a:prstGeom>
          <a:noFill/>
          <a:ln>
            <a:noFill/>
          </a:ln>
        </p:spPr>
        <p:txBody>
          <a:bodyPr spcFirstLastPara="1" wrap="square" lIns="91425" tIns="45700" rIns="91425" bIns="45700" anchor="t" anchorCtr="0"/>
          <a:lstStyle>
            <a:lvl1pPr marL="457200" marR="0" lvl="0" indent="-374332" algn="l" rtl="0">
              <a:spcBef>
                <a:spcPts val="540"/>
              </a:spcBef>
              <a:spcAft>
                <a:spcPts val="0"/>
              </a:spcAft>
              <a:buClr>
                <a:schemeClr val="accent1"/>
              </a:buClr>
              <a:buSzPts val="2295"/>
              <a:buFont typeface="Noto Sans Symbols"/>
              <a:buChar char="●"/>
              <a:defRPr sz="2700" b="0" i="0" u="none" strike="noStrike" cap="none">
                <a:solidFill>
                  <a:schemeClr val="dk1"/>
                </a:solidFill>
                <a:latin typeface="Georgia"/>
                <a:ea typeface="Georgia"/>
                <a:cs typeface="Georgia"/>
                <a:sym typeface="Georgia"/>
              </a:defRPr>
            </a:lvl1pPr>
            <a:lvl2pPr marL="914400" marR="0" lvl="1" indent="-326390" algn="l" rtl="0">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L="1371600" marR="0" lvl="2"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Georgia"/>
                <a:ea typeface="Georgia"/>
                <a:cs typeface="Georgia"/>
                <a:sym typeface="Georgia"/>
              </a:defRPr>
            </a:lvl3pPr>
            <a:lvl4pPr marL="1828800" marR="0" lvl="3" indent="-317500" algn="l" rtl="0">
              <a:spcBef>
                <a:spcPts val="400"/>
              </a:spcBef>
              <a:spcAft>
                <a:spcPts val="0"/>
              </a:spcAft>
              <a:buClr>
                <a:schemeClr val="accent4"/>
              </a:buClr>
              <a:buSzPts val="1400"/>
              <a:buFont typeface="Noto Sans Symbols"/>
              <a:buChar char="•"/>
              <a:defRPr sz="2000" b="0" i="0" u="none" strike="noStrike" cap="none">
                <a:solidFill>
                  <a:schemeClr val="dk2"/>
                </a:solidFill>
                <a:latin typeface="Georgia"/>
                <a:ea typeface="Georgia"/>
                <a:cs typeface="Georgia"/>
                <a:sym typeface="Georgia"/>
              </a:defRPr>
            </a:lvl4pPr>
            <a:lvl5pPr marL="2286000" marR="0" lvl="4" indent="-342900" algn="l" rtl="0">
              <a:spcBef>
                <a:spcPts val="360"/>
              </a:spcBef>
              <a:spcAft>
                <a:spcPts val="0"/>
              </a:spcAft>
              <a:buClr>
                <a:schemeClr val="accent5"/>
              </a:buClr>
              <a:buSzPts val="1800"/>
              <a:buFont typeface="Georgia"/>
              <a:buChar char="•"/>
              <a:defRPr sz="1800" b="0"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
        <p:nvSpPr>
          <p:cNvPr id="82" name="Google Shape;82;p6"/>
          <p:cNvSpPr/>
          <p:nvPr/>
        </p:nvSpPr>
        <p:spPr>
          <a:xfrm>
            <a:off x="4267200" y="956036"/>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83" name="Google Shape;83;p6"/>
          <p:cNvSpPr/>
          <p:nvPr/>
        </p:nvSpPr>
        <p:spPr>
          <a:xfrm>
            <a:off x="4361688" y="1050524"/>
            <a:ext cx="420624" cy="420624"/>
          </a:xfrm>
          <a:prstGeom prst="ellipse">
            <a:avLst/>
          </a:prstGeom>
          <a:solidFill>
            <a:srgbClr val="FFFFFF"/>
          </a:solidFill>
          <a:ln w="50800" cap="rnd" cmpd="dbl">
            <a:solidFill>
              <a:srgbClr val="2A0D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84" name="Google Shape;84;p6"/>
          <p:cNvSpPr txBox="1">
            <a:spLocks noGrp="1"/>
          </p:cNvSpPr>
          <p:nvPr>
            <p:ph type="sldNum" idx="12"/>
          </p:nvPr>
        </p:nvSpPr>
        <p:spPr>
          <a:xfrm>
            <a:off x="4343400" y="1042416"/>
            <a:ext cx="457200" cy="4413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600">
                <a:solidFill>
                  <a:srgbClr val="2A0D00"/>
                </a:solidFill>
                <a:latin typeface="Georgia"/>
                <a:ea typeface="Georgia"/>
                <a:cs typeface="Georgia"/>
                <a:sym typeface="Georgia"/>
              </a:defRPr>
            </a:lvl1pPr>
            <a:lvl2pPr marL="0" marR="0" lvl="1" indent="0" algn="ctr" rtl="0">
              <a:spcBef>
                <a:spcPts val="0"/>
              </a:spcBef>
              <a:buNone/>
              <a:defRPr sz="1600">
                <a:solidFill>
                  <a:srgbClr val="2A0D00"/>
                </a:solidFill>
                <a:latin typeface="Georgia"/>
                <a:ea typeface="Georgia"/>
                <a:cs typeface="Georgia"/>
                <a:sym typeface="Georgia"/>
              </a:defRPr>
            </a:lvl2pPr>
            <a:lvl3pPr marL="0" marR="0" lvl="2" indent="0" algn="ctr" rtl="0">
              <a:spcBef>
                <a:spcPts val="0"/>
              </a:spcBef>
              <a:buNone/>
              <a:defRPr sz="1600">
                <a:solidFill>
                  <a:srgbClr val="2A0D00"/>
                </a:solidFill>
                <a:latin typeface="Georgia"/>
                <a:ea typeface="Georgia"/>
                <a:cs typeface="Georgia"/>
                <a:sym typeface="Georgia"/>
              </a:defRPr>
            </a:lvl3pPr>
            <a:lvl4pPr marL="0" marR="0" lvl="3" indent="0" algn="ctr" rtl="0">
              <a:spcBef>
                <a:spcPts val="0"/>
              </a:spcBef>
              <a:buNone/>
              <a:defRPr sz="1600">
                <a:solidFill>
                  <a:srgbClr val="2A0D00"/>
                </a:solidFill>
                <a:latin typeface="Georgia"/>
                <a:ea typeface="Georgia"/>
                <a:cs typeface="Georgia"/>
                <a:sym typeface="Georgia"/>
              </a:defRPr>
            </a:lvl4pPr>
            <a:lvl5pPr marL="0" marR="0" lvl="4" indent="0" algn="ctr" rtl="0">
              <a:spcBef>
                <a:spcPts val="0"/>
              </a:spcBef>
              <a:buNone/>
              <a:defRPr sz="1600">
                <a:solidFill>
                  <a:srgbClr val="2A0D00"/>
                </a:solidFill>
                <a:latin typeface="Georgia"/>
                <a:ea typeface="Georgia"/>
                <a:cs typeface="Georgia"/>
                <a:sym typeface="Georgia"/>
              </a:defRPr>
            </a:lvl5pPr>
            <a:lvl6pPr marL="0" marR="0" lvl="5" indent="0" algn="ctr" rtl="0">
              <a:spcBef>
                <a:spcPts val="0"/>
              </a:spcBef>
              <a:buNone/>
              <a:defRPr sz="1600">
                <a:solidFill>
                  <a:srgbClr val="2A0D00"/>
                </a:solidFill>
                <a:latin typeface="Georgia"/>
                <a:ea typeface="Georgia"/>
                <a:cs typeface="Georgia"/>
                <a:sym typeface="Georgia"/>
              </a:defRPr>
            </a:lvl6pPr>
            <a:lvl7pPr marL="0" marR="0" lvl="6" indent="0" algn="ctr" rtl="0">
              <a:spcBef>
                <a:spcPts val="0"/>
              </a:spcBef>
              <a:buNone/>
              <a:defRPr sz="1600">
                <a:solidFill>
                  <a:srgbClr val="2A0D00"/>
                </a:solidFill>
                <a:latin typeface="Georgia"/>
                <a:ea typeface="Georgia"/>
                <a:cs typeface="Georgia"/>
                <a:sym typeface="Georgia"/>
              </a:defRPr>
            </a:lvl7pPr>
            <a:lvl8pPr marL="0" marR="0" lvl="7" indent="0" algn="ctr" rtl="0">
              <a:spcBef>
                <a:spcPts val="0"/>
              </a:spcBef>
              <a:buNone/>
              <a:defRPr sz="1600">
                <a:solidFill>
                  <a:srgbClr val="2A0D00"/>
                </a:solidFill>
                <a:latin typeface="Georgia"/>
                <a:ea typeface="Georgia"/>
                <a:cs typeface="Georgia"/>
                <a:sym typeface="Georgia"/>
              </a:defRPr>
            </a:lvl8pPr>
            <a:lvl9pPr marL="0" marR="0" lvl="8" indent="0" algn="ctr" rtl="0">
              <a:spcBef>
                <a:spcPts val="0"/>
              </a:spcBef>
              <a:buNone/>
              <a:defRPr sz="1600">
                <a:solidFill>
                  <a:srgbClr val="2A0D00"/>
                </a:solidFill>
                <a:latin typeface="Georgia"/>
                <a:ea typeface="Georgia"/>
                <a:cs typeface="Georgia"/>
                <a:sym typeface="Georgia"/>
              </a:defRPr>
            </a:lvl9pPr>
          </a:lstStyle>
          <a:p>
            <a:pPr marL="0" lvl="0" indent="0">
              <a:spcBef>
                <a:spcPts val="0"/>
              </a:spcBef>
              <a:spcAft>
                <a:spcPts val="0"/>
              </a:spcAft>
              <a:buNone/>
            </a:pPr>
            <a:fld id="{00000000-1234-1234-1234-123412341234}" type="slidenum">
              <a:rPr lang="en-US"/>
              <a:t>‹#›</a:t>
            </a:fld>
            <a:endParaRPr/>
          </a:p>
        </p:txBody>
      </p:sp>
      <p:sp>
        <p:nvSpPr>
          <p:cNvPr id="85" name="Google Shape;85;p6"/>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lstStyle>
            <a:lvl1pPr marR="0" lvl="0" algn="ctr" rtl="0">
              <a:spcBef>
                <a:spcPts val="0"/>
              </a:spcBef>
              <a:spcAft>
                <a:spcPts val="0"/>
              </a:spcAft>
              <a:buClr>
                <a:srgbClr val="2A0D00"/>
              </a:buClr>
              <a:buSzPts val="3300"/>
              <a:buFont typeface="Georgia"/>
              <a:buNone/>
              <a:defRPr sz="3300" b="0" i="0" u="none" strike="noStrike" cap="none">
                <a:solidFill>
                  <a:srgbClr val="2A0D00"/>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86" name="Google Shape;86;p6"/>
          <p:cNvGrpSpPr/>
          <p:nvPr/>
        </p:nvGrpSpPr>
        <p:grpSpPr>
          <a:xfrm>
            <a:off x="152400" y="6096000"/>
            <a:ext cx="8833104" cy="609600"/>
            <a:chOff x="152400" y="6096000"/>
            <a:chExt cx="8833104" cy="609600"/>
          </a:xfrm>
        </p:grpSpPr>
        <p:sp>
          <p:nvSpPr>
            <p:cNvPr id="87" name="Google Shape;87;p6"/>
            <p:cNvSpPr/>
            <p:nvPr/>
          </p:nvSpPr>
          <p:spPr>
            <a:xfrm>
              <a:off x="152400" y="6096000"/>
              <a:ext cx="8833104" cy="601949"/>
            </a:xfrm>
            <a:prstGeom prst="rect">
              <a:avLst/>
            </a:prstGeom>
            <a:solidFill>
              <a:srgbClr val="2B1D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pic>
          <p:nvPicPr>
            <p:cNvPr id="88" name="Google Shape;88;p6" descr="sealbrownbluesmall.jpg"/>
            <p:cNvPicPr preferRelativeResize="0"/>
            <p:nvPr/>
          </p:nvPicPr>
          <p:blipFill rotWithShape="1">
            <a:blip r:embed="rId2">
              <a:alphaModFix/>
            </a:blip>
            <a:srcRect/>
            <a:stretch/>
          </p:blipFill>
          <p:spPr>
            <a:xfrm>
              <a:off x="6251448" y="6145100"/>
              <a:ext cx="2667000" cy="560500"/>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9"/>
        <p:cNvGrpSpPr/>
        <p:nvPr/>
      </p:nvGrpSpPr>
      <p:grpSpPr>
        <a:xfrm>
          <a:off x="0" y="0"/>
          <a:ext cx="0" cy="0"/>
          <a:chOff x="0" y="0"/>
          <a:chExt cx="0" cy="0"/>
        </a:xfrm>
      </p:grpSpPr>
      <p:sp>
        <p:nvSpPr>
          <p:cNvPr id="90" name="Google Shape;90;p7"/>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lstStyle>
            <a:lvl1pPr marR="0" lvl="0" algn="ctr" rtl="0">
              <a:spcBef>
                <a:spcPts val="0"/>
              </a:spcBef>
              <a:spcAft>
                <a:spcPts val="0"/>
              </a:spcAft>
              <a:buClr>
                <a:srgbClr val="2A0D00"/>
              </a:buClr>
              <a:buSzPts val="3300"/>
              <a:buFont typeface="Georgia"/>
              <a:buNone/>
              <a:defRPr sz="3300" b="0" i="0" u="none" strike="noStrike" cap="none">
                <a:solidFill>
                  <a:srgbClr val="2A0D00"/>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1" name="Google Shape;91;p7"/>
          <p:cNvSpPr txBox="1">
            <a:spLocks noGrp="1"/>
          </p:cNvSpPr>
          <p:nvPr>
            <p:ph type="sldNum" idx="12"/>
          </p:nvPr>
        </p:nvSpPr>
        <p:spPr>
          <a:xfrm>
            <a:off x="4343400" y="1036020"/>
            <a:ext cx="457200" cy="4413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600">
                <a:solidFill>
                  <a:srgbClr val="2A0D00"/>
                </a:solidFill>
                <a:latin typeface="Georgia"/>
                <a:ea typeface="Georgia"/>
                <a:cs typeface="Georgia"/>
                <a:sym typeface="Georgia"/>
              </a:defRPr>
            </a:lvl1pPr>
            <a:lvl2pPr marL="0" marR="0" lvl="1" indent="0" algn="ctr" rtl="0">
              <a:spcBef>
                <a:spcPts val="0"/>
              </a:spcBef>
              <a:buNone/>
              <a:defRPr sz="1600">
                <a:solidFill>
                  <a:srgbClr val="2A0D00"/>
                </a:solidFill>
                <a:latin typeface="Georgia"/>
                <a:ea typeface="Georgia"/>
                <a:cs typeface="Georgia"/>
                <a:sym typeface="Georgia"/>
              </a:defRPr>
            </a:lvl2pPr>
            <a:lvl3pPr marL="0" marR="0" lvl="2" indent="0" algn="ctr" rtl="0">
              <a:spcBef>
                <a:spcPts val="0"/>
              </a:spcBef>
              <a:buNone/>
              <a:defRPr sz="1600">
                <a:solidFill>
                  <a:srgbClr val="2A0D00"/>
                </a:solidFill>
                <a:latin typeface="Georgia"/>
                <a:ea typeface="Georgia"/>
                <a:cs typeface="Georgia"/>
                <a:sym typeface="Georgia"/>
              </a:defRPr>
            </a:lvl3pPr>
            <a:lvl4pPr marL="0" marR="0" lvl="3" indent="0" algn="ctr" rtl="0">
              <a:spcBef>
                <a:spcPts val="0"/>
              </a:spcBef>
              <a:buNone/>
              <a:defRPr sz="1600">
                <a:solidFill>
                  <a:srgbClr val="2A0D00"/>
                </a:solidFill>
                <a:latin typeface="Georgia"/>
                <a:ea typeface="Georgia"/>
                <a:cs typeface="Georgia"/>
                <a:sym typeface="Georgia"/>
              </a:defRPr>
            </a:lvl4pPr>
            <a:lvl5pPr marL="0" marR="0" lvl="4" indent="0" algn="ctr" rtl="0">
              <a:spcBef>
                <a:spcPts val="0"/>
              </a:spcBef>
              <a:buNone/>
              <a:defRPr sz="1600">
                <a:solidFill>
                  <a:srgbClr val="2A0D00"/>
                </a:solidFill>
                <a:latin typeface="Georgia"/>
                <a:ea typeface="Georgia"/>
                <a:cs typeface="Georgia"/>
                <a:sym typeface="Georgia"/>
              </a:defRPr>
            </a:lvl5pPr>
            <a:lvl6pPr marL="0" marR="0" lvl="5" indent="0" algn="ctr" rtl="0">
              <a:spcBef>
                <a:spcPts val="0"/>
              </a:spcBef>
              <a:buNone/>
              <a:defRPr sz="1600">
                <a:solidFill>
                  <a:srgbClr val="2A0D00"/>
                </a:solidFill>
                <a:latin typeface="Georgia"/>
                <a:ea typeface="Georgia"/>
                <a:cs typeface="Georgia"/>
                <a:sym typeface="Georgia"/>
              </a:defRPr>
            </a:lvl6pPr>
            <a:lvl7pPr marL="0" marR="0" lvl="6" indent="0" algn="ctr" rtl="0">
              <a:spcBef>
                <a:spcPts val="0"/>
              </a:spcBef>
              <a:buNone/>
              <a:defRPr sz="1600">
                <a:solidFill>
                  <a:srgbClr val="2A0D00"/>
                </a:solidFill>
                <a:latin typeface="Georgia"/>
                <a:ea typeface="Georgia"/>
                <a:cs typeface="Georgia"/>
                <a:sym typeface="Georgia"/>
              </a:defRPr>
            </a:lvl7pPr>
            <a:lvl8pPr marL="0" marR="0" lvl="7" indent="0" algn="ctr" rtl="0">
              <a:spcBef>
                <a:spcPts val="0"/>
              </a:spcBef>
              <a:buNone/>
              <a:defRPr sz="1600">
                <a:solidFill>
                  <a:srgbClr val="2A0D00"/>
                </a:solidFill>
                <a:latin typeface="Georgia"/>
                <a:ea typeface="Georgia"/>
                <a:cs typeface="Georgia"/>
                <a:sym typeface="Georgia"/>
              </a:defRPr>
            </a:lvl8pPr>
            <a:lvl9pPr marL="0" marR="0" lvl="8" indent="0" algn="ctr" rtl="0">
              <a:spcBef>
                <a:spcPts val="0"/>
              </a:spcBef>
              <a:buNone/>
              <a:defRPr sz="1600">
                <a:solidFill>
                  <a:srgbClr val="2A0D00"/>
                </a:solidFill>
                <a:latin typeface="Georgia"/>
                <a:ea typeface="Georgia"/>
                <a:cs typeface="Georgia"/>
                <a:sym typeface="Georgi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2"/>
        <p:cNvGrpSpPr/>
        <p:nvPr/>
      </p:nvGrpSpPr>
      <p:grpSpPr>
        <a:xfrm>
          <a:off x="0" y="0"/>
          <a:ext cx="0" cy="0"/>
          <a:chOff x="0" y="0"/>
          <a:chExt cx="0" cy="0"/>
        </a:xfrm>
      </p:grpSpPr>
      <p:sp>
        <p:nvSpPr>
          <p:cNvPr id="93" name="Google Shape;93;p8"/>
          <p:cNvSpPr/>
          <p:nvPr/>
        </p:nvSpPr>
        <p:spPr>
          <a:xfrm>
            <a:off x="152400" y="152400"/>
            <a:ext cx="8833104" cy="304800"/>
          </a:xfrm>
          <a:prstGeom prst="rect">
            <a:avLst/>
          </a:prstGeom>
          <a:solidFill>
            <a:srgbClr val="261D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94" name="Google Shape;94;p8"/>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95" name="Google Shape;95;p8"/>
          <p:cNvSpPr/>
          <p:nvPr/>
        </p:nvSpPr>
        <p:spPr>
          <a:xfrm>
            <a:off x="899160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96" name="Google Shape;96;p8"/>
          <p:cNvSpPr/>
          <p:nvPr/>
        </p:nvSpPr>
        <p:spPr>
          <a:xfrm>
            <a:off x="0" y="0"/>
            <a:ext cx="9144000" cy="118872"/>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97" name="Google Shape;97;p8"/>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98" name="Google Shape;98;p8"/>
          <p:cNvSpPr/>
          <p:nvPr/>
        </p:nvSpPr>
        <p:spPr>
          <a:xfrm>
            <a:off x="152400" y="609600"/>
            <a:ext cx="2743200" cy="586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99" name="Google Shape;99;p8"/>
          <p:cNvSpPr txBox="1">
            <a:spLocks noGrp="1"/>
          </p:cNvSpPr>
          <p:nvPr>
            <p:ph type="title"/>
          </p:nvPr>
        </p:nvSpPr>
        <p:spPr>
          <a:xfrm>
            <a:off x="381000" y="914400"/>
            <a:ext cx="2362200" cy="9906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rgbClr val="FFFFFF"/>
              </a:buClr>
              <a:buSzPts val="2200"/>
              <a:buFont typeface="Georgia"/>
              <a:buNone/>
              <a:defRPr sz="2200" b="1" i="0" u="none" strike="noStrike" cap="none">
                <a:solidFill>
                  <a:srgbClr val="FFFFFF"/>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0" name="Google Shape;100;p8"/>
          <p:cNvSpPr txBox="1">
            <a:spLocks noGrp="1"/>
          </p:cNvSpPr>
          <p:nvPr>
            <p:ph type="body" idx="1"/>
          </p:nvPr>
        </p:nvSpPr>
        <p:spPr>
          <a:xfrm>
            <a:off x="381000" y="1981200"/>
            <a:ext cx="2362200" cy="4144963"/>
          </a:xfrm>
          <a:prstGeom prst="rect">
            <a:avLst/>
          </a:prstGeom>
          <a:noFill/>
          <a:ln>
            <a:noFill/>
          </a:ln>
        </p:spPr>
        <p:txBody>
          <a:bodyPr spcFirstLastPara="1" wrap="square" lIns="91425" tIns="45700" rIns="91425" bIns="45700" anchor="t" anchorCtr="0"/>
          <a:lstStyle>
            <a:lvl1pPr marL="457200" marR="0" lvl="0" indent="-228600" algn="l" rtl="0">
              <a:spcBef>
                <a:spcPts val="320"/>
              </a:spcBef>
              <a:spcAft>
                <a:spcPts val="0"/>
              </a:spcAft>
              <a:buClr>
                <a:schemeClr val="accent1"/>
              </a:buClr>
              <a:buSzPts val="1360"/>
              <a:buFont typeface="Noto Sans Symbols"/>
              <a:buNone/>
              <a:defRPr sz="1600" b="0" i="0" u="none" strike="noStrike" cap="none">
                <a:solidFill>
                  <a:srgbClr val="FFFFFF"/>
                </a:solidFill>
                <a:latin typeface="Georgia"/>
                <a:ea typeface="Georgia"/>
                <a:cs typeface="Georgia"/>
                <a:sym typeface="Georgia"/>
              </a:defRPr>
            </a:lvl1pPr>
            <a:lvl2pPr marL="914400" marR="0" lvl="1" indent="-228600" algn="l" rtl="0">
              <a:spcBef>
                <a:spcPts val="1000"/>
              </a:spcBef>
              <a:spcAft>
                <a:spcPts val="0"/>
              </a:spcAft>
              <a:buClr>
                <a:schemeClr val="accent2"/>
              </a:buClr>
              <a:buSzPts val="840"/>
              <a:buFont typeface="Noto Sans Symbols"/>
              <a:buNone/>
              <a:defRPr sz="1200" b="0" i="0" u="none" strike="noStrike" cap="none">
                <a:solidFill>
                  <a:schemeClr val="dk2"/>
                </a:solidFill>
                <a:latin typeface="Georgia"/>
                <a:ea typeface="Georgia"/>
                <a:cs typeface="Georgia"/>
                <a:sym typeface="Georgia"/>
              </a:defRPr>
            </a:lvl2pPr>
            <a:lvl3pPr marL="1371600" marR="0" lvl="2" indent="-228600" algn="l" rtl="0">
              <a:spcBef>
                <a:spcPts val="200"/>
              </a:spcBef>
              <a:spcAft>
                <a:spcPts val="0"/>
              </a:spcAft>
              <a:buClr>
                <a:schemeClr val="accent3"/>
              </a:buClr>
              <a:buSzPts val="750"/>
              <a:buFont typeface="Noto Sans Symbols"/>
              <a:buNone/>
              <a:defRPr sz="1000" b="0" i="0" u="none" strike="noStrike" cap="none">
                <a:solidFill>
                  <a:schemeClr val="dk1"/>
                </a:solidFill>
                <a:latin typeface="Georgia"/>
                <a:ea typeface="Georgia"/>
                <a:cs typeface="Georgia"/>
                <a:sym typeface="Georgia"/>
              </a:defRPr>
            </a:lvl3pPr>
            <a:lvl4pPr marL="1828800" marR="0" lvl="3" indent="-228600" algn="l" rtl="0">
              <a:spcBef>
                <a:spcPts val="180"/>
              </a:spcBef>
              <a:spcAft>
                <a:spcPts val="0"/>
              </a:spcAft>
              <a:buClr>
                <a:schemeClr val="accent4"/>
              </a:buClr>
              <a:buSzPts val="630"/>
              <a:buFont typeface="Noto Sans Symbols"/>
              <a:buNone/>
              <a:defRPr sz="900" b="0" i="0" u="none" strike="noStrike" cap="none">
                <a:solidFill>
                  <a:schemeClr val="dk2"/>
                </a:solidFill>
                <a:latin typeface="Georgia"/>
                <a:ea typeface="Georgia"/>
                <a:cs typeface="Georgia"/>
                <a:sym typeface="Georgia"/>
              </a:defRPr>
            </a:lvl4pPr>
            <a:lvl5pPr marL="2286000" marR="0" lvl="4" indent="-228600" algn="l" rtl="0">
              <a:spcBef>
                <a:spcPts val="180"/>
              </a:spcBef>
              <a:spcAft>
                <a:spcPts val="0"/>
              </a:spcAft>
              <a:buClr>
                <a:schemeClr val="accent5"/>
              </a:buClr>
              <a:buSzPts val="900"/>
              <a:buFont typeface="Georgia"/>
              <a:buNone/>
              <a:defRPr sz="900" b="0"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
        <p:nvSpPr>
          <p:cNvPr id="101" name="Google Shape;101;p8"/>
          <p:cNvSpPr/>
          <p:nvPr/>
        </p:nvSpPr>
        <p:spPr>
          <a:xfrm>
            <a:off x="152400" y="152400"/>
            <a:ext cx="8833104" cy="6547104"/>
          </a:xfrm>
          <a:prstGeom prst="rect">
            <a:avLst/>
          </a:prstGeom>
          <a:noFill/>
          <a:ln w="9525" cap="flat" cmpd="sng">
            <a:solidFill>
              <a:srgbClr val="2A0D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cxnSp>
        <p:nvCxnSpPr>
          <p:cNvPr id="102" name="Google Shape;102;p8"/>
          <p:cNvCxnSpPr/>
          <p:nvPr/>
        </p:nvCxnSpPr>
        <p:spPr>
          <a:xfrm>
            <a:off x="152400" y="533400"/>
            <a:ext cx="8833104" cy="0"/>
          </a:xfrm>
          <a:prstGeom prst="straightConnector1">
            <a:avLst/>
          </a:prstGeom>
          <a:noFill/>
          <a:ln w="11425" cap="flat" cmpd="sng">
            <a:solidFill>
              <a:srgbClr val="2A0D00"/>
            </a:solidFill>
            <a:prstDash val="dash"/>
            <a:round/>
            <a:headEnd type="none" w="sm" len="sm"/>
            <a:tailEnd type="none" w="sm" len="sm"/>
          </a:ln>
        </p:spPr>
      </p:cxnSp>
      <p:sp>
        <p:nvSpPr>
          <p:cNvPr id="103" name="Google Shape;103;p8"/>
          <p:cNvSpPr txBox="1">
            <a:spLocks noGrp="1"/>
          </p:cNvSpPr>
          <p:nvPr>
            <p:ph type="body" idx="2"/>
          </p:nvPr>
        </p:nvSpPr>
        <p:spPr>
          <a:xfrm>
            <a:off x="3124200" y="685800"/>
            <a:ext cx="5638800" cy="5410200"/>
          </a:xfrm>
          <a:prstGeom prst="rect">
            <a:avLst/>
          </a:prstGeom>
          <a:noFill/>
          <a:ln>
            <a:noFill/>
          </a:ln>
        </p:spPr>
        <p:txBody>
          <a:bodyPr spcFirstLastPara="1" wrap="square" lIns="91425" tIns="45700" rIns="91425" bIns="45700" anchor="t" anchorCtr="0"/>
          <a:lstStyle>
            <a:lvl1pPr marL="457200" marR="0" lvl="0" indent="-374332" algn="l" rtl="0">
              <a:spcBef>
                <a:spcPts val="540"/>
              </a:spcBef>
              <a:spcAft>
                <a:spcPts val="0"/>
              </a:spcAft>
              <a:buClr>
                <a:schemeClr val="accent1"/>
              </a:buClr>
              <a:buSzPts val="2295"/>
              <a:buFont typeface="Noto Sans Symbols"/>
              <a:buChar char="●"/>
              <a:defRPr sz="2700" b="0" i="0" u="none" strike="noStrike" cap="none">
                <a:solidFill>
                  <a:schemeClr val="dk1"/>
                </a:solidFill>
                <a:latin typeface="Georgia"/>
                <a:ea typeface="Georgia"/>
                <a:cs typeface="Georgia"/>
                <a:sym typeface="Georgia"/>
              </a:defRPr>
            </a:lvl1pPr>
            <a:lvl2pPr marL="914400" marR="0" lvl="1" indent="-326390" algn="l" rtl="0">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L="1371600" marR="0" lvl="2"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Georgia"/>
                <a:ea typeface="Georgia"/>
                <a:cs typeface="Georgia"/>
                <a:sym typeface="Georgia"/>
              </a:defRPr>
            </a:lvl3pPr>
            <a:lvl4pPr marL="1828800" marR="0" lvl="3" indent="-317500" algn="l" rtl="0">
              <a:spcBef>
                <a:spcPts val="400"/>
              </a:spcBef>
              <a:spcAft>
                <a:spcPts val="0"/>
              </a:spcAft>
              <a:buClr>
                <a:schemeClr val="accent4"/>
              </a:buClr>
              <a:buSzPts val="1400"/>
              <a:buFont typeface="Noto Sans Symbols"/>
              <a:buChar char="•"/>
              <a:defRPr sz="2000" b="0" i="0" u="none" strike="noStrike" cap="none">
                <a:solidFill>
                  <a:schemeClr val="dk2"/>
                </a:solidFill>
                <a:latin typeface="Georgia"/>
                <a:ea typeface="Georgia"/>
                <a:cs typeface="Georgia"/>
                <a:sym typeface="Georgia"/>
              </a:defRPr>
            </a:lvl4pPr>
            <a:lvl5pPr marL="2286000" marR="0" lvl="4" indent="-342900" algn="l" rtl="0">
              <a:spcBef>
                <a:spcPts val="360"/>
              </a:spcBef>
              <a:spcAft>
                <a:spcPts val="0"/>
              </a:spcAft>
              <a:buClr>
                <a:schemeClr val="accent5"/>
              </a:buClr>
              <a:buSzPts val="1800"/>
              <a:buFont typeface="Georgia"/>
              <a:buChar char="•"/>
              <a:defRPr sz="1800" b="0"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
        <p:nvSpPr>
          <p:cNvPr id="104" name="Google Shape;104;p8"/>
          <p:cNvSpPr/>
          <p:nvPr/>
        </p:nvSpPr>
        <p:spPr>
          <a:xfrm>
            <a:off x="1295400" y="228600"/>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05" name="Google Shape;105;p8"/>
          <p:cNvSpPr/>
          <p:nvPr/>
        </p:nvSpPr>
        <p:spPr>
          <a:xfrm>
            <a:off x="1389888" y="323088"/>
            <a:ext cx="420624" cy="420624"/>
          </a:xfrm>
          <a:prstGeom prst="ellipse">
            <a:avLst/>
          </a:prstGeom>
          <a:solidFill>
            <a:srgbClr val="FFFFFF"/>
          </a:solidFill>
          <a:ln w="50800" cap="rnd" cmpd="dbl">
            <a:solidFill>
              <a:srgbClr val="2A0D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06" name="Google Shape;106;p8"/>
          <p:cNvSpPr txBox="1">
            <a:spLocks noGrp="1"/>
          </p:cNvSpPr>
          <p:nvPr>
            <p:ph type="sldNum" idx="12"/>
          </p:nvPr>
        </p:nvSpPr>
        <p:spPr>
          <a:xfrm>
            <a:off x="1371600" y="312738"/>
            <a:ext cx="457200" cy="4413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600">
                <a:solidFill>
                  <a:srgbClr val="2A0D00"/>
                </a:solidFill>
                <a:latin typeface="Georgia"/>
                <a:ea typeface="Georgia"/>
                <a:cs typeface="Georgia"/>
                <a:sym typeface="Georgia"/>
              </a:defRPr>
            </a:lvl1pPr>
            <a:lvl2pPr marL="0" marR="0" lvl="1" indent="0" algn="ctr" rtl="0">
              <a:spcBef>
                <a:spcPts val="0"/>
              </a:spcBef>
              <a:buNone/>
              <a:defRPr sz="1600">
                <a:solidFill>
                  <a:srgbClr val="2A0D00"/>
                </a:solidFill>
                <a:latin typeface="Georgia"/>
                <a:ea typeface="Georgia"/>
                <a:cs typeface="Georgia"/>
                <a:sym typeface="Georgia"/>
              </a:defRPr>
            </a:lvl2pPr>
            <a:lvl3pPr marL="0" marR="0" lvl="2" indent="0" algn="ctr" rtl="0">
              <a:spcBef>
                <a:spcPts val="0"/>
              </a:spcBef>
              <a:buNone/>
              <a:defRPr sz="1600">
                <a:solidFill>
                  <a:srgbClr val="2A0D00"/>
                </a:solidFill>
                <a:latin typeface="Georgia"/>
                <a:ea typeface="Georgia"/>
                <a:cs typeface="Georgia"/>
                <a:sym typeface="Georgia"/>
              </a:defRPr>
            </a:lvl3pPr>
            <a:lvl4pPr marL="0" marR="0" lvl="3" indent="0" algn="ctr" rtl="0">
              <a:spcBef>
                <a:spcPts val="0"/>
              </a:spcBef>
              <a:buNone/>
              <a:defRPr sz="1600">
                <a:solidFill>
                  <a:srgbClr val="2A0D00"/>
                </a:solidFill>
                <a:latin typeface="Georgia"/>
                <a:ea typeface="Georgia"/>
                <a:cs typeface="Georgia"/>
                <a:sym typeface="Georgia"/>
              </a:defRPr>
            </a:lvl4pPr>
            <a:lvl5pPr marL="0" marR="0" lvl="4" indent="0" algn="ctr" rtl="0">
              <a:spcBef>
                <a:spcPts val="0"/>
              </a:spcBef>
              <a:buNone/>
              <a:defRPr sz="1600">
                <a:solidFill>
                  <a:srgbClr val="2A0D00"/>
                </a:solidFill>
                <a:latin typeface="Georgia"/>
                <a:ea typeface="Georgia"/>
                <a:cs typeface="Georgia"/>
                <a:sym typeface="Georgia"/>
              </a:defRPr>
            </a:lvl5pPr>
            <a:lvl6pPr marL="0" marR="0" lvl="5" indent="0" algn="ctr" rtl="0">
              <a:spcBef>
                <a:spcPts val="0"/>
              </a:spcBef>
              <a:buNone/>
              <a:defRPr sz="1600">
                <a:solidFill>
                  <a:srgbClr val="2A0D00"/>
                </a:solidFill>
                <a:latin typeface="Georgia"/>
                <a:ea typeface="Georgia"/>
                <a:cs typeface="Georgia"/>
                <a:sym typeface="Georgia"/>
              </a:defRPr>
            </a:lvl6pPr>
            <a:lvl7pPr marL="0" marR="0" lvl="6" indent="0" algn="ctr" rtl="0">
              <a:spcBef>
                <a:spcPts val="0"/>
              </a:spcBef>
              <a:buNone/>
              <a:defRPr sz="1600">
                <a:solidFill>
                  <a:srgbClr val="2A0D00"/>
                </a:solidFill>
                <a:latin typeface="Georgia"/>
                <a:ea typeface="Georgia"/>
                <a:cs typeface="Georgia"/>
                <a:sym typeface="Georgia"/>
              </a:defRPr>
            </a:lvl7pPr>
            <a:lvl8pPr marL="0" marR="0" lvl="7" indent="0" algn="ctr" rtl="0">
              <a:spcBef>
                <a:spcPts val="0"/>
              </a:spcBef>
              <a:buNone/>
              <a:defRPr sz="1600">
                <a:solidFill>
                  <a:srgbClr val="2A0D00"/>
                </a:solidFill>
                <a:latin typeface="Georgia"/>
                <a:ea typeface="Georgia"/>
                <a:cs typeface="Georgia"/>
                <a:sym typeface="Georgia"/>
              </a:defRPr>
            </a:lvl8pPr>
            <a:lvl9pPr marL="0" marR="0" lvl="8" indent="0" algn="ctr" rtl="0">
              <a:spcBef>
                <a:spcPts val="0"/>
              </a:spcBef>
              <a:buNone/>
              <a:defRPr sz="1600">
                <a:solidFill>
                  <a:srgbClr val="2A0D00"/>
                </a:solidFill>
                <a:latin typeface="Georgia"/>
                <a:ea typeface="Georgia"/>
                <a:cs typeface="Georgia"/>
                <a:sym typeface="Georgia"/>
              </a:defRPr>
            </a:lvl9pPr>
          </a:lstStyle>
          <a:p>
            <a:pPr marL="0" lvl="0" indent="0">
              <a:spcBef>
                <a:spcPts val="0"/>
              </a:spcBef>
              <a:spcAft>
                <a:spcPts val="0"/>
              </a:spcAft>
              <a:buNone/>
            </a:pPr>
            <a:fld id="{00000000-1234-1234-1234-123412341234}" type="slidenum">
              <a:rPr lang="en-US"/>
              <a:t>‹#›</a:t>
            </a:fld>
            <a:endParaRPr/>
          </a:p>
        </p:txBody>
      </p:sp>
      <p:grpSp>
        <p:nvGrpSpPr>
          <p:cNvPr id="107" name="Google Shape;107;p8"/>
          <p:cNvGrpSpPr/>
          <p:nvPr/>
        </p:nvGrpSpPr>
        <p:grpSpPr>
          <a:xfrm>
            <a:off x="152400" y="6096000"/>
            <a:ext cx="8833104" cy="609600"/>
            <a:chOff x="152400" y="6096000"/>
            <a:chExt cx="8833104" cy="609600"/>
          </a:xfrm>
        </p:grpSpPr>
        <p:sp>
          <p:nvSpPr>
            <p:cNvPr id="108" name="Google Shape;108;p8"/>
            <p:cNvSpPr/>
            <p:nvPr/>
          </p:nvSpPr>
          <p:spPr>
            <a:xfrm>
              <a:off x="152400" y="6096000"/>
              <a:ext cx="8833104" cy="601949"/>
            </a:xfrm>
            <a:prstGeom prst="rect">
              <a:avLst/>
            </a:prstGeom>
            <a:solidFill>
              <a:srgbClr val="2B1D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pic>
          <p:nvPicPr>
            <p:cNvPr id="109" name="Google Shape;109;p8" descr="sealbrownbluesmall.jpg"/>
            <p:cNvPicPr preferRelativeResize="0"/>
            <p:nvPr/>
          </p:nvPicPr>
          <p:blipFill rotWithShape="1">
            <a:blip r:embed="rId2">
              <a:alphaModFix/>
            </a:blip>
            <a:srcRect/>
            <a:stretch/>
          </p:blipFill>
          <p:spPr>
            <a:xfrm>
              <a:off x="6251448" y="6145100"/>
              <a:ext cx="2667000" cy="560500"/>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0"/>
        <p:cNvGrpSpPr/>
        <p:nvPr/>
      </p:nvGrpSpPr>
      <p:grpSpPr>
        <a:xfrm>
          <a:off x="0" y="0"/>
          <a:ext cx="0" cy="0"/>
          <a:chOff x="0" y="0"/>
          <a:chExt cx="0" cy="0"/>
        </a:xfrm>
      </p:grpSpPr>
      <p:cxnSp>
        <p:nvCxnSpPr>
          <p:cNvPr id="111" name="Google Shape;111;p9"/>
          <p:cNvCxnSpPr/>
          <p:nvPr/>
        </p:nvCxnSpPr>
        <p:spPr>
          <a:xfrm>
            <a:off x="152400" y="533400"/>
            <a:ext cx="8833104" cy="0"/>
          </a:xfrm>
          <a:prstGeom prst="straightConnector1">
            <a:avLst/>
          </a:prstGeom>
          <a:noFill/>
          <a:ln w="11425" cap="flat" cmpd="sng">
            <a:solidFill>
              <a:srgbClr val="2A0D00"/>
            </a:solidFill>
            <a:prstDash val="dash"/>
            <a:round/>
            <a:headEnd type="none" w="sm" len="sm"/>
            <a:tailEnd type="none" w="sm" len="sm"/>
          </a:ln>
        </p:spPr>
      </p:cxnSp>
      <p:sp>
        <p:nvSpPr>
          <p:cNvPr id="112" name="Google Shape;112;p9"/>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13" name="Google Shape;113;p9"/>
          <p:cNvSpPr/>
          <p:nvPr/>
        </p:nvSpPr>
        <p:spPr>
          <a:xfrm>
            <a:off x="899160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14" name="Google Shape;114;p9"/>
          <p:cNvSpPr/>
          <p:nvPr/>
        </p:nvSpPr>
        <p:spPr>
          <a:xfrm>
            <a:off x="0" y="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15" name="Google Shape;115;p9"/>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16" name="Google Shape;116;p9"/>
          <p:cNvSpPr/>
          <p:nvPr/>
        </p:nvSpPr>
        <p:spPr>
          <a:xfrm>
            <a:off x="152400" y="152400"/>
            <a:ext cx="8833104" cy="301752"/>
          </a:xfrm>
          <a:prstGeom prst="rect">
            <a:avLst/>
          </a:prstGeom>
          <a:solidFill>
            <a:srgbClr val="2B1D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17" name="Google Shape;117;p9"/>
          <p:cNvSpPr/>
          <p:nvPr/>
        </p:nvSpPr>
        <p:spPr>
          <a:xfrm>
            <a:off x="152400" y="609600"/>
            <a:ext cx="2743200" cy="5867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18" name="Google Shape;118;p9"/>
          <p:cNvSpPr/>
          <p:nvPr/>
        </p:nvSpPr>
        <p:spPr>
          <a:xfrm>
            <a:off x="152400" y="155448"/>
            <a:ext cx="8833104" cy="6547104"/>
          </a:xfrm>
          <a:prstGeom prst="rect">
            <a:avLst/>
          </a:prstGeom>
          <a:noFill/>
          <a:ln w="9525" cap="flat" cmpd="sng">
            <a:solidFill>
              <a:srgbClr val="2A0D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19" name="Google Shape;119;p9"/>
          <p:cNvSpPr/>
          <p:nvPr/>
        </p:nvSpPr>
        <p:spPr>
          <a:xfrm>
            <a:off x="1295400" y="228600"/>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20" name="Google Shape;120;p9"/>
          <p:cNvSpPr/>
          <p:nvPr/>
        </p:nvSpPr>
        <p:spPr>
          <a:xfrm>
            <a:off x="1389888" y="323088"/>
            <a:ext cx="420624" cy="420624"/>
          </a:xfrm>
          <a:prstGeom prst="ellipse">
            <a:avLst/>
          </a:prstGeom>
          <a:solidFill>
            <a:srgbClr val="FFFFFF"/>
          </a:solidFill>
          <a:ln w="50800" cap="rnd" cmpd="dbl">
            <a:solidFill>
              <a:srgbClr val="2A0D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21" name="Google Shape;121;p9"/>
          <p:cNvSpPr txBox="1">
            <a:spLocks noGrp="1"/>
          </p:cNvSpPr>
          <p:nvPr>
            <p:ph type="sldNum" idx="12"/>
          </p:nvPr>
        </p:nvSpPr>
        <p:spPr>
          <a:xfrm>
            <a:off x="1371600" y="312738"/>
            <a:ext cx="457200" cy="4413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600">
                <a:solidFill>
                  <a:srgbClr val="2A0D00"/>
                </a:solidFill>
                <a:latin typeface="Georgia"/>
                <a:ea typeface="Georgia"/>
                <a:cs typeface="Georgia"/>
                <a:sym typeface="Georgia"/>
              </a:defRPr>
            </a:lvl1pPr>
            <a:lvl2pPr marL="0" marR="0" lvl="1" indent="0" algn="ctr" rtl="0">
              <a:spcBef>
                <a:spcPts val="0"/>
              </a:spcBef>
              <a:buNone/>
              <a:defRPr sz="1600">
                <a:solidFill>
                  <a:srgbClr val="2A0D00"/>
                </a:solidFill>
                <a:latin typeface="Georgia"/>
                <a:ea typeface="Georgia"/>
                <a:cs typeface="Georgia"/>
                <a:sym typeface="Georgia"/>
              </a:defRPr>
            </a:lvl2pPr>
            <a:lvl3pPr marL="0" marR="0" lvl="2" indent="0" algn="ctr" rtl="0">
              <a:spcBef>
                <a:spcPts val="0"/>
              </a:spcBef>
              <a:buNone/>
              <a:defRPr sz="1600">
                <a:solidFill>
                  <a:srgbClr val="2A0D00"/>
                </a:solidFill>
                <a:latin typeface="Georgia"/>
                <a:ea typeface="Georgia"/>
                <a:cs typeface="Georgia"/>
                <a:sym typeface="Georgia"/>
              </a:defRPr>
            </a:lvl3pPr>
            <a:lvl4pPr marL="0" marR="0" lvl="3" indent="0" algn="ctr" rtl="0">
              <a:spcBef>
                <a:spcPts val="0"/>
              </a:spcBef>
              <a:buNone/>
              <a:defRPr sz="1600">
                <a:solidFill>
                  <a:srgbClr val="2A0D00"/>
                </a:solidFill>
                <a:latin typeface="Georgia"/>
                <a:ea typeface="Georgia"/>
                <a:cs typeface="Georgia"/>
                <a:sym typeface="Georgia"/>
              </a:defRPr>
            </a:lvl4pPr>
            <a:lvl5pPr marL="0" marR="0" lvl="4" indent="0" algn="ctr" rtl="0">
              <a:spcBef>
                <a:spcPts val="0"/>
              </a:spcBef>
              <a:buNone/>
              <a:defRPr sz="1600">
                <a:solidFill>
                  <a:srgbClr val="2A0D00"/>
                </a:solidFill>
                <a:latin typeface="Georgia"/>
                <a:ea typeface="Georgia"/>
                <a:cs typeface="Georgia"/>
                <a:sym typeface="Georgia"/>
              </a:defRPr>
            </a:lvl5pPr>
            <a:lvl6pPr marL="0" marR="0" lvl="5" indent="0" algn="ctr" rtl="0">
              <a:spcBef>
                <a:spcPts val="0"/>
              </a:spcBef>
              <a:buNone/>
              <a:defRPr sz="1600">
                <a:solidFill>
                  <a:srgbClr val="2A0D00"/>
                </a:solidFill>
                <a:latin typeface="Georgia"/>
                <a:ea typeface="Georgia"/>
                <a:cs typeface="Georgia"/>
                <a:sym typeface="Georgia"/>
              </a:defRPr>
            </a:lvl6pPr>
            <a:lvl7pPr marL="0" marR="0" lvl="6" indent="0" algn="ctr" rtl="0">
              <a:spcBef>
                <a:spcPts val="0"/>
              </a:spcBef>
              <a:buNone/>
              <a:defRPr sz="1600">
                <a:solidFill>
                  <a:srgbClr val="2A0D00"/>
                </a:solidFill>
                <a:latin typeface="Georgia"/>
                <a:ea typeface="Georgia"/>
                <a:cs typeface="Georgia"/>
                <a:sym typeface="Georgia"/>
              </a:defRPr>
            </a:lvl7pPr>
            <a:lvl8pPr marL="0" marR="0" lvl="7" indent="0" algn="ctr" rtl="0">
              <a:spcBef>
                <a:spcPts val="0"/>
              </a:spcBef>
              <a:buNone/>
              <a:defRPr sz="1600">
                <a:solidFill>
                  <a:srgbClr val="2A0D00"/>
                </a:solidFill>
                <a:latin typeface="Georgia"/>
                <a:ea typeface="Georgia"/>
                <a:cs typeface="Georgia"/>
                <a:sym typeface="Georgia"/>
              </a:defRPr>
            </a:lvl8pPr>
            <a:lvl9pPr marL="0" marR="0" lvl="8" indent="0" algn="ctr" rtl="0">
              <a:spcBef>
                <a:spcPts val="0"/>
              </a:spcBef>
              <a:buNone/>
              <a:defRPr sz="1600">
                <a:solidFill>
                  <a:srgbClr val="2A0D00"/>
                </a:solidFill>
                <a:latin typeface="Georgia"/>
                <a:ea typeface="Georgia"/>
                <a:cs typeface="Georgia"/>
                <a:sym typeface="Georgia"/>
              </a:defRPr>
            </a:lvl9pPr>
          </a:lstStyle>
          <a:p>
            <a:pPr marL="0" lvl="0" indent="0">
              <a:spcBef>
                <a:spcPts val="0"/>
              </a:spcBef>
              <a:spcAft>
                <a:spcPts val="0"/>
              </a:spcAft>
              <a:buNone/>
            </a:pPr>
            <a:fld id="{00000000-1234-1234-1234-123412341234}" type="slidenum">
              <a:rPr lang="en-US"/>
              <a:t>‹#›</a:t>
            </a:fld>
            <a:endParaRPr/>
          </a:p>
        </p:txBody>
      </p:sp>
      <p:sp>
        <p:nvSpPr>
          <p:cNvPr id="122" name="Google Shape;122;p9"/>
          <p:cNvSpPr txBox="1">
            <a:spLocks noGrp="1"/>
          </p:cNvSpPr>
          <p:nvPr>
            <p:ph type="title"/>
          </p:nvPr>
        </p:nvSpPr>
        <p:spPr>
          <a:xfrm>
            <a:off x="3000375" y="5029200"/>
            <a:ext cx="5867400" cy="1219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dk2"/>
              </a:buClr>
              <a:buSzPts val="2400"/>
              <a:buFont typeface="Georgia"/>
              <a:buNone/>
              <a:defRPr sz="2400" b="1" i="0" u="none" strike="noStrike" cap="none">
                <a:solidFill>
                  <a:schemeClr val="dk2"/>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3" name="Google Shape;123;p9"/>
          <p:cNvSpPr>
            <a:spLocks noGrp="1"/>
          </p:cNvSpPr>
          <p:nvPr>
            <p:ph type="pic" idx="2"/>
          </p:nvPr>
        </p:nvSpPr>
        <p:spPr>
          <a:xfrm>
            <a:off x="3000375" y="609600"/>
            <a:ext cx="5867400" cy="42672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accent1"/>
              </a:buClr>
              <a:buSzPts val="2720"/>
              <a:buFont typeface="Noto Sans Symbols"/>
              <a:buNone/>
              <a:defRPr sz="3200" b="0" i="0" u="none" strike="noStrike" cap="none">
                <a:solidFill>
                  <a:schemeClr val="dk1"/>
                </a:solidFill>
                <a:latin typeface="Georgia"/>
                <a:ea typeface="Georgia"/>
                <a:cs typeface="Georgia"/>
                <a:sym typeface="Georgia"/>
              </a:defRPr>
            </a:lvl1pPr>
            <a:lvl2pPr marR="0" lvl="1" algn="l" rtl="0">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R="0" lvl="2" algn="l" rtl="0">
              <a:spcBef>
                <a:spcPts val="400"/>
              </a:spcBef>
              <a:spcAft>
                <a:spcPts val="0"/>
              </a:spcAft>
              <a:buClr>
                <a:schemeClr val="accent3"/>
              </a:buClr>
              <a:buSzPts val="1500"/>
              <a:buFont typeface="Noto Sans Symbols"/>
              <a:buChar char="•"/>
              <a:defRPr sz="2000" b="0" i="0" u="none" strike="noStrike" cap="none">
                <a:solidFill>
                  <a:schemeClr val="dk1"/>
                </a:solidFill>
                <a:latin typeface="Georgia"/>
                <a:ea typeface="Georgia"/>
                <a:cs typeface="Georgia"/>
                <a:sym typeface="Georgia"/>
              </a:defRPr>
            </a:lvl3pPr>
            <a:lvl4pPr marR="0" lvl="3" algn="l" rtl="0">
              <a:spcBef>
                <a:spcPts val="400"/>
              </a:spcBef>
              <a:spcAft>
                <a:spcPts val="0"/>
              </a:spcAft>
              <a:buClr>
                <a:schemeClr val="accent4"/>
              </a:buClr>
              <a:buSzPts val="1400"/>
              <a:buFont typeface="Noto Sans Symbols"/>
              <a:buChar char="•"/>
              <a:defRPr sz="2000" b="0" i="0" u="none" strike="noStrike" cap="none">
                <a:solidFill>
                  <a:schemeClr val="dk2"/>
                </a:solidFill>
                <a:latin typeface="Georgia"/>
                <a:ea typeface="Georgia"/>
                <a:cs typeface="Georgia"/>
                <a:sym typeface="Georgia"/>
              </a:defRPr>
            </a:lvl4pPr>
            <a:lvl5pPr marR="0" lvl="4" algn="l" rtl="0">
              <a:spcBef>
                <a:spcPts val="360"/>
              </a:spcBef>
              <a:spcAft>
                <a:spcPts val="0"/>
              </a:spcAft>
              <a:buClr>
                <a:schemeClr val="accent5"/>
              </a:buClr>
              <a:buSzPts val="1800"/>
              <a:buFont typeface="Georgia"/>
              <a:buChar char="•"/>
              <a:defRPr sz="1800" b="0" i="0" u="none" strike="noStrike" cap="none">
                <a:solidFill>
                  <a:schemeClr val="dk1"/>
                </a:solidFill>
                <a:latin typeface="Georgia"/>
                <a:ea typeface="Georgia"/>
                <a:cs typeface="Georgia"/>
                <a:sym typeface="Georgia"/>
              </a:defRPr>
            </a:lvl5pPr>
            <a:lvl6pPr marR="0" lvl="5"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R="0" lvl="6"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R="0" lvl="7"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R="0" lvl="8"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
        <p:nvSpPr>
          <p:cNvPr id="124" name="Google Shape;124;p9"/>
          <p:cNvSpPr txBox="1">
            <a:spLocks noGrp="1"/>
          </p:cNvSpPr>
          <p:nvPr>
            <p:ph type="body" idx="1"/>
          </p:nvPr>
        </p:nvSpPr>
        <p:spPr>
          <a:xfrm>
            <a:off x="381000" y="990600"/>
            <a:ext cx="2438400" cy="5257800"/>
          </a:xfrm>
          <a:prstGeom prst="rect">
            <a:avLst/>
          </a:prstGeom>
          <a:noFill/>
          <a:ln>
            <a:noFill/>
          </a:ln>
        </p:spPr>
        <p:txBody>
          <a:bodyPr spcFirstLastPara="1" wrap="square" lIns="91425" tIns="45700" rIns="91425" bIns="45700" anchor="t" anchorCtr="0"/>
          <a:lstStyle>
            <a:lvl1pPr marL="457200" marR="0" lvl="0" indent="-228600" algn="l" rtl="0">
              <a:spcBef>
                <a:spcPts val="320"/>
              </a:spcBef>
              <a:spcAft>
                <a:spcPts val="0"/>
              </a:spcAft>
              <a:buClr>
                <a:schemeClr val="accent1"/>
              </a:buClr>
              <a:buSzPts val="1360"/>
              <a:buFont typeface="Noto Sans Symbols"/>
              <a:buNone/>
              <a:defRPr sz="1600" b="0" i="0" u="none" strike="noStrike" cap="none">
                <a:solidFill>
                  <a:srgbClr val="FFFFFF"/>
                </a:solidFill>
                <a:latin typeface="Georgia"/>
                <a:ea typeface="Georgia"/>
                <a:cs typeface="Georgia"/>
                <a:sym typeface="Georgia"/>
              </a:defRPr>
            </a:lvl1pPr>
            <a:lvl2pPr marL="914400" marR="0" lvl="1" indent="-281940" algn="l" rtl="0">
              <a:spcBef>
                <a:spcPts val="1000"/>
              </a:spcBef>
              <a:spcAft>
                <a:spcPts val="0"/>
              </a:spcAft>
              <a:buClr>
                <a:schemeClr val="accent2"/>
              </a:buClr>
              <a:buSzPts val="840"/>
              <a:buFont typeface="Noto Sans Symbols"/>
              <a:buChar char="○"/>
              <a:defRPr sz="1200" b="0" i="0" u="none" strike="noStrike" cap="none">
                <a:solidFill>
                  <a:schemeClr val="dk2"/>
                </a:solidFill>
                <a:latin typeface="Georgia"/>
                <a:ea typeface="Georgia"/>
                <a:cs typeface="Georgia"/>
                <a:sym typeface="Georgia"/>
              </a:defRPr>
            </a:lvl2pPr>
            <a:lvl3pPr marL="1371600" marR="0" lvl="2" indent="-276225" algn="l" rtl="0">
              <a:spcBef>
                <a:spcPts val="200"/>
              </a:spcBef>
              <a:spcAft>
                <a:spcPts val="0"/>
              </a:spcAft>
              <a:buClr>
                <a:schemeClr val="accent3"/>
              </a:buClr>
              <a:buSzPts val="750"/>
              <a:buFont typeface="Noto Sans Symbols"/>
              <a:buChar char="•"/>
              <a:defRPr sz="1000" b="0" i="0" u="none" strike="noStrike" cap="none">
                <a:solidFill>
                  <a:schemeClr val="dk1"/>
                </a:solidFill>
                <a:latin typeface="Georgia"/>
                <a:ea typeface="Georgia"/>
                <a:cs typeface="Georgia"/>
                <a:sym typeface="Georgia"/>
              </a:defRPr>
            </a:lvl3pPr>
            <a:lvl4pPr marL="1828800" marR="0" lvl="3" indent="-268605" algn="l" rtl="0">
              <a:spcBef>
                <a:spcPts val="180"/>
              </a:spcBef>
              <a:spcAft>
                <a:spcPts val="0"/>
              </a:spcAft>
              <a:buClr>
                <a:schemeClr val="accent4"/>
              </a:buClr>
              <a:buSzPts val="630"/>
              <a:buFont typeface="Noto Sans Symbols"/>
              <a:buChar char="•"/>
              <a:defRPr sz="900" b="0" i="0" u="none" strike="noStrike" cap="none">
                <a:solidFill>
                  <a:schemeClr val="dk2"/>
                </a:solidFill>
                <a:latin typeface="Georgia"/>
                <a:ea typeface="Georgia"/>
                <a:cs typeface="Georgia"/>
                <a:sym typeface="Georgia"/>
              </a:defRPr>
            </a:lvl4pPr>
            <a:lvl5pPr marL="2286000" marR="0" lvl="4" indent="-285750" algn="l" rtl="0">
              <a:spcBef>
                <a:spcPts val="180"/>
              </a:spcBef>
              <a:spcAft>
                <a:spcPts val="0"/>
              </a:spcAft>
              <a:buClr>
                <a:schemeClr val="accent5"/>
              </a:buClr>
              <a:buSzPts val="900"/>
              <a:buFont typeface="Georgia"/>
              <a:buChar char="•"/>
              <a:defRPr sz="900" b="0"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grpSp>
        <p:nvGrpSpPr>
          <p:cNvPr id="125" name="Google Shape;125;p9"/>
          <p:cNvGrpSpPr/>
          <p:nvPr/>
        </p:nvGrpSpPr>
        <p:grpSpPr>
          <a:xfrm>
            <a:off x="152400" y="6096000"/>
            <a:ext cx="8833104" cy="609600"/>
            <a:chOff x="152400" y="6096000"/>
            <a:chExt cx="8833104" cy="609600"/>
          </a:xfrm>
        </p:grpSpPr>
        <p:sp>
          <p:nvSpPr>
            <p:cNvPr id="126" name="Google Shape;126;p9"/>
            <p:cNvSpPr/>
            <p:nvPr/>
          </p:nvSpPr>
          <p:spPr>
            <a:xfrm>
              <a:off x="152400" y="6096000"/>
              <a:ext cx="8833104" cy="601949"/>
            </a:xfrm>
            <a:prstGeom prst="rect">
              <a:avLst/>
            </a:prstGeom>
            <a:solidFill>
              <a:srgbClr val="2B1D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pic>
          <p:nvPicPr>
            <p:cNvPr id="127" name="Google Shape;127;p9" descr="sealbrownbluesmall.jpg"/>
            <p:cNvPicPr preferRelativeResize="0"/>
            <p:nvPr/>
          </p:nvPicPr>
          <p:blipFill rotWithShape="1">
            <a:blip r:embed="rId2">
              <a:alphaModFix/>
            </a:blip>
            <a:srcRect/>
            <a:stretch/>
          </p:blipFill>
          <p:spPr>
            <a:xfrm>
              <a:off x="6251448" y="6145100"/>
              <a:ext cx="2667000" cy="560500"/>
            </a:xfrm>
            <a:prstGeom prst="rect">
              <a:avLst/>
            </a:prstGeom>
            <a:noFill/>
            <a:ln>
              <a:noFill/>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8"/>
        <p:cNvGrpSpPr/>
        <p:nvPr/>
      </p:nvGrpSpPr>
      <p:grpSpPr>
        <a:xfrm>
          <a:off x="0" y="0"/>
          <a:ext cx="0" cy="0"/>
          <a:chOff x="0" y="0"/>
          <a:chExt cx="0" cy="0"/>
        </a:xfrm>
      </p:grpSpPr>
      <p:sp>
        <p:nvSpPr>
          <p:cNvPr id="129" name="Google Shape;129;p10"/>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lstStyle>
            <a:lvl1pPr marR="0" lvl="0" algn="ctr" rtl="0">
              <a:spcBef>
                <a:spcPts val="0"/>
              </a:spcBef>
              <a:spcAft>
                <a:spcPts val="0"/>
              </a:spcAft>
              <a:buClr>
                <a:srgbClr val="2A0D00"/>
              </a:buClr>
              <a:buSzPts val="3300"/>
              <a:buFont typeface="Georgia"/>
              <a:buNone/>
              <a:defRPr sz="3300" b="0" i="0" u="none" strike="noStrike" cap="none">
                <a:solidFill>
                  <a:srgbClr val="2A0D00"/>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0" name="Google Shape;130;p10"/>
          <p:cNvSpPr txBox="1">
            <a:spLocks noGrp="1"/>
          </p:cNvSpPr>
          <p:nvPr>
            <p:ph type="body" idx="1"/>
          </p:nvPr>
        </p:nvSpPr>
        <p:spPr>
          <a:xfrm rot="5400000">
            <a:off x="2269236" y="-443484"/>
            <a:ext cx="4599432" cy="8534400"/>
          </a:xfrm>
          <a:prstGeom prst="rect">
            <a:avLst/>
          </a:prstGeom>
          <a:noFill/>
          <a:ln>
            <a:noFill/>
          </a:ln>
        </p:spPr>
        <p:txBody>
          <a:bodyPr spcFirstLastPara="1" wrap="square" lIns="91425" tIns="45700" rIns="91425" bIns="45700" anchor="t" anchorCtr="0"/>
          <a:lstStyle>
            <a:lvl1pPr marL="457200" marR="0" lvl="0" indent="-374332" algn="l" rtl="0">
              <a:spcBef>
                <a:spcPts val="540"/>
              </a:spcBef>
              <a:spcAft>
                <a:spcPts val="0"/>
              </a:spcAft>
              <a:buClr>
                <a:schemeClr val="accent1"/>
              </a:buClr>
              <a:buSzPts val="2295"/>
              <a:buFont typeface="Noto Sans Symbols"/>
              <a:buChar char="●"/>
              <a:defRPr sz="2700" b="0" i="0" u="none" strike="noStrike" cap="none">
                <a:solidFill>
                  <a:schemeClr val="dk1"/>
                </a:solidFill>
                <a:latin typeface="Georgia"/>
                <a:ea typeface="Georgia"/>
                <a:cs typeface="Georgia"/>
                <a:sym typeface="Georgia"/>
              </a:defRPr>
            </a:lvl1pPr>
            <a:lvl2pPr marL="914400" marR="0" lvl="1" indent="-326390" algn="l" rtl="0">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L="1371600" marR="0" lvl="2"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Georgia"/>
                <a:ea typeface="Georgia"/>
                <a:cs typeface="Georgia"/>
                <a:sym typeface="Georgia"/>
              </a:defRPr>
            </a:lvl3pPr>
            <a:lvl4pPr marL="1828800" marR="0" lvl="3" indent="-317500" algn="l" rtl="0">
              <a:spcBef>
                <a:spcPts val="400"/>
              </a:spcBef>
              <a:spcAft>
                <a:spcPts val="0"/>
              </a:spcAft>
              <a:buClr>
                <a:schemeClr val="accent4"/>
              </a:buClr>
              <a:buSzPts val="1400"/>
              <a:buFont typeface="Noto Sans Symbols"/>
              <a:buChar char="•"/>
              <a:defRPr sz="2000" b="0" i="0" u="none" strike="noStrike" cap="none">
                <a:solidFill>
                  <a:schemeClr val="dk2"/>
                </a:solidFill>
                <a:latin typeface="Georgia"/>
                <a:ea typeface="Georgia"/>
                <a:cs typeface="Georgia"/>
                <a:sym typeface="Georgia"/>
              </a:defRPr>
            </a:lvl4pPr>
            <a:lvl5pPr marL="2286000" marR="0" lvl="4" indent="-342900" algn="l" rtl="0">
              <a:spcBef>
                <a:spcPts val="360"/>
              </a:spcBef>
              <a:spcAft>
                <a:spcPts val="0"/>
              </a:spcAft>
              <a:buClr>
                <a:schemeClr val="accent5"/>
              </a:buClr>
              <a:buSzPts val="1800"/>
              <a:buFont typeface="Georgia"/>
              <a:buChar char="•"/>
              <a:defRPr sz="1800" b="0"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
        <p:nvSpPr>
          <p:cNvPr id="131" name="Google Shape;131;p10"/>
          <p:cNvSpPr txBox="1">
            <a:spLocks noGrp="1"/>
          </p:cNvSpPr>
          <p:nvPr>
            <p:ph type="sldNum" idx="12"/>
          </p:nvPr>
        </p:nvSpPr>
        <p:spPr>
          <a:xfrm>
            <a:off x="4343400" y="1040174"/>
            <a:ext cx="457200" cy="4413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600">
                <a:solidFill>
                  <a:srgbClr val="2A0D00"/>
                </a:solidFill>
                <a:latin typeface="Georgia"/>
                <a:ea typeface="Georgia"/>
                <a:cs typeface="Georgia"/>
                <a:sym typeface="Georgia"/>
              </a:defRPr>
            </a:lvl1pPr>
            <a:lvl2pPr marL="0" marR="0" lvl="1" indent="0" algn="ctr" rtl="0">
              <a:spcBef>
                <a:spcPts val="0"/>
              </a:spcBef>
              <a:buNone/>
              <a:defRPr sz="1600">
                <a:solidFill>
                  <a:srgbClr val="2A0D00"/>
                </a:solidFill>
                <a:latin typeface="Georgia"/>
                <a:ea typeface="Georgia"/>
                <a:cs typeface="Georgia"/>
                <a:sym typeface="Georgia"/>
              </a:defRPr>
            </a:lvl2pPr>
            <a:lvl3pPr marL="0" marR="0" lvl="2" indent="0" algn="ctr" rtl="0">
              <a:spcBef>
                <a:spcPts val="0"/>
              </a:spcBef>
              <a:buNone/>
              <a:defRPr sz="1600">
                <a:solidFill>
                  <a:srgbClr val="2A0D00"/>
                </a:solidFill>
                <a:latin typeface="Georgia"/>
                <a:ea typeface="Georgia"/>
                <a:cs typeface="Georgia"/>
                <a:sym typeface="Georgia"/>
              </a:defRPr>
            </a:lvl3pPr>
            <a:lvl4pPr marL="0" marR="0" lvl="3" indent="0" algn="ctr" rtl="0">
              <a:spcBef>
                <a:spcPts val="0"/>
              </a:spcBef>
              <a:buNone/>
              <a:defRPr sz="1600">
                <a:solidFill>
                  <a:srgbClr val="2A0D00"/>
                </a:solidFill>
                <a:latin typeface="Georgia"/>
                <a:ea typeface="Georgia"/>
                <a:cs typeface="Georgia"/>
                <a:sym typeface="Georgia"/>
              </a:defRPr>
            </a:lvl4pPr>
            <a:lvl5pPr marL="0" marR="0" lvl="4" indent="0" algn="ctr" rtl="0">
              <a:spcBef>
                <a:spcPts val="0"/>
              </a:spcBef>
              <a:buNone/>
              <a:defRPr sz="1600">
                <a:solidFill>
                  <a:srgbClr val="2A0D00"/>
                </a:solidFill>
                <a:latin typeface="Georgia"/>
                <a:ea typeface="Georgia"/>
                <a:cs typeface="Georgia"/>
                <a:sym typeface="Georgia"/>
              </a:defRPr>
            </a:lvl5pPr>
            <a:lvl6pPr marL="0" marR="0" lvl="5" indent="0" algn="ctr" rtl="0">
              <a:spcBef>
                <a:spcPts val="0"/>
              </a:spcBef>
              <a:buNone/>
              <a:defRPr sz="1600">
                <a:solidFill>
                  <a:srgbClr val="2A0D00"/>
                </a:solidFill>
                <a:latin typeface="Georgia"/>
                <a:ea typeface="Georgia"/>
                <a:cs typeface="Georgia"/>
                <a:sym typeface="Georgia"/>
              </a:defRPr>
            </a:lvl6pPr>
            <a:lvl7pPr marL="0" marR="0" lvl="6" indent="0" algn="ctr" rtl="0">
              <a:spcBef>
                <a:spcPts val="0"/>
              </a:spcBef>
              <a:buNone/>
              <a:defRPr sz="1600">
                <a:solidFill>
                  <a:srgbClr val="2A0D00"/>
                </a:solidFill>
                <a:latin typeface="Georgia"/>
                <a:ea typeface="Georgia"/>
                <a:cs typeface="Georgia"/>
                <a:sym typeface="Georgia"/>
              </a:defRPr>
            </a:lvl7pPr>
            <a:lvl8pPr marL="0" marR="0" lvl="7" indent="0" algn="ctr" rtl="0">
              <a:spcBef>
                <a:spcPts val="0"/>
              </a:spcBef>
              <a:buNone/>
              <a:defRPr sz="1600">
                <a:solidFill>
                  <a:srgbClr val="2A0D00"/>
                </a:solidFill>
                <a:latin typeface="Georgia"/>
                <a:ea typeface="Georgia"/>
                <a:cs typeface="Georgia"/>
                <a:sym typeface="Georgia"/>
              </a:defRPr>
            </a:lvl8pPr>
            <a:lvl9pPr marL="0" marR="0" lvl="8" indent="0" algn="ctr" rtl="0">
              <a:spcBef>
                <a:spcPts val="0"/>
              </a:spcBef>
              <a:buNone/>
              <a:defRPr sz="1600">
                <a:solidFill>
                  <a:srgbClr val="2A0D00"/>
                </a:solidFill>
                <a:latin typeface="Georgia"/>
                <a:ea typeface="Georgia"/>
                <a:cs typeface="Georgia"/>
                <a:sym typeface="Georgi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2"/>
        <p:cNvGrpSpPr/>
        <p:nvPr/>
      </p:nvGrpSpPr>
      <p:grpSpPr>
        <a:xfrm>
          <a:off x="0" y="0"/>
          <a:ext cx="0" cy="0"/>
          <a:chOff x="0" y="0"/>
          <a:chExt cx="0" cy="0"/>
        </a:xfrm>
      </p:grpSpPr>
      <p:sp>
        <p:nvSpPr>
          <p:cNvPr id="133" name="Google Shape;133;p11"/>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34" name="Google Shape;134;p11"/>
          <p:cNvSpPr/>
          <p:nvPr/>
        </p:nvSpPr>
        <p:spPr>
          <a:xfrm>
            <a:off x="7010400" y="0"/>
            <a:ext cx="21336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35" name="Google Shape;135;p11"/>
          <p:cNvSpPr/>
          <p:nvPr/>
        </p:nvSpPr>
        <p:spPr>
          <a:xfrm>
            <a:off x="0" y="0"/>
            <a:ext cx="9144000" cy="155448"/>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36" name="Google Shape;136;p11"/>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37" name="Google Shape;137;p11"/>
          <p:cNvSpPr/>
          <p:nvPr/>
        </p:nvSpPr>
        <p:spPr>
          <a:xfrm>
            <a:off x="152400" y="155448"/>
            <a:ext cx="8833104" cy="6547104"/>
          </a:xfrm>
          <a:prstGeom prst="rect">
            <a:avLst/>
          </a:prstGeom>
          <a:noFill/>
          <a:ln w="9525" cap="flat" cmpd="sng">
            <a:solidFill>
              <a:srgbClr val="2A0D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cxnSp>
        <p:nvCxnSpPr>
          <p:cNvPr id="138" name="Google Shape;138;p11"/>
          <p:cNvCxnSpPr/>
          <p:nvPr/>
        </p:nvCxnSpPr>
        <p:spPr>
          <a:xfrm rot="5400000">
            <a:off x="4021836" y="3278124"/>
            <a:ext cx="6245352" cy="0"/>
          </a:xfrm>
          <a:prstGeom prst="straightConnector1">
            <a:avLst/>
          </a:prstGeom>
          <a:noFill/>
          <a:ln w="9525" cap="flat" cmpd="sng">
            <a:solidFill>
              <a:srgbClr val="2A0D00"/>
            </a:solidFill>
            <a:prstDash val="dash"/>
            <a:round/>
            <a:headEnd type="none" w="sm" len="sm"/>
            <a:tailEnd type="none" w="sm" len="sm"/>
          </a:ln>
        </p:spPr>
      </p:cxnSp>
      <p:sp>
        <p:nvSpPr>
          <p:cNvPr id="139" name="Google Shape;139;p11"/>
          <p:cNvSpPr/>
          <p:nvPr/>
        </p:nvSpPr>
        <p:spPr>
          <a:xfrm>
            <a:off x="6839712" y="2925763"/>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40" name="Google Shape;140;p11"/>
          <p:cNvSpPr/>
          <p:nvPr/>
        </p:nvSpPr>
        <p:spPr>
          <a:xfrm>
            <a:off x="6934200" y="3020251"/>
            <a:ext cx="420624" cy="420624"/>
          </a:xfrm>
          <a:prstGeom prst="ellipse">
            <a:avLst/>
          </a:prstGeom>
          <a:solidFill>
            <a:srgbClr val="FFFFFF"/>
          </a:solidFill>
          <a:ln w="50800" cap="rnd" cmpd="dbl">
            <a:solidFill>
              <a:srgbClr val="2A0D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41" name="Google Shape;141;p11"/>
          <p:cNvSpPr txBox="1">
            <a:spLocks noGrp="1"/>
          </p:cNvSpPr>
          <p:nvPr>
            <p:ph type="sldNum" idx="12"/>
          </p:nvPr>
        </p:nvSpPr>
        <p:spPr>
          <a:xfrm>
            <a:off x="6915912" y="3009901"/>
            <a:ext cx="457200" cy="4413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600">
                <a:solidFill>
                  <a:srgbClr val="2A0D00"/>
                </a:solidFill>
                <a:latin typeface="Georgia"/>
                <a:ea typeface="Georgia"/>
                <a:cs typeface="Georgia"/>
                <a:sym typeface="Georgia"/>
              </a:defRPr>
            </a:lvl1pPr>
            <a:lvl2pPr marL="0" marR="0" lvl="1" indent="0" algn="ctr" rtl="0">
              <a:spcBef>
                <a:spcPts val="0"/>
              </a:spcBef>
              <a:buNone/>
              <a:defRPr sz="1600">
                <a:solidFill>
                  <a:srgbClr val="2A0D00"/>
                </a:solidFill>
                <a:latin typeface="Georgia"/>
                <a:ea typeface="Georgia"/>
                <a:cs typeface="Georgia"/>
                <a:sym typeface="Georgia"/>
              </a:defRPr>
            </a:lvl2pPr>
            <a:lvl3pPr marL="0" marR="0" lvl="2" indent="0" algn="ctr" rtl="0">
              <a:spcBef>
                <a:spcPts val="0"/>
              </a:spcBef>
              <a:buNone/>
              <a:defRPr sz="1600">
                <a:solidFill>
                  <a:srgbClr val="2A0D00"/>
                </a:solidFill>
                <a:latin typeface="Georgia"/>
                <a:ea typeface="Georgia"/>
                <a:cs typeface="Georgia"/>
                <a:sym typeface="Georgia"/>
              </a:defRPr>
            </a:lvl3pPr>
            <a:lvl4pPr marL="0" marR="0" lvl="3" indent="0" algn="ctr" rtl="0">
              <a:spcBef>
                <a:spcPts val="0"/>
              </a:spcBef>
              <a:buNone/>
              <a:defRPr sz="1600">
                <a:solidFill>
                  <a:srgbClr val="2A0D00"/>
                </a:solidFill>
                <a:latin typeface="Georgia"/>
                <a:ea typeface="Georgia"/>
                <a:cs typeface="Georgia"/>
                <a:sym typeface="Georgia"/>
              </a:defRPr>
            </a:lvl4pPr>
            <a:lvl5pPr marL="0" marR="0" lvl="4" indent="0" algn="ctr" rtl="0">
              <a:spcBef>
                <a:spcPts val="0"/>
              </a:spcBef>
              <a:buNone/>
              <a:defRPr sz="1600">
                <a:solidFill>
                  <a:srgbClr val="2A0D00"/>
                </a:solidFill>
                <a:latin typeface="Georgia"/>
                <a:ea typeface="Georgia"/>
                <a:cs typeface="Georgia"/>
                <a:sym typeface="Georgia"/>
              </a:defRPr>
            </a:lvl5pPr>
            <a:lvl6pPr marL="0" marR="0" lvl="5" indent="0" algn="ctr" rtl="0">
              <a:spcBef>
                <a:spcPts val="0"/>
              </a:spcBef>
              <a:buNone/>
              <a:defRPr sz="1600">
                <a:solidFill>
                  <a:srgbClr val="2A0D00"/>
                </a:solidFill>
                <a:latin typeface="Georgia"/>
                <a:ea typeface="Georgia"/>
                <a:cs typeface="Georgia"/>
                <a:sym typeface="Georgia"/>
              </a:defRPr>
            </a:lvl6pPr>
            <a:lvl7pPr marL="0" marR="0" lvl="6" indent="0" algn="ctr" rtl="0">
              <a:spcBef>
                <a:spcPts val="0"/>
              </a:spcBef>
              <a:buNone/>
              <a:defRPr sz="1600">
                <a:solidFill>
                  <a:srgbClr val="2A0D00"/>
                </a:solidFill>
                <a:latin typeface="Georgia"/>
                <a:ea typeface="Georgia"/>
                <a:cs typeface="Georgia"/>
                <a:sym typeface="Georgia"/>
              </a:defRPr>
            </a:lvl7pPr>
            <a:lvl8pPr marL="0" marR="0" lvl="7" indent="0" algn="ctr" rtl="0">
              <a:spcBef>
                <a:spcPts val="0"/>
              </a:spcBef>
              <a:buNone/>
              <a:defRPr sz="1600">
                <a:solidFill>
                  <a:srgbClr val="2A0D00"/>
                </a:solidFill>
                <a:latin typeface="Georgia"/>
                <a:ea typeface="Georgia"/>
                <a:cs typeface="Georgia"/>
                <a:sym typeface="Georgia"/>
              </a:defRPr>
            </a:lvl8pPr>
            <a:lvl9pPr marL="0" marR="0" lvl="8" indent="0" algn="ctr" rtl="0">
              <a:spcBef>
                <a:spcPts val="0"/>
              </a:spcBef>
              <a:buNone/>
              <a:defRPr sz="1600">
                <a:solidFill>
                  <a:srgbClr val="2A0D00"/>
                </a:solidFill>
                <a:latin typeface="Georgia"/>
                <a:ea typeface="Georgia"/>
                <a:cs typeface="Georgia"/>
                <a:sym typeface="Georgia"/>
              </a:defRPr>
            </a:lvl9pPr>
          </a:lstStyle>
          <a:p>
            <a:pPr marL="0" lvl="0" indent="0">
              <a:spcBef>
                <a:spcPts val="0"/>
              </a:spcBef>
              <a:spcAft>
                <a:spcPts val="0"/>
              </a:spcAft>
              <a:buNone/>
            </a:pPr>
            <a:fld id="{00000000-1234-1234-1234-123412341234}" type="slidenum">
              <a:rPr lang="en-US"/>
              <a:t>‹#›</a:t>
            </a:fld>
            <a:endParaRPr/>
          </a:p>
        </p:txBody>
      </p:sp>
      <p:sp>
        <p:nvSpPr>
          <p:cNvPr id="142" name="Google Shape;142;p11"/>
          <p:cNvSpPr txBox="1">
            <a:spLocks noGrp="1"/>
          </p:cNvSpPr>
          <p:nvPr>
            <p:ph type="body" idx="1"/>
          </p:nvPr>
        </p:nvSpPr>
        <p:spPr>
          <a:xfrm rot="5400000">
            <a:off x="670717" y="-61117"/>
            <a:ext cx="5821366" cy="6553200"/>
          </a:xfrm>
          <a:prstGeom prst="rect">
            <a:avLst/>
          </a:prstGeom>
          <a:noFill/>
          <a:ln>
            <a:noFill/>
          </a:ln>
        </p:spPr>
        <p:txBody>
          <a:bodyPr spcFirstLastPara="1" wrap="square" lIns="91425" tIns="45700" rIns="91425" bIns="45700" anchor="t" anchorCtr="0"/>
          <a:lstStyle>
            <a:lvl1pPr marL="457200" marR="0" lvl="0" indent="-374332" algn="l" rtl="0">
              <a:spcBef>
                <a:spcPts val="540"/>
              </a:spcBef>
              <a:spcAft>
                <a:spcPts val="0"/>
              </a:spcAft>
              <a:buClr>
                <a:schemeClr val="accent1"/>
              </a:buClr>
              <a:buSzPts val="2295"/>
              <a:buFont typeface="Noto Sans Symbols"/>
              <a:buChar char="●"/>
              <a:defRPr sz="2700" b="0" i="0" u="none" strike="noStrike" cap="none">
                <a:solidFill>
                  <a:schemeClr val="dk1"/>
                </a:solidFill>
                <a:latin typeface="Georgia"/>
                <a:ea typeface="Georgia"/>
                <a:cs typeface="Georgia"/>
                <a:sym typeface="Georgia"/>
              </a:defRPr>
            </a:lvl1pPr>
            <a:lvl2pPr marL="914400" marR="0" lvl="1" indent="-326390" algn="l" rtl="0">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L="1371600" marR="0" lvl="2"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Georgia"/>
                <a:ea typeface="Georgia"/>
                <a:cs typeface="Georgia"/>
                <a:sym typeface="Georgia"/>
              </a:defRPr>
            </a:lvl3pPr>
            <a:lvl4pPr marL="1828800" marR="0" lvl="3" indent="-317500" algn="l" rtl="0">
              <a:spcBef>
                <a:spcPts val="400"/>
              </a:spcBef>
              <a:spcAft>
                <a:spcPts val="0"/>
              </a:spcAft>
              <a:buClr>
                <a:schemeClr val="accent4"/>
              </a:buClr>
              <a:buSzPts val="1400"/>
              <a:buFont typeface="Noto Sans Symbols"/>
              <a:buChar char="•"/>
              <a:defRPr sz="2000" b="0" i="0" u="none" strike="noStrike" cap="none">
                <a:solidFill>
                  <a:schemeClr val="dk2"/>
                </a:solidFill>
                <a:latin typeface="Georgia"/>
                <a:ea typeface="Georgia"/>
                <a:cs typeface="Georgia"/>
                <a:sym typeface="Georgia"/>
              </a:defRPr>
            </a:lvl4pPr>
            <a:lvl5pPr marL="2286000" marR="0" lvl="4" indent="-342900" algn="l" rtl="0">
              <a:spcBef>
                <a:spcPts val="360"/>
              </a:spcBef>
              <a:spcAft>
                <a:spcPts val="0"/>
              </a:spcAft>
              <a:buClr>
                <a:schemeClr val="accent5"/>
              </a:buClr>
              <a:buSzPts val="1800"/>
              <a:buFont typeface="Georgia"/>
              <a:buChar char="•"/>
              <a:defRPr sz="1800" b="0"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
        <p:nvSpPr>
          <p:cNvPr id="143" name="Google Shape;143;p11"/>
          <p:cNvSpPr txBox="1">
            <a:spLocks noGrp="1"/>
          </p:cNvSpPr>
          <p:nvPr>
            <p:ph type="title"/>
          </p:nvPr>
        </p:nvSpPr>
        <p:spPr>
          <a:xfrm rot="5400000">
            <a:off x="5189537" y="2506664"/>
            <a:ext cx="5851525" cy="1447800"/>
          </a:xfrm>
          <a:prstGeom prst="rect">
            <a:avLst/>
          </a:prstGeom>
          <a:noFill/>
          <a:ln>
            <a:noFill/>
          </a:ln>
        </p:spPr>
        <p:txBody>
          <a:bodyPr spcFirstLastPara="1" wrap="square" lIns="91425" tIns="45700" rIns="91425" bIns="45700" anchor="b" anchorCtr="0"/>
          <a:lstStyle>
            <a:lvl1pPr marR="0" lvl="0" algn="ctr" rtl="0">
              <a:spcBef>
                <a:spcPts val="0"/>
              </a:spcBef>
              <a:spcAft>
                <a:spcPts val="0"/>
              </a:spcAft>
              <a:buClr>
                <a:srgbClr val="2A0D00"/>
              </a:buClr>
              <a:buSzPts val="3300"/>
              <a:buFont typeface="Georgia"/>
              <a:buNone/>
              <a:defRPr sz="3300" b="0" i="0" u="none" strike="noStrike" cap="none">
                <a:solidFill>
                  <a:srgbClr val="2A0D00"/>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144" name="Google Shape;144;p11"/>
          <p:cNvGrpSpPr/>
          <p:nvPr/>
        </p:nvGrpSpPr>
        <p:grpSpPr>
          <a:xfrm>
            <a:off x="152400" y="6096000"/>
            <a:ext cx="8833104" cy="609600"/>
            <a:chOff x="152400" y="6096000"/>
            <a:chExt cx="8833104" cy="609600"/>
          </a:xfrm>
        </p:grpSpPr>
        <p:sp>
          <p:nvSpPr>
            <p:cNvPr id="145" name="Google Shape;145;p11"/>
            <p:cNvSpPr/>
            <p:nvPr/>
          </p:nvSpPr>
          <p:spPr>
            <a:xfrm>
              <a:off x="152400" y="6096000"/>
              <a:ext cx="8833104" cy="601949"/>
            </a:xfrm>
            <a:prstGeom prst="rect">
              <a:avLst/>
            </a:prstGeom>
            <a:solidFill>
              <a:srgbClr val="2B1D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pic>
          <p:nvPicPr>
            <p:cNvPr id="146" name="Google Shape;146;p11" descr="sealbrownbluesmall.jpg"/>
            <p:cNvPicPr preferRelativeResize="0"/>
            <p:nvPr/>
          </p:nvPicPr>
          <p:blipFill rotWithShape="1">
            <a:blip r:embed="rId2">
              <a:alphaModFix/>
            </a:blip>
            <a:srcRect/>
            <a:stretch/>
          </p:blipFill>
          <p:spPr>
            <a:xfrm>
              <a:off x="6251448" y="6145100"/>
              <a:ext cx="2667000" cy="560500"/>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47"/>
        <p:cNvGrpSpPr/>
        <p:nvPr/>
      </p:nvGrpSpPr>
      <p:grpSpPr>
        <a:xfrm>
          <a:off x="0" y="0"/>
          <a:ext cx="0" cy="0"/>
          <a:chOff x="0" y="0"/>
          <a:chExt cx="0" cy="0"/>
        </a:xfrm>
      </p:grpSpPr>
      <p:sp>
        <p:nvSpPr>
          <p:cNvPr id="148" name="Google Shape;148;p12"/>
          <p:cNvSpPr txBox="1">
            <a:spLocks noGrp="1"/>
          </p:cNvSpPr>
          <p:nvPr>
            <p:ph type="title"/>
          </p:nvPr>
        </p:nvSpPr>
        <p:spPr>
          <a:xfrm>
            <a:off x="457489" y="274544"/>
            <a:ext cx="8229023" cy="1143000"/>
          </a:xfrm>
          <a:prstGeom prst="rect">
            <a:avLst/>
          </a:prstGeom>
          <a:noFill/>
          <a:ln>
            <a:noFill/>
          </a:ln>
        </p:spPr>
        <p:txBody>
          <a:bodyPr spcFirstLastPara="1" wrap="square" lIns="91425" tIns="45700" rIns="91425" bIns="45700" anchor="b" anchorCtr="0"/>
          <a:lstStyle>
            <a:lvl1pPr marR="0" lvl="0" algn="ctr" rtl="0">
              <a:spcBef>
                <a:spcPts val="0"/>
              </a:spcBef>
              <a:spcAft>
                <a:spcPts val="0"/>
              </a:spcAft>
              <a:buClr>
                <a:srgbClr val="2A0D00"/>
              </a:buClr>
              <a:buSzPts val="3300"/>
              <a:buFont typeface="Georgia"/>
              <a:buNone/>
              <a:defRPr sz="3300" b="0" i="0" u="none" strike="noStrike" cap="none">
                <a:solidFill>
                  <a:srgbClr val="2A0D00"/>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0" y="6705600"/>
            <a:ext cx="9144000" cy="152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1" name="Google Shape;11;p1"/>
          <p:cNvSpPr/>
          <p:nvPr/>
        </p:nvSpPr>
        <p:spPr>
          <a:xfrm>
            <a:off x="0" y="0"/>
            <a:ext cx="9144000" cy="1393371"/>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2" name="Google Shape;12;p1"/>
          <p:cNvSpPr/>
          <p:nvPr/>
        </p:nvSpPr>
        <p:spPr>
          <a:xfrm>
            <a:off x="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3" name="Google Shape;13;p1"/>
          <p:cNvSpPr/>
          <p:nvPr/>
        </p:nvSpPr>
        <p:spPr>
          <a:xfrm>
            <a:off x="8991600" y="0"/>
            <a:ext cx="1524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14" name="Google Shape;14;p1"/>
          <p:cNvSpPr txBox="1">
            <a:spLocks noGrp="1"/>
          </p:cNvSpPr>
          <p:nvPr>
            <p:ph type="ftr" idx="11"/>
          </p:nvPr>
        </p:nvSpPr>
        <p:spPr>
          <a:xfrm>
            <a:off x="304800" y="6410848"/>
            <a:ext cx="3581400" cy="36576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a:solidFill>
                  <a:srgbClr val="FFFFFF"/>
                </a:solidFill>
                <a:latin typeface="Georgia"/>
                <a:ea typeface="Georgia"/>
                <a:cs typeface="Georgia"/>
                <a:sym typeface="Georgia"/>
              </a:defRPr>
            </a:lvl1pPr>
            <a:lvl2pPr marR="0" lvl="1"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2pPr>
            <a:lvl3pPr marR="0" lvl="2"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3pPr>
            <a:lvl4pPr marR="0" lvl="3"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4pPr>
            <a:lvl5pPr marR="0" lvl="4"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5pPr>
            <a:lvl6pPr marR="0" lvl="5"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6pPr>
            <a:lvl7pPr marR="0" lvl="6"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7pPr>
            <a:lvl8pPr marR="0" lvl="7"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8pPr>
            <a:lvl9pPr marR="0" lvl="8" algn="l" rtl="0">
              <a:spcBef>
                <a:spcPts val="0"/>
              </a:spcBef>
              <a:spcAft>
                <a:spcPts val="0"/>
              </a:spcAft>
              <a:buSzPts val="1400"/>
              <a:buNone/>
              <a:defRPr sz="1800" b="0" i="0" u="none" strike="noStrike" cap="none">
                <a:solidFill>
                  <a:schemeClr val="dk1"/>
                </a:solidFill>
                <a:latin typeface="Georgia"/>
                <a:ea typeface="Georgia"/>
                <a:cs typeface="Georgia"/>
                <a:sym typeface="Georgia"/>
              </a:defRPr>
            </a:lvl9pPr>
          </a:lstStyle>
          <a:p>
            <a:endParaRPr/>
          </a:p>
        </p:txBody>
      </p:sp>
      <p:sp>
        <p:nvSpPr>
          <p:cNvPr id="15" name="Google Shape;15;p1"/>
          <p:cNvSpPr/>
          <p:nvPr/>
        </p:nvSpPr>
        <p:spPr>
          <a:xfrm>
            <a:off x="152400" y="155448"/>
            <a:ext cx="8833104" cy="6547104"/>
          </a:xfrm>
          <a:prstGeom prst="rect">
            <a:avLst/>
          </a:prstGeom>
          <a:noFill/>
          <a:ln w="9525" cap="flat" cmpd="sng">
            <a:solidFill>
              <a:srgbClr val="2A0D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cxnSp>
        <p:nvCxnSpPr>
          <p:cNvPr id="16" name="Google Shape;16;p1"/>
          <p:cNvCxnSpPr/>
          <p:nvPr/>
        </p:nvCxnSpPr>
        <p:spPr>
          <a:xfrm>
            <a:off x="152400" y="1276743"/>
            <a:ext cx="8833104" cy="0"/>
          </a:xfrm>
          <a:prstGeom prst="straightConnector1">
            <a:avLst/>
          </a:prstGeom>
          <a:noFill/>
          <a:ln w="9525" cap="flat" cmpd="sng">
            <a:solidFill>
              <a:srgbClr val="2A0D00"/>
            </a:solidFill>
            <a:prstDash val="dash"/>
            <a:round/>
            <a:headEnd type="none" w="sm" len="sm"/>
            <a:tailEnd type="none" w="sm" len="sm"/>
          </a:ln>
        </p:spPr>
      </p:cxnSp>
      <p:sp>
        <p:nvSpPr>
          <p:cNvPr id="17" name="Google Shape;17;p1"/>
          <p:cNvSpPr/>
          <p:nvPr/>
        </p:nvSpPr>
        <p:spPr>
          <a:xfrm>
            <a:off x="4267200" y="956036"/>
            <a:ext cx="609600" cy="6096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8" name="Google Shape;18;p1"/>
          <p:cNvSpPr/>
          <p:nvPr/>
        </p:nvSpPr>
        <p:spPr>
          <a:xfrm>
            <a:off x="4361688" y="1050524"/>
            <a:ext cx="420624" cy="420624"/>
          </a:xfrm>
          <a:prstGeom prst="ellipse">
            <a:avLst/>
          </a:prstGeom>
          <a:solidFill>
            <a:srgbClr val="FFFFFF"/>
          </a:solidFill>
          <a:ln w="50800" cap="rnd" cmpd="dbl">
            <a:solidFill>
              <a:srgbClr val="2A0D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eorgia"/>
              <a:ea typeface="Georgia"/>
              <a:cs typeface="Georgia"/>
              <a:sym typeface="Georgia"/>
            </a:endParaRPr>
          </a:p>
        </p:txBody>
      </p:sp>
      <p:sp>
        <p:nvSpPr>
          <p:cNvPr id="19" name="Google Shape;19;p1"/>
          <p:cNvSpPr txBox="1">
            <a:spLocks noGrp="1"/>
          </p:cNvSpPr>
          <p:nvPr>
            <p:ph type="sldNum" idx="12"/>
          </p:nvPr>
        </p:nvSpPr>
        <p:spPr>
          <a:xfrm>
            <a:off x="4343400" y="1040174"/>
            <a:ext cx="457200" cy="4413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600" b="0" u="none">
                <a:solidFill>
                  <a:srgbClr val="2A0D00"/>
                </a:solidFill>
                <a:latin typeface="Georgia"/>
                <a:ea typeface="Georgia"/>
                <a:cs typeface="Georgia"/>
                <a:sym typeface="Georgia"/>
              </a:defRPr>
            </a:lvl1pPr>
            <a:lvl2pPr marL="0" marR="0" lvl="1" indent="0" algn="ctr" rtl="0">
              <a:spcBef>
                <a:spcPts val="0"/>
              </a:spcBef>
              <a:buNone/>
              <a:defRPr sz="1600" b="0" u="none">
                <a:solidFill>
                  <a:srgbClr val="2A0D00"/>
                </a:solidFill>
                <a:latin typeface="Georgia"/>
                <a:ea typeface="Georgia"/>
                <a:cs typeface="Georgia"/>
                <a:sym typeface="Georgia"/>
              </a:defRPr>
            </a:lvl2pPr>
            <a:lvl3pPr marL="0" marR="0" lvl="2" indent="0" algn="ctr" rtl="0">
              <a:spcBef>
                <a:spcPts val="0"/>
              </a:spcBef>
              <a:buNone/>
              <a:defRPr sz="1600" b="0" u="none">
                <a:solidFill>
                  <a:srgbClr val="2A0D00"/>
                </a:solidFill>
                <a:latin typeface="Georgia"/>
                <a:ea typeface="Georgia"/>
                <a:cs typeface="Georgia"/>
                <a:sym typeface="Georgia"/>
              </a:defRPr>
            </a:lvl3pPr>
            <a:lvl4pPr marL="0" marR="0" lvl="3" indent="0" algn="ctr" rtl="0">
              <a:spcBef>
                <a:spcPts val="0"/>
              </a:spcBef>
              <a:buNone/>
              <a:defRPr sz="1600" b="0" u="none">
                <a:solidFill>
                  <a:srgbClr val="2A0D00"/>
                </a:solidFill>
                <a:latin typeface="Georgia"/>
                <a:ea typeface="Georgia"/>
                <a:cs typeface="Georgia"/>
                <a:sym typeface="Georgia"/>
              </a:defRPr>
            </a:lvl4pPr>
            <a:lvl5pPr marL="0" marR="0" lvl="4" indent="0" algn="ctr" rtl="0">
              <a:spcBef>
                <a:spcPts val="0"/>
              </a:spcBef>
              <a:buNone/>
              <a:defRPr sz="1600" b="0" u="none">
                <a:solidFill>
                  <a:srgbClr val="2A0D00"/>
                </a:solidFill>
                <a:latin typeface="Georgia"/>
                <a:ea typeface="Georgia"/>
                <a:cs typeface="Georgia"/>
                <a:sym typeface="Georgia"/>
              </a:defRPr>
            </a:lvl5pPr>
            <a:lvl6pPr marL="0" marR="0" lvl="5" indent="0" algn="ctr" rtl="0">
              <a:spcBef>
                <a:spcPts val="0"/>
              </a:spcBef>
              <a:buNone/>
              <a:defRPr sz="1600" b="0" u="none">
                <a:solidFill>
                  <a:srgbClr val="2A0D00"/>
                </a:solidFill>
                <a:latin typeface="Georgia"/>
                <a:ea typeface="Georgia"/>
                <a:cs typeface="Georgia"/>
                <a:sym typeface="Georgia"/>
              </a:defRPr>
            </a:lvl6pPr>
            <a:lvl7pPr marL="0" marR="0" lvl="6" indent="0" algn="ctr" rtl="0">
              <a:spcBef>
                <a:spcPts val="0"/>
              </a:spcBef>
              <a:buNone/>
              <a:defRPr sz="1600" b="0" u="none">
                <a:solidFill>
                  <a:srgbClr val="2A0D00"/>
                </a:solidFill>
                <a:latin typeface="Georgia"/>
                <a:ea typeface="Georgia"/>
                <a:cs typeface="Georgia"/>
                <a:sym typeface="Georgia"/>
              </a:defRPr>
            </a:lvl7pPr>
            <a:lvl8pPr marL="0" marR="0" lvl="7" indent="0" algn="ctr" rtl="0">
              <a:spcBef>
                <a:spcPts val="0"/>
              </a:spcBef>
              <a:buNone/>
              <a:defRPr sz="1600" b="0" u="none">
                <a:solidFill>
                  <a:srgbClr val="2A0D00"/>
                </a:solidFill>
                <a:latin typeface="Georgia"/>
                <a:ea typeface="Georgia"/>
                <a:cs typeface="Georgia"/>
                <a:sym typeface="Georgia"/>
              </a:defRPr>
            </a:lvl8pPr>
            <a:lvl9pPr marL="0" marR="0" lvl="8" indent="0" algn="ctr" rtl="0">
              <a:spcBef>
                <a:spcPts val="0"/>
              </a:spcBef>
              <a:buNone/>
              <a:defRPr sz="1600" b="0" u="none">
                <a:solidFill>
                  <a:srgbClr val="2A0D00"/>
                </a:solidFill>
                <a:latin typeface="Georgia"/>
                <a:ea typeface="Georgia"/>
                <a:cs typeface="Georgia"/>
                <a:sym typeface="Georgia"/>
              </a:defRPr>
            </a:lvl9pPr>
          </a:lstStyle>
          <a:p>
            <a:pPr marL="0" lvl="0" indent="0">
              <a:spcBef>
                <a:spcPts val="0"/>
              </a:spcBef>
              <a:spcAft>
                <a:spcPts val="0"/>
              </a:spcAft>
              <a:buNone/>
            </a:pPr>
            <a:fld id="{00000000-1234-1234-1234-123412341234}" type="slidenum">
              <a:rPr lang="en-US"/>
              <a:t>‹#›</a:t>
            </a:fld>
            <a:endParaRPr/>
          </a:p>
        </p:txBody>
      </p:sp>
      <p:sp>
        <p:nvSpPr>
          <p:cNvPr id="20" name="Google Shape;20;p1"/>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lstStyle>
            <a:lvl1pPr marR="0" lvl="0" algn="ctr" rtl="0">
              <a:spcBef>
                <a:spcPts val="0"/>
              </a:spcBef>
              <a:spcAft>
                <a:spcPts val="0"/>
              </a:spcAft>
              <a:buClr>
                <a:srgbClr val="2A0D00"/>
              </a:buClr>
              <a:buSzPts val="3300"/>
              <a:buFont typeface="Georgia"/>
              <a:buNone/>
              <a:defRPr sz="3300" b="0" i="0" u="none" strike="noStrike" cap="none">
                <a:solidFill>
                  <a:srgbClr val="2A0D00"/>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1"/>
          <p:cNvSpPr txBox="1">
            <a:spLocks noGrp="1"/>
          </p:cNvSpPr>
          <p:nvPr>
            <p:ph type="body" idx="1"/>
          </p:nvPr>
        </p:nvSpPr>
        <p:spPr>
          <a:xfrm>
            <a:off x="301752" y="1524000"/>
            <a:ext cx="8534400" cy="4599432"/>
          </a:xfrm>
          <a:prstGeom prst="rect">
            <a:avLst/>
          </a:prstGeom>
          <a:noFill/>
          <a:ln>
            <a:noFill/>
          </a:ln>
        </p:spPr>
        <p:txBody>
          <a:bodyPr spcFirstLastPara="1" wrap="square" lIns="91425" tIns="45700" rIns="91425" bIns="45700" anchor="t" anchorCtr="0"/>
          <a:lstStyle>
            <a:lvl1pPr marL="457200" marR="0" lvl="0" indent="-374332" algn="l" rtl="0">
              <a:spcBef>
                <a:spcPts val="540"/>
              </a:spcBef>
              <a:spcAft>
                <a:spcPts val="0"/>
              </a:spcAft>
              <a:buClr>
                <a:schemeClr val="accent1"/>
              </a:buClr>
              <a:buSzPts val="2295"/>
              <a:buFont typeface="Noto Sans Symbols"/>
              <a:buChar char="●"/>
              <a:defRPr sz="2700" b="0" i="0" u="none" strike="noStrike" cap="none">
                <a:solidFill>
                  <a:schemeClr val="dk1"/>
                </a:solidFill>
                <a:latin typeface="Georgia"/>
                <a:ea typeface="Georgia"/>
                <a:cs typeface="Georgia"/>
                <a:sym typeface="Georgia"/>
              </a:defRPr>
            </a:lvl1pPr>
            <a:lvl2pPr marL="914400" marR="0" lvl="1" indent="-326390" algn="l" rtl="0">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L="1371600" marR="0" lvl="2"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Georgia"/>
                <a:ea typeface="Georgia"/>
                <a:cs typeface="Georgia"/>
                <a:sym typeface="Georgia"/>
              </a:defRPr>
            </a:lvl3pPr>
            <a:lvl4pPr marL="1828800" marR="0" lvl="3" indent="-317500" algn="l" rtl="0">
              <a:spcBef>
                <a:spcPts val="400"/>
              </a:spcBef>
              <a:spcAft>
                <a:spcPts val="0"/>
              </a:spcAft>
              <a:buClr>
                <a:schemeClr val="accent4"/>
              </a:buClr>
              <a:buSzPts val="1400"/>
              <a:buFont typeface="Noto Sans Symbols"/>
              <a:buChar char="•"/>
              <a:defRPr sz="2000" b="0" i="0" u="none" strike="noStrike" cap="none">
                <a:solidFill>
                  <a:schemeClr val="dk2"/>
                </a:solidFill>
                <a:latin typeface="Georgia"/>
                <a:ea typeface="Georgia"/>
                <a:cs typeface="Georgia"/>
                <a:sym typeface="Georgia"/>
              </a:defRPr>
            </a:lvl4pPr>
            <a:lvl5pPr marL="2286000" marR="0" lvl="4" indent="-342900" algn="l" rtl="0">
              <a:spcBef>
                <a:spcPts val="360"/>
              </a:spcBef>
              <a:spcAft>
                <a:spcPts val="0"/>
              </a:spcAft>
              <a:buClr>
                <a:schemeClr val="accent5"/>
              </a:buClr>
              <a:buSzPts val="1800"/>
              <a:buFont typeface="Georgia"/>
              <a:buChar char="•"/>
              <a:defRPr sz="1800" b="0" i="0" u="none" strike="noStrike" cap="none">
                <a:solidFill>
                  <a:schemeClr val="dk1"/>
                </a:solidFill>
                <a:latin typeface="Georgia"/>
                <a:ea typeface="Georgia"/>
                <a:cs typeface="Georgia"/>
                <a:sym typeface="Georgia"/>
              </a:defRPr>
            </a:lvl5pPr>
            <a:lvl6pPr marL="2743200" marR="0" lvl="5" indent="-320039" algn="l" rtl="0">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
        <p:nvSpPr>
          <p:cNvPr id="22" name="Google Shape;22;p1"/>
          <p:cNvSpPr/>
          <p:nvPr/>
        </p:nvSpPr>
        <p:spPr>
          <a:xfrm>
            <a:off x="149352" y="6096000"/>
            <a:ext cx="8833104" cy="601949"/>
          </a:xfrm>
          <a:prstGeom prst="rect">
            <a:avLst/>
          </a:prstGeom>
          <a:solidFill>
            <a:srgbClr val="2B1D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pic>
        <p:nvPicPr>
          <p:cNvPr id="23" name="Google Shape;23;p1" descr="sealbrownbluesmall.jpg"/>
          <p:cNvPicPr preferRelativeResize="0"/>
          <p:nvPr/>
        </p:nvPicPr>
        <p:blipFill rotWithShape="1">
          <a:blip r:embed="rId13">
            <a:alphaModFix/>
          </a:blip>
          <a:srcRect/>
          <a:stretch/>
        </p:blipFill>
        <p:spPr>
          <a:xfrm>
            <a:off x="6248400" y="6145100"/>
            <a:ext cx="2667000" cy="560500"/>
          </a:xfrm>
          <a:prstGeom prst="rect">
            <a:avLst/>
          </a:prstGeom>
          <a:noFill/>
          <a:ln>
            <a:noFill/>
          </a:ln>
        </p:spPr>
      </p:pic>
      <p:grpSp>
        <p:nvGrpSpPr>
          <p:cNvPr id="24" name="Google Shape;24;p1"/>
          <p:cNvGrpSpPr/>
          <p:nvPr/>
        </p:nvGrpSpPr>
        <p:grpSpPr>
          <a:xfrm>
            <a:off x="152400" y="6096000"/>
            <a:ext cx="8833104" cy="609600"/>
            <a:chOff x="152400" y="6096000"/>
            <a:chExt cx="8833104" cy="609600"/>
          </a:xfrm>
        </p:grpSpPr>
        <p:sp>
          <p:nvSpPr>
            <p:cNvPr id="25" name="Google Shape;25;p1"/>
            <p:cNvSpPr/>
            <p:nvPr/>
          </p:nvSpPr>
          <p:spPr>
            <a:xfrm>
              <a:off x="152400" y="6096000"/>
              <a:ext cx="8833104" cy="601949"/>
            </a:xfrm>
            <a:prstGeom prst="rect">
              <a:avLst/>
            </a:prstGeom>
            <a:solidFill>
              <a:srgbClr val="2B1D1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pic>
          <p:nvPicPr>
            <p:cNvPr id="26" name="Google Shape;26;p1" descr="sealbrownbluesmall.jpg"/>
            <p:cNvPicPr preferRelativeResize="0"/>
            <p:nvPr/>
          </p:nvPicPr>
          <p:blipFill rotWithShape="1">
            <a:blip r:embed="rId13">
              <a:alphaModFix/>
            </a:blip>
            <a:srcRect/>
            <a:stretch/>
          </p:blipFill>
          <p:spPr>
            <a:xfrm>
              <a:off x="6251448" y="6145100"/>
              <a:ext cx="2667000" cy="560500"/>
            </a:xfrm>
            <a:prstGeom prst="rect">
              <a:avLst/>
            </a:prstGeom>
            <a:noFill/>
            <a:ln>
              <a:noFill/>
            </a:ln>
          </p:spPr>
        </p:pic>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hyperlink" Target="https://arcg.is/1DnLiP"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Erin.jacque@tufts.edu"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3"/>
          <p:cNvSpPr txBox="1">
            <a:spLocks noGrp="1"/>
          </p:cNvSpPr>
          <p:nvPr>
            <p:ph type="title"/>
          </p:nvPr>
        </p:nvSpPr>
        <p:spPr>
          <a:xfrm>
            <a:off x="190500" y="852139"/>
            <a:ext cx="8763000" cy="1119389"/>
          </a:xfrm>
          <a:prstGeom prst="rect">
            <a:avLst/>
          </a:prstGeom>
          <a:noFill/>
          <a:ln>
            <a:noFill/>
          </a:ln>
        </p:spPr>
        <p:txBody>
          <a:bodyPr spcFirstLastPara="1" wrap="square" lIns="91425" tIns="45700" rIns="91425" bIns="45700" anchor="b" anchorCtr="0">
            <a:noAutofit/>
          </a:bodyPr>
          <a:lstStyle/>
          <a:p>
            <a:pPr lvl="0">
              <a:buSzPts val="3200"/>
            </a:pPr>
            <a:br>
              <a:rPr lang="en-US" sz="3200" dirty="0"/>
            </a:br>
            <a:br>
              <a:rPr lang="en-US" sz="3200" dirty="0"/>
            </a:br>
            <a:r>
              <a:rPr lang="en-US" sz="3200" dirty="0"/>
              <a:t>GIS and Spatial Analysis: </a:t>
            </a:r>
            <a:br>
              <a:rPr lang="en-US" sz="3200" dirty="0"/>
            </a:br>
            <a:r>
              <a:rPr lang="en-US" sz="3200" dirty="0"/>
              <a:t>Project Work Related to the Opioid Epidemic</a:t>
            </a:r>
            <a:endParaRPr sz="3200" b="0" i="0" u="none" strike="noStrike" cap="none" dirty="0">
              <a:solidFill>
                <a:srgbClr val="FFFFFF"/>
              </a:solidFill>
              <a:latin typeface="Georgia"/>
              <a:ea typeface="Georgia"/>
              <a:cs typeface="Georgia"/>
              <a:sym typeface="Georgia"/>
            </a:endParaRPr>
          </a:p>
        </p:txBody>
      </p:sp>
      <p:sp>
        <p:nvSpPr>
          <p:cNvPr id="154" name="Google Shape;154;p13"/>
          <p:cNvSpPr txBox="1">
            <a:spLocks noGrp="1"/>
          </p:cNvSpPr>
          <p:nvPr>
            <p:ph type="body" idx="1"/>
          </p:nvPr>
        </p:nvSpPr>
        <p:spPr>
          <a:xfrm>
            <a:off x="152400" y="2697134"/>
            <a:ext cx="8763000" cy="1902059"/>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accent1"/>
              </a:buClr>
              <a:buSzPts val="2040"/>
              <a:buFont typeface="Noto Sans Symbols"/>
              <a:buNone/>
            </a:pPr>
            <a:r>
              <a:rPr lang="en-US" sz="2400" b="1" i="0" u="none" strike="noStrike" cap="none" dirty="0">
                <a:solidFill>
                  <a:schemeClr val="dk1"/>
                </a:solidFill>
                <a:latin typeface="Georgia"/>
                <a:ea typeface="Georgia"/>
                <a:cs typeface="Georgia"/>
                <a:sym typeface="Georgia"/>
              </a:rPr>
              <a:t>Erin E. Jacque, GISP, MPS</a:t>
            </a:r>
          </a:p>
          <a:p>
            <a:pPr marL="0" marR="0" lvl="0" indent="0" algn="ctr" rtl="0">
              <a:spcBef>
                <a:spcPts val="0"/>
              </a:spcBef>
              <a:spcAft>
                <a:spcPts val="0"/>
              </a:spcAft>
              <a:buClr>
                <a:schemeClr val="accent1"/>
              </a:buClr>
              <a:buSzPts val="2040"/>
              <a:buFont typeface="Noto Sans Symbols"/>
              <a:buNone/>
            </a:pPr>
            <a:r>
              <a:rPr lang="en-US" sz="2400" dirty="0">
                <a:solidFill>
                  <a:schemeClr val="dk1"/>
                </a:solidFill>
              </a:rPr>
              <a:t>Research Assistant</a:t>
            </a:r>
            <a:endParaRPr lang="en-US" sz="2400" b="1" i="0" u="none" strike="noStrike" cap="none" dirty="0">
              <a:solidFill>
                <a:schemeClr val="dk1"/>
              </a:solidFill>
              <a:latin typeface="Georgia"/>
              <a:ea typeface="Georgia"/>
              <a:cs typeface="Georgia"/>
              <a:sym typeface="Georgia"/>
            </a:endParaRPr>
          </a:p>
          <a:p>
            <a:pPr marL="0" marR="0" lvl="0" indent="0" algn="ctr" rtl="0">
              <a:spcBef>
                <a:spcPts val="0"/>
              </a:spcBef>
              <a:spcAft>
                <a:spcPts val="0"/>
              </a:spcAft>
              <a:buClr>
                <a:schemeClr val="accent1"/>
              </a:buClr>
              <a:buSzPts val="2040"/>
              <a:buFont typeface="Noto Sans Symbols"/>
              <a:buNone/>
            </a:pPr>
            <a:r>
              <a:rPr lang="en-US" sz="1800" b="1" i="0" u="none" strike="noStrike" cap="none" dirty="0">
                <a:solidFill>
                  <a:schemeClr val="dk1"/>
                </a:solidFill>
                <a:latin typeface="Georgia"/>
                <a:ea typeface="Georgia"/>
                <a:cs typeface="Georgia"/>
                <a:sym typeface="Georgia"/>
              </a:rPr>
              <a:t>Dept. of Public Health &amp; Community Medicine; </a:t>
            </a:r>
            <a:endParaRPr dirty="0"/>
          </a:p>
          <a:p>
            <a:pPr marL="0" marR="0" lvl="0" indent="0" algn="ctr" rtl="0">
              <a:spcBef>
                <a:spcPts val="360"/>
              </a:spcBef>
              <a:spcAft>
                <a:spcPts val="0"/>
              </a:spcAft>
              <a:buClr>
                <a:schemeClr val="accent1"/>
              </a:buClr>
              <a:buSzPts val="1530"/>
              <a:buFont typeface="Noto Sans Symbols"/>
              <a:buNone/>
            </a:pPr>
            <a:r>
              <a:rPr lang="en-US" sz="1800" b="1" i="0" u="none" strike="noStrike" cap="none" dirty="0">
                <a:solidFill>
                  <a:schemeClr val="dk1"/>
                </a:solidFill>
                <a:latin typeface="Georgia"/>
                <a:ea typeface="Georgia"/>
                <a:cs typeface="Georgia"/>
                <a:sym typeface="Georgia"/>
              </a:rPr>
              <a:t>Tufts University School of Medicine</a:t>
            </a:r>
            <a:endParaRPr dirty="0"/>
          </a:p>
        </p:txBody>
      </p:sp>
      <p:sp>
        <p:nvSpPr>
          <p:cNvPr id="155" name="Google Shape;155;p13"/>
          <p:cNvSpPr txBox="1">
            <a:spLocks noGrp="1"/>
          </p:cNvSpPr>
          <p:nvPr>
            <p:ph type="sldNum" idx="12"/>
          </p:nvPr>
        </p:nvSpPr>
        <p:spPr>
          <a:xfrm>
            <a:off x="4343400" y="2199450"/>
            <a:ext cx="457200" cy="441325"/>
          </a:xfrm>
          <a:prstGeom prst="rect">
            <a:avLst/>
          </a:prstGeom>
          <a:noFill/>
          <a:ln>
            <a:noFill/>
          </a:ln>
        </p:spPr>
        <p:txBody>
          <a:bodyPr spcFirstLastPara="1" wrap="square" lIns="45700" tIns="45700" rIns="45700" bIns="45700" anchor="ctr" anchorCtr="0">
            <a:noAutofit/>
          </a:bodyPr>
          <a:lstStyle/>
          <a:p>
            <a:pPr marL="0" marR="0" lvl="0" indent="0" algn="ctr" rtl="0">
              <a:spcBef>
                <a:spcPts val="0"/>
              </a:spcBef>
              <a:spcAft>
                <a:spcPts val="0"/>
              </a:spcAft>
              <a:buNone/>
            </a:pPr>
            <a:endParaRPr sz="1600">
              <a:solidFill>
                <a:srgbClr val="2A0D00"/>
              </a:solidFill>
              <a:latin typeface="Georgia"/>
              <a:ea typeface="Georgia"/>
              <a:cs typeface="Georgia"/>
              <a:sym typeface="Georgia"/>
            </a:endParaRPr>
          </a:p>
          <a:p>
            <a:pPr marL="0" marR="0" lvl="0" indent="0" algn="ctr" rtl="0">
              <a:spcBef>
                <a:spcPts val="0"/>
              </a:spcBef>
              <a:spcAft>
                <a:spcPts val="0"/>
              </a:spcAft>
              <a:buNone/>
            </a:pPr>
            <a:endParaRPr sz="1600">
              <a:solidFill>
                <a:srgbClr val="2A0D00"/>
              </a:solidFill>
              <a:latin typeface="Georgia"/>
              <a:ea typeface="Georgia"/>
              <a:cs typeface="Georgia"/>
              <a:sym typeface="Georgia"/>
            </a:endParaRPr>
          </a:p>
        </p:txBody>
      </p:sp>
      <p:sp>
        <p:nvSpPr>
          <p:cNvPr id="156" name="Google Shape;156;p13"/>
          <p:cNvSpPr/>
          <p:nvPr/>
        </p:nvSpPr>
        <p:spPr>
          <a:xfrm>
            <a:off x="762000" y="4827115"/>
            <a:ext cx="7391400" cy="1034129"/>
          </a:xfrm>
          <a:prstGeom prst="rect">
            <a:avLst/>
          </a:prstGeom>
          <a:noFill/>
          <a:ln>
            <a:noFill/>
          </a:ln>
        </p:spPr>
        <p:txBody>
          <a:bodyPr spcFirstLastPara="1" wrap="square" lIns="91425" tIns="45700" rIns="91425" bIns="45700" anchor="t" anchorCtr="0">
            <a:noAutofit/>
          </a:bodyPr>
          <a:lstStyle/>
          <a:p>
            <a:pPr marL="0" marR="0" lvl="0" indent="0" algn="ctr" rtl="0">
              <a:spcBef>
                <a:spcPts val="360"/>
              </a:spcBef>
              <a:spcAft>
                <a:spcPts val="0"/>
              </a:spcAft>
              <a:buNone/>
            </a:pPr>
            <a:r>
              <a:rPr lang="en-US" sz="1800" b="1" dirty="0">
                <a:solidFill>
                  <a:srgbClr val="7E6D5F"/>
                </a:solidFill>
                <a:latin typeface="Georgia"/>
                <a:ea typeface="Georgia"/>
                <a:cs typeface="Georgia"/>
                <a:sym typeface="Georgia"/>
              </a:rPr>
              <a:t>March 19</a:t>
            </a:r>
            <a:r>
              <a:rPr lang="en-US" sz="1800" b="1" cap="none" dirty="0">
                <a:solidFill>
                  <a:srgbClr val="7E6D5F"/>
                </a:solidFill>
                <a:latin typeface="Georgia"/>
                <a:ea typeface="Georgia"/>
                <a:cs typeface="Georgia"/>
                <a:sym typeface="Georgia"/>
              </a:rPr>
              <a:t>, 2019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18A57-5164-4E30-A818-D2DE0764C2C7}"/>
              </a:ext>
            </a:extLst>
          </p:cNvPr>
          <p:cNvSpPr>
            <a:spLocks noGrp="1"/>
          </p:cNvSpPr>
          <p:nvPr>
            <p:ph type="title"/>
          </p:nvPr>
        </p:nvSpPr>
        <p:spPr/>
        <p:txBody>
          <a:bodyPr/>
          <a:lstStyle/>
          <a:p>
            <a:r>
              <a:rPr lang="en-US" b="1" dirty="0"/>
              <a:t>About me</a:t>
            </a:r>
          </a:p>
        </p:txBody>
      </p:sp>
      <p:sp>
        <p:nvSpPr>
          <p:cNvPr id="4" name="Text Placeholder 3">
            <a:extLst>
              <a:ext uri="{FF2B5EF4-FFF2-40B4-BE49-F238E27FC236}">
                <a16:creationId xmlns:a16="http://schemas.microsoft.com/office/drawing/2014/main" id="{7DA61F9A-5715-4370-9192-19BC712F2467}"/>
              </a:ext>
            </a:extLst>
          </p:cNvPr>
          <p:cNvSpPr>
            <a:spLocks noGrp="1"/>
          </p:cNvSpPr>
          <p:nvPr>
            <p:ph type="body" idx="1"/>
          </p:nvPr>
        </p:nvSpPr>
        <p:spPr>
          <a:xfrm>
            <a:off x="211600" y="1578563"/>
            <a:ext cx="8503920" cy="4572000"/>
          </a:xfrm>
        </p:spPr>
        <p:txBody>
          <a:bodyPr/>
          <a:lstStyle/>
          <a:p>
            <a:r>
              <a:rPr lang="en-US" sz="2000" b="1" dirty="0"/>
              <a:t>Graduate Student at Northeastern </a:t>
            </a:r>
            <a:r>
              <a:rPr lang="en-US" sz="2000" dirty="0"/>
              <a:t>- interest in the opioid epidemic</a:t>
            </a:r>
          </a:p>
          <a:p>
            <a:r>
              <a:rPr lang="en-US" sz="2000" dirty="0"/>
              <a:t>Several class research papers subject matter focus on the epidemic</a:t>
            </a:r>
          </a:p>
          <a:p>
            <a:r>
              <a:rPr lang="en-US" sz="2000" dirty="0"/>
              <a:t>I introduced myself to my current supervisor (Dr. Thomas </a:t>
            </a:r>
            <a:r>
              <a:rPr lang="en-US" sz="2000" dirty="0" err="1"/>
              <a:t>Stopka</a:t>
            </a:r>
            <a:r>
              <a:rPr lang="en-US" sz="2000" dirty="0"/>
              <a:t>, Associate Professor at Tufts School of Medicine, Dept. of Public Health &amp; Community Medicine) and expressed interest in the subject</a:t>
            </a:r>
          </a:p>
          <a:p>
            <a:r>
              <a:rPr lang="en-US" sz="2000" b="1" dirty="0"/>
              <a:t>Hired as a Research Assistant at Tufts </a:t>
            </a:r>
            <a:r>
              <a:rPr lang="en-US" sz="2000" dirty="0"/>
              <a:t>in October of 2017</a:t>
            </a:r>
          </a:p>
          <a:p>
            <a:r>
              <a:rPr lang="en-US" sz="2000" dirty="0"/>
              <a:t>I was an unconventional student.  Prior to working at Tufts I had 14 years of GIS experience in a range of disciplines</a:t>
            </a:r>
          </a:p>
          <a:p>
            <a:r>
              <a:rPr lang="en-US" sz="2000" dirty="0"/>
              <a:t>In 2018 I was awarded a </a:t>
            </a:r>
            <a:r>
              <a:rPr lang="en-US" sz="2000" b="1" dirty="0"/>
              <a:t>scholarship from the Northeast Geographic Information Society</a:t>
            </a:r>
            <a:r>
              <a:rPr lang="en-US" sz="2000" dirty="0"/>
              <a:t> for my continued work at Tufts</a:t>
            </a:r>
            <a:endParaRPr lang="en-US" dirty="0"/>
          </a:p>
        </p:txBody>
      </p:sp>
    </p:spTree>
    <p:extLst>
      <p:ext uri="{BB962C8B-B14F-4D97-AF65-F5344CB8AC3E}">
        <p14:creationId xmlns:p14="http://schemas.microsoft.com/office/powerpoint/2010/main" val="2328975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0B97D-C49A-4C2D-B7C8-FA5EF522719C}"/>
              </a:ext>
            </a:extLst>
          </p:cNvPr>
          <p:cNvSpPr>
            <a:spLocks noGrp="1"/>
          </p:cNvSpPr>
          <p:nvPr>
            <p:ph type="title"/>
          </p:nvPr>
        </p:nvSpPr>
        <p:spPr>
          <a:xfrm>
            <a:off x="301752" y="228600"/>
            <a:ext cx="8534400" cy="758952"/>
          </a:xfrm>
        </p:spPr>
        <p:txBody>
          <a:bodyPr/>
          <a:lstStyle/>
          <a:p>
            <a:r>
              <a:rPr lang="en-US" b="1" dirty="0"/>
              <a:t>Introduction</a:t>
            </a:r>
          </a:p>
        </p:txBody>
      </p:sp>
      <p:sp>
        <p:nvSpPr>
          <p:cNvPr id="4" name="Text Placeholder 3">
            <a:extLst>
              <a:ext uri="{FF2B5EF4-FFF2-40B4-BE49-F238E27FC236}">
                <a16:creationId xmlns:a16="http://schemas.microsoft.com/office/drawing/2014/main" id="{8C6746EB-84DE-4B14-8FDE-A912A29A5DC1}"/>
              </a:ext>
            </a:extLst>
          </p:cNvPr>
          <p:cNvSpPr>
            <a:spLocks noGrp="1"/>
          </p:cNvSpPr>
          <p:nvPr>
            <p:ph type="body" idx="1"/>
          </p:nvPr>
        </p:nvSpPr>
        <p:spPr/>
        <p:txBody>
          <a:bodyPr/>
          <a:lstStyle/>
          <a:p>
            <a:r>
              <a:rPr lang="en-US" b="1" dirty="0"/>
              <a:t>Datasets </a:t>
            </a:r>
          </a:p>
          <a:p>
            <a:pPr marL="82868" indent="0">
              <a:buNone/>
            </a:pPr>
            <a:endParaRPr lang="en-US" dirty="0"/>
          </a:p>
          <a:p>
            <a:r>
              <a:rPr lang="en-US" b="1" dirty="0"/>
              <a:t>Collaboration </a:t>
            </a:r>
          </a:p>
          <a:p>
            <a:pPr marL="82868" indent="0">
              <a:buNone/>
            </a:pPr>
            <a:endParaRPr lang="en-US" b="1" dirty="0"/>
          </a:p>
          <a:p>
            <a:r>
              <a:rPr lang="en-US" b="1" dirty="0"/>
              <a:t>Maps and data analysis </a:t>
            </a:r>
          </a:p>
          <a:p>
            <a:pPr marL="82868" indent="0">
              <a:buNone/>
            </a:pPr>
            <a:endParaRPr lang="en-US" b="1" dirty="0"/>
          </a:p>
          <a:p>
            <a:r>
              <a:rPr lang="en-US" b="1" dirty="0"/>
              <a:t>Projects </a:t>
            </a:r>
            <a:r>
              <a:rPr lang="en-US" dirty="0"/>
              <a:t>– A brief overview of three projects I have contributed to</a:t>
            </a:r>
            <a:endParaRPr lang="en-US" b="1" dirty="0"/>
          </a:p>
        </p:txBody>
      </p:sp>
    </p:spTree>
    <p:extLst>
      <p:ext uri="{BB962C8B-B14F-4D97-AF65-F5344CB8AC3E}">
        <p14:creationId xmlns:p14="http://schemas.microsoft.com/office/powerpoint/2010/main" val="2687991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3A8F9-FF3D-4584-B44F-148A130C5FD0}"/>
              </a:ext>
            </a:extLst>
          </p:cNvPr>
          <p:cNvSpPr>
            <a:spLocks noGrp="1"/>
          </p:cNvSpPr>
          <p:nvPr>
            <p:ph type="title"/>
          </p:nvPr>
        </p:nvSpPr>
        <p:spPr/>
        <p:txBody>
          <a:bodyPr/>
          <a:lstStyle/>
          <a:p>
            <a:r>
              <a:rPr lang="en-US" b="1" dirty="0"/>
              <a:t>Datasets: Related to Access to Services</a:t>
            </a:r>
          </a:p>
        </p:txBody>
      </p:sp>
      <p:sp>
        <p:nvSpPr>
          <p:cNvPr id="4" name="Text Placeholder 3">
            <a:extLst>
              <a:ext uri="{FF2B5EF4-FFF2-40B4-BE49-F238E27FC236}">
                <a16:creationId xmlns:a16="http://schemas.microsoft.com/office/drawing/2014/main" id="{28B29F29-91A6-46A9-9534-35EC0D2EC69E}"/>
              </a:ext>
            </a:extLst>
          </p:cNvPr>
          <p:cNvSpPr>
            <a:spLocks noGrp="1"/>
          </p:cNvSpPr>
          <p:nvPr>
            <p:ph type="body" idx="1"/>
          </p:nvPr>
        </p:nvSpPr>
        <p:spPr>
          <a:xfrm>
            <a:off x="301752" y="1424017"/>
            <a:ext cx="8503920" cy="4572000"/>
          </a:xfrm>
        </p:spPr>
        <p:txBody>
          <a:bodyPr/>
          <a:lstStyle/>
          <a:p>
            <a:r>
              <a:rPr lang="en-US" sz="2600" b="1" dirty="0"/>
              <a:t>Drug treatment facilities</a:t>
            </a:r>
            <a:r>
              <a:rPr lang="en-US" sz="2600" dirty="0"/>
              <a:t>: point data</a:t>
            </a:r>
          </a:p>
          <a:p>
            <a:r>
              <a:rPr lang="en-US" sz="2600" b="1" dirty="0"/>
              <a:t>Medications for Opioid Use Disorder (MOUD) Facilities</a:t>
            </a:r>
            <a:r>
              <a:rPr lang="en-US" sz="2600" dirty="0"/>
              <a:t>: point data</a:t>
            </a:r>
          </a:p>
          <a:p>
            <a:r>
              <a:rPr lang="en-US" sz="2600" b="1" dirty="0"/>
              <a:t>Public Transportation</a:t>
            </a:r>
            <a:r>
              <a:rPr lang="en-US" sz="2600" dirty="0"/>
              <a:t>: line data</a:t>
            </a:r>
          </a:p>
          <a:p>
            <a:r>
              <a:rPr lang="en-US" sz="2600" b="1" dirty="0"/>
              <a:t>Syringe Service Providers (SSPs): </a:t>
            </a:r>
            <a:r>
              <a:rPr lang="en-US" sz="2600" dirty="0"/>
              <a:t>point data for brick &amp; mortar locations, polygons for mobile service areas</a:t>
            </a:r>
          </a:p>
          <a:p>
            <a:r>
              <a:rPr lang="en-US" sz="2600" b="1" dirty="0"/>
              <a:t>Pharmacies</a:t>
            </a:r>
            <a:r>
              <a:rPr lang="en-US" sz="2600" dirty="0"/>
              <a:t>: point data</a:t>
            </a:r>
          </a:p>
          <a:p>
            <a:endParaRPr lang="en-US" dirty="0"/>
          </a:p>
          <a:p>
            <a:endParaRPr lang="en-US" dirty="0"/>
          </a:p>
        </p:txBody>
      </p:sp>
    </p:spTree>
    <p:extLst>
      <p:ext uri="{BB962C8B-B14F-4D97-AF65-F5344CB8AC3E}">
        <p14:creationId xmlns:p14="http://schemas.microsoft.com/office/powerpoint/2010/main" val="3638851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6B5BA-CDDE-4419-ACB5-23E6B1986909}"/>
              </a:ext>
            </a:extLst>
          </p:cNvPr>
          <p:cNvSpPr>
            <a:spLocks noGrp="1"/>
          </p:cNvSpPr>
          <p:nvPr>
            <p:ph type="title"/>
          </p:nvPr>
        </p:nvSpPr>
        <p:spPr/>
        <p:txBody>
          <a:bodyPr/>
          <a:lstStyle/>
          <a:p>
            <a:r>
              <a:rPr lang="en-US" b="1" dirty="0"/>
              <a:t>Datasets: Related to Opioid Burden</a:t>
            </a:r>
          </a:p>
        </p:txBody>
      </p:sp>
      <p:sp>
        <p:nvSpPr>
          <p:cNvPr id="4" name="Text Placeholder 3">
            <a:extLst>
              <a:ext uri="{FF2B5EF4-FFF2-40B4-BE49-F238E27FC236}">
                <a16:creationId xmlns:a16="http://schemas.microsoft.com/office/drawing/2014/main" id="{32A164E5-D0B9-4EEA-8ABF-CCA411E8FEE3}"/>
              </a:ext>
            </a:extLst>
          </p:cNvPr>
          <p:cNvSpPr>
            <a:spLocks noGrp="1"/>
          </p:cNvSpPr>
          <p:nvPr>
            <p:ph type="body" idx="1"/>
          </p:nvPr>
        </p:nvSpPr>
        <p:spPr/>
        <p:txBody>
          <a:bodyPr/>
          <a:lstStyle/>
          <a:p>
            <a:r>
              <a:rPr lang="en-US" sz="2600" b="1" dirty="0"/>
              <a:t>Opioid overdose: </a:t>
            </a:r>
            <a:r>
              <a:rPr lang="en-US" sz="2600" dirty="0"/>
              <a:t>point or polygon data</a:t>
            </a:r>
          </a:p>
          <a:p>
            <a:r>
              <a:rPr lang="en-US" sz="2600" b="1" dirty="0"/>
              <a:t>Opioid Use Disorder </a:t>
            </a:r>
            <a:r>
              <a:rPr lang="en-US" sz="2600" dirty="0"/>
              <a:t>(OUD): polygon data</a:t>
            </a:r>
          </a:p>
          <a:p>
            <a:r>
              <a:rPr lang="en-US" sz="2600" b="1" dirty="0"/>
              <a:t>Co-morbidities </a:t>
            </a:r>
            <a:r>
              <a:rPr lang="en-US" sz="2600" dirty="0"/>
              <a:t>(HIV, HCV, Depression, Anxiety): polygon data, likely point data aggregated to polygon</a:t>
            </a:r>
          </a:p>
          <a:p>
            <a:r>
              <a:rPr lang="en-US" sz="2600" b="1" dirty="0"/>
              <a:t>Emergency Response data </a:t>
            </a:r>
            <a:r>
              <a:rPr lang="en-US" sz="2600" dirty="0"/>
              <a:t>(ER records, Ambulatory services): point or polygon data</a:t>
            </a:r>
          </a:p>
          <a:p>
            <a:r>
              <a:rPr lang="en-US" sz="2600" b="1" dirty="0"/>
              <a:t>Syringe discard data: </a:t>
            </a:r>
            <a:r>
              <a:rPr lang="en-US" sz="2600" dirty="0"/>
              <a:t>point data</a:t>
            </a:r>
          </a:p>
          <a:p>
            <a:pPr lvl="1"/>
            <a:endParaRPr lang="en-US" dirty="0"/>
          </a:p>
        </p:txBody>
      </p:sp>
    </p:spTree>
    <p:extLst>
      <p:ext uri="{BB962C8B-B14F-4D97-AF65-F5344CB8AC3E}">
        <p14:creationId xmlns:p14="http://schemas.microsoft.com/office/powerpoint/2010/main" val="357733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28C93-96FA-4C6A-8DBE-DA1A6B417F2B}"/>
              </a:ext>
            </a:extLst>
          </p:cNvPr>
          <p:cNvSpPr>
            <a:spLocks noGrp="1"/>
          </p:cNvSpPr>
          <p:nvPr>
            <p:ph type="title"/>
          </p:nvPr>
        </p:nvSpPr>
        <p:spPr/>
        <p:txBody>
          <a:bodyPr/>
          <a:lstStyle/>
          <a:p>
            <a:r>
              <a:rPr lang="en-US" b="1" dirty="0"/>
              <a:t>Other Datasets</a:t>
            </a:r>
          </a:p>
        </p:txBody>
      </p:sp>
      <p:sp>
        <p:nvSpPr>
          <p:cNvPr id="4" name="Text Placeholder 3">
            <a:extLst>
              <a:ext uri="{FF2B5EF4-FFF2-40B4-BE49-F238E27FC236}">
                <a16:creationId xmlns:a16="http://schemas.microsoft.com/office/drawing/2014/main" id="{53BDC6A4-17A8-402A-A24E-2AFEFC021ACE}"/>
              </a:ext>
            </a:extLst>
          </p:cNvPr>
          <p:cNvSpPr>
            <a:spLocks noGrp="1"/>
          </p:cNvSpPr>
          <p:nvPr>
            <p:ph type="body" idx="1"/>
          </p:nvPr>
        </p:nvSpPr>
        <p:spPr/>
        <p:txBody>
          <a:bodyPr/>
          <a:lstStyle/>
          <a:p>
            <a:r>
              <a:rPr lang="en-US" dirty="0"/>
              <a:t>Socio-Economic data: polygon data</a:t>
            </a:r>
          </a:p>
          <a:p>
            <a:pPr lvl="1"/>
            <a:r>
              <a:rPr lang="en-US" sz="2500" dirty="0">
                <a:solidFill>
                  <a:schemeClr val="tx1">
                    <a:lumMod val="95000"/>
                    <a:lumOff val="5000"/>
                  </a:schemeClr>
                </a:solidFill>
              </a:rPr>
              <a:t>Poverty </a:t>
            </a:r>
          </a:p>
          <a:p>
            <a:pPr lvl="1"/>
            <a:r>
              <a:rPr lang="en-US" sz="2500" dirty="0">
                <a:solidFill>
                  <a:schemeClr val="tx1">
                    <a:lumMod val="95000"/>
                    <a:lumOff val="5000"/>
                  </a:schemeClr>
                </a:solidFill>
              </a:rPr>
              <a:t>Income</a:t>
            </a:r>
          </a:p>
          <a:p>
            <a:pPr lvl="1"/>
            <a:r>
              <a:rPr lang="en-US" sz="2500" dirty="0">
                <a:solidFill>
                  <a:schemeClr val="tx1">
                    <a:lumMod val="95000"/>
                    <a:lumOff val="5000"/>
                  </a:schemeClr>
                </a:solidFill>
              </a:rPr>
              <a:t>*Employment </a:t>
            </a:r>
          </a:p>
          <a:p>
            <a:pPr lvl="1"/>
            <a:r>
              <a:rPr lang="en-US" sz="2500" dirty="0">
                <a:solidFill>
                  <a:schemeClr val="tx1">
                    <a:lumMod val="95000"/>
                    <a:lumOff val="5000"/>
                  </a:schemeClr>
                </a:solidFill>
              </a:rPr>
              <a:t>Occupation</a:t>
            </a:r>
          </a:p>
          <a:p>
            <a:pPr lvl="1"/>
            <a:r>
              <a:rPr lang="en-US" sz="2500" dirty="0">
                <a:solidFill>
                  <a:schemeClr val="tx1">
                    <a:lumMod val="95000"/>
                    <a:lumOff val="5000"/>
                  </a:schemeClr>
                </a:solidFill>
              </a:rPr>
              <a:t>Race/Ethnicity</a:t>
            </a:r>
          </a:p>
          <a:p>
            <a:r>
              <a:rPr lang="en-US" dirty="0"/>
              <a:t>Highway Exists, transportation networks: line data</a:t>
            </a:r>
          </a:p>
          <a:p>
            <a:r>
              <a:rPr lang="en-US" dirty="0"/>
              <a:t>Fast food establishments: point data</a:t>
            </a:r>
          </a:p>
          <a:p>
            <a:r>
              <a:rPr lang="en-US" dirty="0"/>
              <a:t>Public Restrooms: point data</a:t>
            </a:r>
          </a:p>
          <a:p>
            <a:endParaRPr lang="en-US" dirty="0"/>
          </a:p>
          <a:p>
            <a:pPr marL="588010" lvl="1" indent="0">
              <a:buNone/>
            </a:pPr>
            <a:endParaRPr lang="en-US" dirty="0"/>
          </a:p>
        </p:txBody>
      </p:sp>
    </p:spTree>
    <p:extLst>
      <p:ext uri="{BB962C8B-B14F-4D97-AF65-F5344CB8AC3E}">
        <p14:creationId xmlns:p14="http://schemas.microsoft.com/office/powerpoint/2010/main" val="3228835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89A43-490D-40BB-9291-B9F88A8C515C}"/>
              </a:ext>
            </a:extLst>
          </p:cNvPr>
          <p:cNvSpPr>
            <a:spLocks noGrp="1"/>
          </p:cNvSpPr>
          <p:nvPr>
            <p:ph type="title"/>
          </p:nvPr>
        </p:nvSpPr>
        <p:spPr/>
        <p:txBody>
          <a:bodyPr/>
          <a:lstStyle/>
          <a:p>
            <a:r>
              <a:rPr lang="en-US" b="1" dirty="0"/>
              <a:t>Unexpected Relationships</a:t>
            </a:r>
          </a:p>
        </p:txBody>
      </p:sp>
      <p:pic>
        <p:nvPicPr>
          <p:cNvPr id="6" name="Picture 5">
            <a:extLst>
              <a:ext uri="{FF2B5EF4-FFF2-40B4-BE49-F238E27FC236}">
                <a16:creationId xmlns:a16="http://schemas.microsoft.com/office/drawing/2014/main" id="{BA2FBA7B-652F-4412-99F5-2992F92F7616}"/>
              </a:ext>
            </a:extLst>
          </p:cNvPr>
          <p:cNvPicPr>
            <a:picLocks noChangeAspect="1"/>
          </p:cNvPicPr>
          <p:nvPr/>
        </p:nvPicPr>
        <p:blipFill>
          <a:blip r:embed="rId2"/>
          <a:stretch>
            <a:fillRect/>
          </a:stretch>
        </p:blipFill>
        <p:spPr>
          <a:xfrm>
            <a:off x="406699" y="1470724"/>
            <a:ext cx="4011505" cy="4262907"/>
          </a:xfrm>
          <a:prstGeom prst="rect">
            <a:avLst/>
          </a:prstGeom>
        </p:spPr>
      </p:pic>
      <p:pic>
        <p:nvPicPr>
          <p:cNvPr id="8" name="Picture 7">
            <a:extLst>
              <a:ext uri="{FF2B5EF4-FFF2-40B4-BE49-F238E27FC236}">
                <a16:creationId xmlns:a16="http://schemas.microsoft.com/office/drawing/2014/main" id="{DB81CDB4-D3FD-43A9-84D1-700D075FE521}"/>
              </a:ext>
            </a:extLst>
          </p:cNvPr>
          <p:cNvPicPr>
            <a:picLocks noChangeAspect="1"/>
          </p:cNvPicPr>
          <p:nvPr/>
        </p:nvPicPr>
        <p:blipFill>
          <a:blip r:embed="rId3"/>
          <a:stretch>
            <a:fillRect/>
          </a:stretch>
        </p:blipFill>
        <p:spPr>
          <a:xfrm>
            <a:off x="4968427" y="1571222"/>
            <a:ext cx="3867725" cy="4162409"/>
          </a:xfrm>
          <a:prstGeom prst="rect">
            <a:avLst/>
          </a:prstGeom>
        </p:spPr>
      </p:pic>
      <p:pic>
        <p:nvPicPr>
          <p:cNvPr id="10" name="Picture 9">
            <a:extLst>
              <a:ext uri="{FF2B5EF4-FFF2-40B4-BE49-F238E27FC236}">
                <a16:creationId xmlns:a16="http://schemas.microsoft.com/office/drawing/2014/main" id="{77BA0E56-3BF7-4BFA-9CC3-6BF67A051564}"/>
              </a:ext>
            </a:extLst>
          </p:cNvPr>
          <p:cNvPicPr>
            <a:picLocks noChangeAspect="1"/>
          </p:cNvPicPr>
          <p:nvPr/>
        </p:nvPicPr>
        <p:blipFill>
          <a:blip r:embed="rId4"/>
          <a:stretch>
            <a:fillRect/>
          </a:stretch>
        </p:blipFill>
        <p:spPr>
          <a:xfrm>
            <a:off x="198089" y="1508094"/>
            <a:ext cx="8741726" cy="4262906"/>
          </a:xfrm>
          <a:prstGeom prst="rect">
            <a:avLst/>
          </a:prstGeom>
        </p:spPr>
      </p:pic>
      <p:pic>
        <p:nvPicPr>
          <p:cNvPr id="12" name="Picture 11">
            <a:extLst>
              <a:ext uri="{FF2B5EF4-FFF2-40B4-BE49-F238E27FC236}">
                <a16:creationId xmlns:a16="http://schemas.microsoft.com/office/drawing/2014/main" id="{534393FB-C229-4739-893F-C25DBC2AF150}"/>
              </a:ext>
            </a:extLst>
          </p:cNvPr>
          <p:cNvPicPr>
            <a:picLocks noChangeAspect="1"/>
          </p:cNvPicPr>
          <p:nvPr/>
        </p:nvPicPr>
        <p:blipFill>
          <a:blip r:embed="rId5"/>
          <a:stretch>
            <a:fillRect/>
          </a:stretch>
        </p:blipFill>
        <p:spPr>
          <a:xfrm>
            <a:off x="198089" y="1523136"/>
            <a:ext cx="8741726" cy="4422134"/>
          </a:xfrm>
          <a:prstGeom prst="rect">
            <a:avLst/>
          </a:prstGeom>
        </p:spPr>
      </p:pic>
    </p:spTree>
    <p:extLst>
      <p:ext uri="{BB962C8B-B14F-4D97-AF65-F5344CB8AC3E}">
        <p14:creationId xmlns:p14="http://schemas.microsoft.com/office/powerpoint/2010/main" val="37185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EBC9D-A91E-4BD2-8DA5-AFE9530E4FAC}"/>
              </a:ext>
            </a:extLst>
          </p:cNvPr>
          <p:cNvSpPr>
            <a:spLocks noGrp="1"/>
          </p:cNvSpPr>
          <p:nvPr>
            <p:ph type="title"/>
          </p:nvPr>
        </p:nvSpPr>
        <p:spPr/>
        <p:txBody>
          <a:bodyPr/>
          <a:lstStyle/>
          <a:p>
            <a:r>
              <a:rPr lang="en-US" b="1" dirty="0"/>
              <a:t>Collaboration</a:t>
            </a:r>
          </a:p>
        </p:txBody>
      </p:sp>
      <p:grpSp>
        <p:nvGrpSpPr>
          <p:cNvPr id="7" name="Group 6">
            <a:extLst>
              <a:ext uri="{FF2B5EF4-FFF2-40B4-BE49-F238E27FC236}">
                <a16:creationId xmlns:a16="http://schemas.microsoft.com/office/drawing/2014/main" id="{B7F46142-43C1-46C9-A6B5-3030AAE554D6}"/>
              </a:ext>
            </a:extLst>
          </p:cNvPr>
          <p:cNvGrpSpPr/>
          <p:nvPr/>
        </p:nvGrpSpPr>
        <p:grpSpPr>
          <a:xfrm>
            <a:off x="3737113" y="1183799"/>
            <a:ext cx="5099039" cy="4907908"/>
            <a:chOff x="3737113" y="1183799"/>
            <a:chExt cx="5099039" cy="4907908"/>
          </a:xfrm>
        </p:grpSpPr>
        <p:sp>
          <p:nvSpPr>
            <p:cNvPr id="5" name="Text Placeholder 3">
              <a:extLst>
                <a:ext uri="{FF2B5EF4-FFF2-40B4-BE49-F238E27FC236}">
                  <a16:creationId xmlns:a16="http://schemas.microsoft.com/office/drawing/2014/main" id="{2F8C3FFE-D602-4D75-98D9-65D445C9CC25}"/>
                </a:ext>
              </a:extLst>
            </p:cNvPr>
            <p:cNvSpPr txBox="1">
              <a:spLocks/>
            </p:cNvSpPr>
            <p:nvPr/>
          </p:nvSpPr>
          <p:spPr>
            <a:xfrm>
              <a:off x="4121931" y="1210691"/>
              <a:ext cx="4170859" cy="3831545"/>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L="457200" marR="0" lvl="0" indent="-374332" algn="l" rtl="0">
                <a:lnSpc>
                  <a:spcPct val="100000"/>
                </a:lnSpc>
                <a:spcBef>
                  <a:spcPts val="540"/>
                </a:spcBef>
                <a:spcAft>
                  <a:spcPts val="0"/>
                </a:spcAft>
                <a:buClr>
                  <a:schemeClr val="accent1"/>
                </a:buClr>
                <a:buSzPts val="2295"/>
                <a:buFont typeface="Noto Sans Symbols"/>
                <a:buChar char="●"/>
                <a:defRPr sz="2700" b="0" i="0" u="none" strike="noStrike" cap="none">
                  <a:solidFill>
                    <a:schemeClr val="dk1"/>
                  </a:solidFill>
                  <a:latin typeface="Georgia"/>
                  <a:ea typeface="Georgia"/>
                  <a:cs typeface="Georgia"/>
                  <a:sym typeface="Georgia"/>
                </a:defRPr>
              </a:lvl1pPr>
              <a:lvl2pPr marL="914400" marR="0" lvl="1" indent="-326390" algn="l" rtl="0">
                <a:lnSpc>
                  <a:spcPct val="100000"/>
                </a:lnSpc>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L="1371600" marR="0" lvl="2" indent="-323850" algn="l" rtl="0">
                <a:lnSpc>
                  <a:spcPct val="100000"/>
                </a:lnSpc>
                <a:spcBef>
                  <a:spcPts val="400"/>
                </a:spcBef>
                <a:spcAft>
                  <a:spcPts val="0"/>
                </a:spcAft>
                <a:buClr>
                  <a:schemeClr val="accent3"/>
                </a:buClr>
                <a:buSzPts val="1500"/>
                <a:buFont typeface="Noto Sans Symbols"/>
                <a:buChar char="•"/>
                <a:defRPr sz="2000" b="0" i="0" u="none" strike="noStrike" cap="none">
                  <a:solidFill>
                    <a:schemeClr val="dk1"/>
                  </a:solidFill>
                  <a:latin typeface="Georgia"/>
                  <a:ea typeface="Georgia"/>
                  <a:cs typeface="Georgia"/>
                  <a:sym typeface="Georgia"/>
                </a:defRPr>
              </a:lvl3pPr>
              <a:lvl4pPr marL="1828800" marR="0" lvl="3" indent="-317500" algn="l" rtl="0">
                <a:lnSpc>
                  <a:spcPct val="100000"/>
                </a:lnSpc>
                <a:spcBef>
                  <a:spcPts val="400"/>
                </a:spcBef>
                <a:spcAft>
                  <a:spcPts val="0"/>
                </a:spcAft>
                <a:buClr>
                  <a:schemeClr val="accent4"/>
                </a:buClr>
                <a:buSzPts val="1400"/>
                <a:buFont typeface="Noto Sans Symbols"/>
                <a:buChar char="•"/>
                <a:defRPr sz="2000" b="0" i="0" u="none" strike="noStrike" cap="none">
                  <a:solidFill>
                    <a:schemeClr val="dk2"/>
                  </a:solidFill>
                  <a:latin typeface="Georgia"/>
                  <a:ea typeface="Georgia"/>
                  <a:cs typeface="Georgia"/>
                  <a:sym typeface="Georgia"/>
                </a:defRPr>
              </a:lvl4pPr>
              <a:lvl5pPr marL="2286000" marR="0" lvl="4" indent="-342900" algn="l" rtl="0">
                <a:lnSpc>
                  <a:spcPct val="100000"/>
                </a:lnSpc>
                <a:spcBef>
                  <a:spcPts val="360"/>
                </a:spcBef>
                <a:spcAft>
                  <a:spcPts val="0"/>
                </a:spcAft>
                <a:buClr>
                  <a:schemeClr val="accent5"/>
                </a:buClr>
                <a:buSzPts val="1800"/>
                <a:buFont typeface="Georgia"/>
                <a:buChar char="•"/>
                <a:defRPr sz="1800" b="0" i="0" u="none" strike="noStrike" cap="none">
                  <a:solidFill>
                    <a:schemeClr val="dk1"/>
                  </a:solidFill>
                  <a:latin typeface="Georgia"/>
                  <a:ea typeface="Georgia"/>
                  <a:cs typeface="Georgia"/>
                  <a:sym typeface="Georgia"/>
                </a:defRPr>
              </a:lvl5pPr>
              <a:lvl6pPr marL="2743200" marR="0" lvl="5" indent="-320039" algn="l" rtl="0">
                <a:lnSpc>
                  <a:spcPct val="100000"/>
                </a:lnSpc>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lnSpc>
                  <a:spcPct val="100000"/>
                </a:lnSpc>
                <a:spcBef>
                  <a:spcPts val="320"/>
                </a:spcBef>
                <a:spcAft>
                  <a:spcPts val="0"/>
                </a:spcAft>
                <a:buClr>
                  <a:srgbClr val="6088C1"/>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lnSpc>
                  <a:spcPct val="100000"/>
                </a:lnSpc>
                <a:spcBef>
                  <a:spcPts val="320"/>
                </a:spcBef>
                <a:spcAft>
                  <a:spcPts val="0"/>
                </a:spcAft>
                <a:buClr>
                  <a:srgbClr val="A31D2D"/>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lnSpc>
                  <a:spcPct val="100000"/>
                </a:lnSpc>
                <a:spcBef>
                  <a:spcPts val="280"/>
                </a:spcBef>
                <a:spcAft>
                  <a:spcPts val="0"/>
                </a:spcAft>
                <a:buClr>
                  <a:srgbClr val="C2541C"/>
                </a:buClr>
                <a:buSzPts val="1260"/>
                <a:buFont typeface="Georgia"/>
                <a:buChar char="•"/>
                <a:defRPr sz="1400" b="0" i="0" u="none" strike="noStrike" cap="none">
                  <a:solidFill>
                    <a:schemeClr val="dk1"/>
                  </a:solidFill>
                  <a:latin typeface="Georgia"/>
                  <a:ea typeface="Georgia"/>
                  <a:cs typeface="Georgia"/>
                  <a:sym typeface="Georgia"/>
                </a:defRPr>
              </a:lvl9pPr>
            </a:lstStyle>
            <a:p>
              <a:pPr marL="82868" indent="0" algn="ctr">
                <a:buNone/>
              </a:pPr>
              <a:r>
                <a:rPr lang="en-US" b="1" dirty="0"/>
                <a:t>Subject </a:t>
              </a:r>
            </a:p>
            <a:p>
              <a:pPr marL="82868" indent="0" algn="ctr">
                <a:buNone/>
              </a:pPr>
              <a:r>
                <a:rPr lang="en-US" b="1" dirty="0"/>
                <a:t>Matter Experts:</a:t>
              </a:r>
            </a:p>
            <a:p>
              <a:pPr marL="588010" lvl="1" indent="0" algn="ctr">
                <a:buNone/>
              </a:pPr>
              <a:r>
                <a:rPr lang="en-US" sz="2500" dirty="0">
                  <a:solidFill>
                    <a:schemeClr val="tx1"/>
                  </a:solidFill>
                </a:rPr>
                <a:t>Epidemiology</a:t>
              </a:r>
            </a:p>
            <a:p>
              <a:pPr marL="588010" lvl="1" indent="0" algn="ctr">
                <a:buNone/>
              </a:pPr>
              <a:r>
                <a:rPr lang="en-US" sz="2500" dirty="0">
                  <a:solidFill>
                    <a:schemeClr val="tx1"/>
                  </a:solidFill>
                </a:rPr>
                <a:t>Addiction Specialists</a:t>
              </a:r>
            </a:p>
            <a:p>
              <a:pPr marL="588010" lvl="1" indent="0" algn="ctr">
                <a:buNone/>
              </a:pPr>
              <a:r>
                <a:rPr lang="en-US" sz="2500" dirty="0">
                  <a:solidFill>
                    <a:schemeClr val="tx1"/>
                  </a:solidFill>
                </a:rPr>
                <a:t>Statisticians</a:t>
              </a:r>
            </a:p>
            <a:p>
              <a:pPr marL="588010" lvl="1" indent="0" algn="ctr">
                <a:buNone/>
              </a:pPr>
              <a:r>
                <a:rPr lang="en-US" sz="2500" dirty="0">
                  <a:solidFill>
                    <a:schemeClr val="tx1"/>
                  </a:solidFill>
                </a:rPr>
                <a:t>Geographic Information Systems Specialists</a:t>
              </a:r>
            </a:p>
            <a:p>
              <a:pPr marL="588010" lvl="1" indent="0" algn="ctr">
                <a:buNone/>
              </a:pPr>
              <a:r>
                <a:rPr lang="en-US" sz="2500" dirty="0">
                  <a:solidFill>
                    <a:schemeClr val="tx1"/>
                  </a:solidFill>
                </a:rPr>
                <a:t>Directors/staff of SSPs, community centers, </a:t>
              </a:r>
            </a:p>
            <a:p>
              <a:pPr marL="588010" lvl="1" indent="0" algn="ctr">
                <a:buNone/>
              </a:pPr>
              <a:r>
                <a:rPr lang="en-US" sz="2500" dirty="0">
                  <a:solidFill>
                    <a:schemeClr val="tx1"/>
                  </a:solidFill>
                </a:rPr>
                <a:t>etc.</a:t>
              </a:r>
            </a:p>
            <a:p>
              <a:pPr lvl="1"/>
              <a:endParaRPr lang="en-US" dirty="0"/>
            </a:p>
            <a:p>
              <a:pPr lvl="1"/>
              <a:endParaRPr lang="en-US" dirty="0"/>
            </a:p>
            <a:p>
              <a:pPr lvl="1"/>
              <a:endParaRPr lang="en-US" dirty="0"/>
            </a:p>
            <a:p>
              <a:pPr lvl="1"/>
              <a:endParaRPr lang="en-US" dirty="0"/>
            </a:p>
            <a:p>
              <a:pPr lvl="1"/>
              <a:endParaRPr lang="en-US" dirty="0"/>
            </a:p>
            <a:p>
              <a:endParaRPr lang="en-US" dirty="0"/>
            </a:p>
          </p:txBody>
        </p:sp>
        <p:sp>
          <p:nvSpPr>
            <p:cNvPr id="3" name="Oval 2">
              <a:extLst>
                <a:ext uri="{FF2B5EF4-FFF2-40B4-BE49-F238E27FC236}">
                  <a16:creationId xmlns:a16="http://schemas.microsoft.com/office/drawing/2014/main" id="{D4160DD1-FC85-4697-BCA4-16BE5A27D6DD}"/>
                </a:ext>
              </a:extLst>
            </p:cNvPr>
            <p:cNvSpPr/>
            <p:nvPr/>
          </p:nvSpPr>
          <p:spPr>
            <a:xfrm>
              <a:off x="3737113" y="1183799"/>
              <a:ext cx="5099039" cy="490790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Oval 5">
            <a:extLst>
              <a:ext uri="{FF2B5EF4-FFF2-40B4-BE49-F238E27FC236}">
                <a16:creationId xmlns:a16="http://schemas.microsoft.com/office/drawing/2014/main" id="{416BB032-E60F-40C2-B29D-089A2B1C2DC8}"/>
              </a:ext>
            </a:extLst>
          </p:cNvPr>
          <p:cNvSpPr/>
          <p:nvPr/>
        </p:nvSpPr>
        <p:spPr>
          <a:xfrm>
            <a:off x="205409" y="1183798"/>
            <a:ext cx="5099039" cy="49079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7CC22571-BBDA-45DC-AC8D-84F57A3F91C4}"/>
              </a:ext>
            </a:extLst>
          </p:cNvPr>
          <p:cNvSpPr>
            <a:spLocks noGrp="1"/>
          </p:cNvSpPr>
          <p:nvPr>
            <p:ph type="body" idx="1"/>
          </p:nvPr>
        </p:nvSpPr>
        <p:spPr>
          <a:xfrm>
            <a:off x="606748" y="1406938"/>
            <a:ext cx="4154338" cy="4461628"/>
          </a:xfrm>
          <a:ln>
            <a:noFill/>
          </a:ln>
        </p:spPr>
        <p:txBody>
          <a:bodyPr/>
          <a:lstStyle/>
          <a:p>
            <a:pPr marL="82868" indent="0" algn="ctr">
              <a:buNone/>
            </a:pPr>
            <a:r>
              <a:rPr lang="en-US" b="1" dirty="0"/>
              <a:t>Experts from :</a:t>
            </a:r>
          </a:p>
          <a:p>
            <a:pPr marL="588010" lvl="1" indent="0" algn="ctr">
              <a:buNone/>
            </a:pPr>
            <a:r>
              <a:rPr lang="en-US" sz="2500" dirty="0">
                <a:solidFill>
                  <a:schemeClr val="tx1"/>
                </a:solidFill>
              </a:rPr>
              <a:t>Academic institutions </a:t>
            </a:r>
          </a:p>
          <a:p>
            <a:pPr marL="588010" lvl="1" indent="0" algn="ctr">
              <a:buNone/>
            </a:pPr>
            <a:r>
              <a:rPr lang="en-US" sz="2500" dirty="0">
                <a:solidFill>
                  <a:schemeClr val="tx1"/>
                </a:solidFill>
              </a:rPr>
              <a:t>Medical institutions</a:t>
            </a:r>
          </a:p>
          <a:p>
            <a:pPr marL="588010" lvl="1" indent="0" algn="ctr">
              <a:buNone/>
            </a:pPr>
            <a:r>
              <a:rPr lang="en-US" sz="2500" dirty="0">
                <a:solidFill>
                  <a:schemeClr val="tx1"/>
                </a:solidFill>
              </a:rPr>
              <a:t>State departments of public health</a:t>
            </a:r>
          </a:p>
          <a:p>
            <a:pPr marL="588010" lvl="1" indent="0" algn="ctr">
              <a:buNone/>
            </a:pPr>
            <a:r>
              <a:rPr lang="en-US" sz="2500" dirty="0">
                <a:solidFill>
                  <a:schemeClr val="tx1"/>
                </a:solidFill>
              </a:rPr>
              <a:t>Public safety (Police, Fire, EMTs)</a:t>
            </a:r>
          </a:p>
          <a:p>
            <a:pPr marL="588010" lvl="1" indent="0" algn="ctr">
              <a:buNone/>
            </a:pPr>
            <a:r>
              <a:rPr lang="en-US" sz="2500" dirty="0">
                <a:solidFill>
                  <a:schemeClr val="tx1"/>
                </a:solidFill>
              </a:rPr>
              <a:t>Community groups</a:t>
            </a:r>
          </a:p>
          <a:p>
            <a:pPr marL="588010" lvl="1" indent="0" algn="ctr">
              <a:buNone/>
            </a:pPr>
            <a:r>
              <a:rPr lang="en-US" sz="2500" dirty="0">
                <a:solidFill>
                  <a:schemeClr val="tx1"/>
                </a:solidFill>
              </a:rPr>
              <a:t>Civic/community leaders</a:t>
            </a:r>
          </a:p>
          <a:p>
            <a:pPr lvl="1"/>
            <a:endParaRPr lang="en-US" dirty="0"/>
          </a:p>
          <a:p>
            <a:endParaRPr lang="en-US" dirty="0"/>
          </a:p>
        </p:txBody>
      </p:sp>
    </p:spTree>
    <p:extLst>
      <p:ext uri="{BB962C8B-B14F-4D97-AF65-F5344CB8AC3E}">
        <p14:creationId xmlns:p14="http://schemas.microsoft.com/office/powerpoint/2010/main" val="425761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37639-895C-437E-BEBC-95DDAD2FB10A}"/>
              </a:ext>
            </a:extLst>
          </p:cNvPr>
          <p:cNvSpPr>
            <a:spLocks noGrp="1"/>
          </p:cNvSpPr>
          <p:nvPr>
            <p:ph type="title"/>
          </p:nvPr>
        </p:nvSpPr>
        <p:spPr/>
        <p:txBody>
          <a:bodyPr/>
          <a:lstStyle/>
          <a:p>
            <a:r>
              <a:rPr lang="en-US" b="1" dirty="0"/>
              <a:t>Examples: Types of Analysis</a:t>
            </a:r>
          </a:p>
        </p:txBody>
      </p:sp>
      <p:sp>
        <p:nvSpPr>
          <p:cNvPr id="4" name="Text Placeholder 3">
            <a:extLst>
              <a:ext uri="{FF2B5EF4-FFF2-40B4-BE49-F238E27FC236}">
                <a16:creationId xmlns:a16="http://schemas.microsoft.com/office/drawing/2014/main" id="{C8CEB852-3183-41B7-B4B1-140A98FCB065}"/>
              </a:ext>
            </a:extLst>
          </p:cNvPr>
          <p:cNvSpPr>
            <a:spLocks noGrp="1"/>
          </p:cNvSpPr>
          <p:nvPr>
            <p:ph type="body" idx="1"/>
          </p:nvPr>
        </p:nvSpPr>
        <p:spPr>
          <a:xfrm>
            <a:off x="221990" y="1283354"/>
            <a:ext cx="8503920" cy="4572000"/>
          </a:xfrm>
        </p:spPr>
        <p:txBody>
          <a:bodyPr numCol="1"/>
          <a:lstStyle/>
          <a:p>
            <a:r>
              <a:rPr lang="en-US" b="1" dirty="0"/>
              <a:t>Analysis tools I have used on Tufts projects:</a:t>
            </a:r>
          </a:p>
          <a:p>
            <a:pPr lvl="1"/>
            <a:r>
              <a:rPr lang="en-US" sz="2500" b="1" dirty="0">
                <a:solidFill>
                  <a:schemeClr val="tx1"/>
                </a:solidFill>
              </a:rPr>
              <a:t>Hotspot analysis: </a:t>
            </a:r>
            <a:r>
              <a:rPr lang="en-US" sz="2500" dirty="0">
                <a:solidFill>
                  <a:schemeClr val="tx1"/>
                </a:solidFill>
              </a:rPr>
              <a:t>optimized hotspot analysis; 5-step process (Stopka et al.) to identify statistically significant hotspot and </a:t>
            </a:r>
            <a:r>
              <a:rPr lang="en-US" sz="2500" dirty="0" err="1">
                <a:solidFill>
                  <a:schemeClr val="tx1"/>
                </a:solidFill>
              </a:rPr>
              <a:t>coldspot</a:t>
            </a:r>
            <a:r>
              <a:rPr lang="en-US" sz="2500" dirty="0">
                <a:solidFill>
                  <a:schemeClr val="tx1"/>
                </a:solidFill>
              </a:rPr>
              <a:t> clusters</a:t>
            </a:r>
          </a:p>
          <a:p>
            <a:pPr lvl="1"/>
            <a:r>
              <a:rPr lang="en-US" sz="2500" b="1" dirty="0">
                <a:solidFill>
                  <a:schemeClr val="tx1"/>
                </a:solidFill>
              </a:rPr>
              <a:t>Kernel density estimates </a:t>
            </a:r>
            <a:r>
              <a:rPr lang="en-US" sz="2500" dirty="0">
                <a:solidFill>
                  <a:schemeClr val="tx1"/>
                </a:solidFill>
              </a:rPr>
              <a:t>(KDEs; “heat maps”)</a:t>
            </a:r>
          </a:p>
          <a:p>
            <a:pPr lvl="1"/>
            <a:r>
              <a:rPr lang="en-US" sz="2500" b="1" dirty="0">
                <a:solidFill>
                  <a:schemeClr val="tx1"/>
                </a:solidFill>
              </a:rPr>
              <a:t>Distance buffers </a:t>
            </a:r>
            <a:r>
              <a:rPr lang="en-US" sz="2500" dirty="0">
                <a:solidFill>
                  <a:schemeClr val="tx1"/>
                </a:solidFill>
              </a:rPr>
              <a:t>(consecutive distance rings)</a:t>
            </a:r>
          </a:p>
          <a:p>
            <a:pPr lvl="1"/>
            <a:r>
              <a:rPr lang="en-US" sz="2500" b="1" dirty="0">
                <a:solidFill>
                  <a:schemeClr val="tx1"/>
                </a:solidFill>
              </a:rPr>
              <a:t>Service areas </a:t>
            </a:r>
            <a:r>
              <a:rPr lang="en-US" sz="2500" dirty="0">
                <a:solidFill>
                  <a:schemeClr val="tx1"/>
                </a:solidFill>
              </a:rPr>
              <a:t>(distance using road networks)</a:t>
            </a:r>
          </a:p>
          <a:p>
            <a:pPr lvl="1"/>
            <a:r>
              <a:rPr lang="en-US" sz="2500" b="1" dirty="0">
                <a:solidFill>
                  <a:schemeClr val="tx1"/>
                </a:solidFill>
              </a:rPr>
              <a:t>Weighted Overlay</a:t>
            </a:r>
          </a:p>
          <a:p>
            <a:r>
              <a:rPr lang="en-US" b="1" dirty="0"/>
              <a:t>Other types of analysis </a:t>
            </a:r>
          </a:p>
          <a:p>
            <a:pPr lvl="1"/>
            <a:r>
              <a:rPr lang="en-US" sz="2500" b="1" dirty="0">
                <a:solidFill>
                  <a:schemeClr val="tx1"/>
                </a:solidFill>
              </a:rPr>
              <a:t>Nearest neighbor hierarchal clustering</a:t>
            </a:r>
          </a:p>
          <a:p>
            <a:pPr lvl="1"/>
            <a:r>
              <a:rPr lang="en-US" sz="2500" b="1" dirty="0">
                <a:solidFill>
                  <a:schemeClr val="tx1"/>
                </a:solidFill>
              </a:rPr>
              <a:t>Spatial distributions</a:t>
            </a:r>
          </a:p>
          <a:p>
            <a:pPr lvl="1"/>
            <a:r>
              <a:rPr lang="en-US" sz="2500" b="1" dirty="0">
                <a:solidFill>
                  <a:schemeClr val="bg1">
                    <a:lumMod val="95000"/>
                  </a:schemeClr>
                </a:solidFill>
              </a:rPr>
              <a:t>Drive time analysis</a:t>
            </a:r>
          </a:p>
          <a:p>
            <a:pPr lvl="1"/>
            <a:endParaRPr lang="en-US" dirty="0"/>
          </a:p>
        </p:txBody>
      </p:sp>
      <p:grpSp>
        <p:nvGrpSpPr>
          <p:cNvPr id="9" name="Group 8"/>
          <p:cNvGrpSpPr/>
          <p:nvPr/>
        </p:nvGrpSpPr>
        <p:grpSpPr>
          <a:xfrm>
            <a:off x="4417526" y="3513611"/>
            <a:ext cx="4488967" cy="2712880"/>
            <a:chOff x="4417526" y="3513611"/>
            <a:chExt cx="4488967" cy="271288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4807" y="3892137"/>
              <a:ext cx="971686" cy="93358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2256" y="5208891"/>
              <a:ext cx="964237" cy="800582"/>
            </a:xfrm>
            <a:prstGeom prst="rect">
              <a:avLst/>
            </a:prstGeom>
          </p:spPr>
        </p:pic>
        <p:sp>
          <p:nvSpPr>
            <p:cNvPr id="6" name="Left-Up Arrow 5"/>
            <p:cNvSpPr/>
            <p:nvPr/>
          </p:nvSpPr>
          <p:spPr>
            <a:xfrm rot="16200000">
              <a:off x="8005014" y="3443404"/>
              <a:ext cx="486888" cy="627302"/>
            </a:xfrm>
            <a:prstGeom prst="leftUpArrow">
              <a:avLst/>
            </a:prstGeom>
            <a:solidFill>
              <a:schemeClr val="accent4">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rot="20995288">
              <a:off x="4417526" y="5858356"/>
              <a:ext cx="3512167" cy="368135"/>
            </a:xfrm>
            <a:prstGeom prst="rightArrow">
              <a:avLst/>
            </a:prstGeom>
            <a:solidFill>
              <a:schemeClr val="accent4">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rot="1212956">
              <a:off x="5033832" y="4652642"/>
              <a:ext cx="2996826" cy="368135"/>
            </a:xfrm>
            <a:prstGeom prst="rightArrow">
              <a:avLst/>
            </a:prstGeom>
            <a:solidFill>
              <a:schemeClr val="accent4">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69577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1368-D585-43DD-BCBD-70684CF3639A}"/>
              </a:ext>
            </a:extLst>
          </p:cNvPr>
          <p:cNvSpPr>
            <a:spLocks noGrp="1"/>
          </p:cNvSpPr>
          <p:nvPr>
            <p:ph type="title"/>
          </p:nvPr>
        </p:nvSpPr>
        <p:spPr/>
        <p:txBody>
          <a:bodyPr/>
          <a:lstStyle/>
          <a:p>
            <a:r>
              <a:rPr lang="en-US" b="1" dirty="0"/>
              <a:t>Project Examples</a:t>
            </a:r>
          </a:p>
        </p:txBody>
      </p:sp>
      <p:sp>
        <p:nvSpPr>
          <p:cNvPr id="4" name="Text Placeholder 3">
            <a:extLst>
              <a:ext uri="{FF2B5EF4-FFF2-40B4-BE49-F238E27FC236}">
                <a16:creationId xmlns:a16="http://schemas.microsoft.com/office/drawing/2014/main" id="{57211A9A-D51F-4E74-86D2-8F49355444C1}"/>
              </a:ext>
            </a:extLst>
          </p:cNvPr>
          <p:cNvSpPr>
            <a:spLocks noGrp="1"/>
          </p:cNvSpPr>
          <p:nvPr>
            <p:ph type="body" idx="1"/>
          </p:nvPr>
        </p:nvSpPr>
        <p:spPr/>
        <p:txBody>
          <a:bodyPr/>
          <a:lstStyle/>
          <a:p>
            <a:r>
              <a:rPr lang="en-US" dirty="0"/>
              <a:t>DISCERNNE (MA, NH, VT)</a:t>
            </a:r>
          </a:p>
          <a:p>
            <a:r>
              <a:rPr lang="en-US" dirty="0"/>
              <a:t>Massachusetts Department of Public Health, Opioid Hotspot Project (MA)</a:t>
            </a:r>
          </a:p>
          <a:p>
            <a:r>
              <a:rPr lang="en-US" dirty="0"/>
              <a:t>Capstone Project (Northeastern University)/Lowell Vulnerability Analysis (PEERs) (Lowell, MA)</a:t>
            </a:r>
          </a:p>
          <a:p>
            <a:endParaRPr lang="en-US" dirty="0"/>
          </a:p>
        </p:txBody>
      </p:sp>
    </p:spTree>
    <p:extLst>
      <p:ext uri="{BB962C8B-B14F-4D97-AF65-F5344CB8AC3E}">
        <p14:creationId xmlns:p14="http://schemas.microsoft.com/office/powerpoint/2010/main" val="246440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4B26E-2FC3-491C-A9BC-AD9CE2C19C46}"/>
              </a:ext>
            </a:extLst>
          </p:cNvPr>
          <p:cNvSpPr>
            <a:spLocks noGrp="1"/>
          </p:cNvSpPr>
          <p:nvPr>
            <p:ph type="title"/>
          </p:nvPr>
        </p:nvSpPr>
        <p:spPr/>
        <p:txBody>
          <a:bodyPr/>
          <a:lstStyle/>
          <a:p>
            <a:r>
              <a:rPr lang="en-US" dirty="0"/>
              <a:t>DISCERNNE</a:t>
            </a:r>
          </a:p>
        </p:txBody>
      </p:sp>
      <p:sp>
        <p:nvSpPr>
          <p:cNvPr id="4" name="Text Placeholder 3">
            <a:extLst>
              <a:ext uri="{FF2B5EF4-FFF2-40B4-BE49-F238E27FC236}">
                <a16:creationId xmlns:a16="http://schemas.microsoft.com/office/drawing/2014/main" id="{B87AA217-2388-452D-AA6E-92B4FE5FE996}"/>
              </a:ext>
            </a:extLst>
          </p:cNvPr>
          <p:cNvSpPr>
            <a:spLocks noGrp="1"/>
          </p:cNvSpPr>
          <p:nvPr>
            <p:ph type="body" idx="1"/>
          </p:nvPr>
        </p:nvSpPr>
        <p:spPr/>
        <p:txBody>
          <a:bodyPr/>
          <a:lstStyle/>
          <a:p>
            <a:r>
              <a:rPr lang="en-US" b="1" dirty="0"/>
              <a:t>The Drug Injection Surveillance and Care Enhancement for Rural Northern New England </a:t>
            </a:r>
            <a:r>
              <a:rPr lang="en-US" dirty="0"/>
              <a:t>(DISCERNNE) study (PI: Friedmann, UMass Med. School-</a:t>
            </a:r>
            <a:r>
              <a:rPr lang="en-US" dirty="0" err="1"/>
              <a:t>Baystate</a:t>
            </a:r>
            <a:r>
              <a:rPr lang="en-US" dirty="0"/>
              <a:t>; Co-I: Stopka)</a:t>
            </a:r>
          </a:p>
          <a:p>
            <a:r>
              <a:rPr lang="en-US" dirty="0"/>
              <a:t>One of eight national studies funded by the National Institute of Health (NIH)/Centers for Disease Control (CDC)/Substance Abuse and Mental Health Administration (SAMHSA) in 2017 to assess and understand the opioid epidemic in high risk rural locations across the U.S. </a:t>
            </a:r>
          </a:p>
        </p:txBody>
      </p:sp>
    </p:spTree>
    <p:extLst>
      <p:ext uri="{BB962C8B-B14F-4D97-AF65-F5344CB8AC3E}">
        <p14:creationId xmlns:p14="http://schemas.microsoft.com/office/powerpoint/2010/main" val="3877552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494EE-7F2A-4D3A-A020-2C7CB5A540D5}"/>
              </a:ext>
            </a:extLst>
          </p:cNvPr>
          <p:cNvSpPr>
            <a:spLocks noGrp="1"/>
          </p:cNvSpPr>
          <p:nvPr>
            <p:ph type="title"/>
          </p:nvPr>
        </p:nvSpPr>
        <p:spPr/>
        <p:txBody>
          <a:bodyPr/>
          <a:lstStyle/>
          <a:p>
            <a:r>
              <a:rPr lang="en-US" dirty="0"/>
              <a:t>DISCERNNE Study Areas</a:t>
            </a:r>
          </a:p>
        </p:txBody>
      </p:sp>
      <p:pic>
        <p:nvPicPr>
          <p:cNvPr id="5" name="Content Placeholder 3">
            <a:extLst>
              <a:ext uri="{FF2B5EF4-FFF2-40B4-BE49-F238E27FC236}">
                <a16:creationId xmlns:a16="http://schemas.microsoft.com/office/drawing/2014/main" id="{0A06D0E5-F192-4CD1-B47F-693E00237F57}"/>
              </a:ext>
            </a:extLst>
          </p:cNvPr>
          <p:cNvPicPr>
            <a:picLocks noGrp="1"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813" y="1499635"/>
            <a:ext cx="7012773" cy="4344871"/>
          </a:xfrm>
          <a:prstGeom prst="rect">
            <a:avLst/>
          </a:prstGeom>
        </p:spPr>
      </p:pic>
      <p:pic>
        <p:nvPicPr>
          <p:cNvPr id="6" name="Picture 5">
            <a:extLst>
              <a:ext uri="{FF2B5EF4-FFF2-40B4-BE49-F238E27FC236}">
                <a16:creationId xmlns:a16="http://schemas.microsoft.com/office/drawing/2014/main" id="{F8DC76B7-AA33-4E1B-BDBA-8313E503CB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8211" y="1628424"/>
            <a:ext cx="394165" cy="840499"/>
          </a:xfrm>
          <a:prstGeom prst="rect">
            <a:avLst/>
          </a:prstGeom>
        </p:spPr>
      </p:pic>
      <p:sp>
        <p:nvSpPr>
          <p:cNvPr id="7" name="Rectangle 6">
            <a:extLst>
              <a:ext uri="{FF2B5EF4-FFF2-40B4-BE49-F238E27FC236}">
                <a16:creationId xmlns:a16="http://schemas.microsoft.com/office/drawing/2014/main" id="{826C0A2B-DA07-4B53-9ECF-C9B71DE9797D}"/>
              </a:ext>
            </a:extLst>
          </p:cNvPr>
          <p:cNvSpPr/>
          <p:nvPr/>
        </p:nvSpPr>
        <p:spPr>
          <a:xfrm>
            <a:off x="7418230" y="2163651"/>
            <a:ext cx="180305" cy="305272"/>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Rectangle 7">
            <a:extLst>
              <a:ext uri="{FF2B5EF4-FFF2-40B4-BE49-F238E27FC236}">
                <a16:creationId xmlns:a16="http://schemas.microsoft.com/office/drawing/2014/main" id="{A029F461-EE3F-4A82-8634-819B3A8AD6F2}"/>
              </a:ext>
            </a:extLst>
          </p:cNvPr>
          <p:cNvSpPr/>
          <p:nvPr/>
        </p:nvSpPr>
        <p:spPr>
          <a:xfrm>
            <a:off x="8118211" y="1609859"/>
            <a:ext cx="384107" cy="859064"/>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386656C1-3E7A-41A7-8EE5-1887ACD9A2A8}"/>
              </a:ext>
            </a:extLst>
          </p:cNvPr>
          <p:cNvCxnSpPr>
            <a:cxnSpLocks/>
            <a:stCxn id="7" idx="0"/>
          </p:cNvCxnSpPr>
          <p:nvPr/>
        </p:nvCxnSpPr>
        <p:spPr>
          <a:xfrm flipV="1">
            <a:off x="7508383" y="1628424"/>
            <a:ext cx="609828" cy="53522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869B961-3D6B-4D4B-A0C4-DF4B0E862763}"/>
              </a:ext>
            </a:extLst>
          </p:cNvPr>
          <p:cNvCxnSpPr>
            <a:cxnSpLocks/>
          </p:cNvCxnSpPr>
          <p:nvPr/>
        </p:nvCxnSpPr>
        <p:spPr>
          <a:xfrm flipV="1">
            <a:off x="7584525" y="2469901"/>
            <a:ext cx="533686" cy="1"/>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6901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60800-4CD3-4E17-A9CB-18D0A2B44817}"/>
              </a:ext>
            </a:extLst>
          </p:cNvPr>
          <p:cNvSpPr>
            <a:spLocks noGrp="1"/>
          </p:cNvSpPr>
          <p:nvPr>
            <p:ph type="title"/>
          </p:nvPr>
        </p:nvSpPr>
        <p:spPr/>
        <p:txBody>
          <a:bodyPr/>
          <a:lstStyle/>
          <a:p>
            <a:r>
              <a:rPr lang="en-US" dirty="0"/>
              <a:t>New England Study Area</a:t>
            </a:r>
          </a:p>
        </p:txBody>
      </p:sp>
      <p:pic>
        <p:nvPicPr>
          <p:cNvPr id="5" name="Picture 4">
            <a:extLst>
              <a:ext uri="{FF2B5EF4-FFF2-40B4-BE49-F238E27FC236}">
                <a16:creationId xmlns:a16="http://schemas.microsoft.com/office/drawing/2014/main" id="{966D9549-0947-4513-9831-73E3A923BF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682" y="1326524"/>
            <a:ext cx="3657764" cy="4733577"/>
          </a:xfrm>
          <a:prstGeom prst="rect">
            <a:avLst/>
          </a:prstGeom>
        </p:spPr>
      </p:pic>
      <p:sp>
        <p:nvSpPr>
          <p:cNvPr id="6" name="TextBox 5">
            <a:extLst>
              <a:ext uri="{FF2B5EF4-FFF2-40B4-BE49-F238E27FC236}">
                <a16:creationId xmlns:a16="http://schemas.microsoft.com/office/drawing/2014/main" id="{E915FCCC-D20A-4F4F-8AFF-0C0D8CC9359C}"/>
              </a:ext>
            </a:extLst>
          </p:cNvPr>
          <p:cNvSpPr txBox="1"/>
          <p:nvPr/>
        </p:nvSpPr>
        <p:spPr>
          <a:xfrm>
            <a:off x="5074276" y="1867437"/>
            <a:ext cx="3090930" cy="2769989"/>
          </a:xfrm>
          <a:prstGeom prst="rect">
            <a:avLst/>
          </a:prstGeom>
          <a:noFill/>
        </p:spPr>
        <p:txBody>
          <a:bodyPr wrap="square" rtlCol="0">
            <a:spAutoFit/>
          </a:bodyPr>
          <a:lstStyle/>
          <a:p>
            <a:r>
              <a:rPr lang="en-US" sz="1600" b="1" dirty="0">
                <a:latin typeface="Georgia" panose="02040502050405020303" pitchFamily="18" charset="0"/>
              </a:rPr>
              <a:t>Massachusetts: </a:t>
            </a:r>
            <a:r>
              <a:rPr lang="en-US" sz="1600" dirty="0">
                <a:latin typeface="Georgia" panose="02040502050405020303" pitchFamily="18" charset="0"/>
              </a:rPr>
              <a:t>Franklin County</a:t>
            </a:r>
          </a:p>
          <a:p>
            <a:endParaRPr lang="en-US" sz="1600" dirty="0">
              <a:latin typeface="Georgia" panose="02040502050405020303" pitchFamily="18" charset="0"/>
            </a:endParaRPr>
          </a:p>
          <a:p>
            <a:r>
              <a:rPr lang="en-US" sz="1600" b="1" dirty="0">
                <a:latin typeface="Georgia" panose="02040502050405020303" pitchFamily="18" charset="0"/>
              </a:rPr>
              <a:t>New Hampshire: </a:t>
            </a:r>
            <a:r>
              <a:rPr lang="en-US" sz="1600" dirty="0">
                <a:latin typeface="Georgia" panose="02040502050405020303" pitchFamily="18" charset="0"/>
              </a:rPr>
              <a:t>Cheshire, Sullivan, Grafton, Essex, and Coos Counties</a:t>
            </a:r>
          </a:p>
          <a:p>
            <a:endParaRPr lang="en-US" sz="1600" dirty="0">
              <a:latin typeface="Georgia" panose="02040502050405020303" pitchFamily="18" charset="0"/>
            </a:endParaRPr>
          </a:p>
          <a:p>
            <a:r>
              <a:rPr lang="en-US" sz="1600" b="1" dirty="0">
                <a:latin typeface="Georgia" panose="02040502050405020303" pitchFamily="18" charset="0"/>
              </a:rPr>
              <a:t>Vermont: </a:t>
            </a:r>
            <a:r>
              <a:rPr lang="en-US" sz="1600" dirty="0">
                <a:latin typeface="Georgia" panose="02040502050405020303" pitchFamily="18" charset="0"/>
              </a:rPr>
              <a:t>Caledonia, Orleans, Orange, Windham and Windsor Counties</a:t>
            </a:r>
          </a:p>
          <a:p>
            <a:endParaRPr lang="en-US" dirty="0"/>
          </a:p>
        </p:txBody>
      </p:sp>
    </p:spTree>
    <p:extLst>
      <p:ext uri="{BB962C8B-B14F-4D97-AF65-F5344CB8AC3E}">
        <p14:creationId xmlns:p14="http://schemas.microsoft.com/office/powerpoint/2010/main" val="1472953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C25E6-7B0D-443B-B8F1-8DCED88BC6E3}"/>
              </a:ext>
            </a:extLst>
          </p:cNvPr>
          <p:cNvSpPr>
            <a:spLocks noGrp="1"/>
          </p:cNvSpPr>
          <p:nvPr>
            <p:ph type="title"/>
          </p:nvPr>
        </p:nvSpPr>
        <p:spPr/>
        <p:txBody>
          <a:bodyPr/>
          <a:lstStyle/>
          <a:p>
            <a:r>
              <a:rPr lang="en-US" dirty="0"/>
              <a:t>Background/Objectives</a:t>
            </a:r>
          </a:p>
        </p:txBody>
      </p:sp>
      <p:pic>
        <p:nvPicPr>
          <p:cNvPr id="5" name="Picture 4">
            <a:extLst>
              <a:ext uri="{FF2B5EF4-FFF2-40B4-BE49-F238E27FC236}">
                <a16:creationId xmlns:a16="http://schemas.microsoft.com/office/drawing/2014/main" id="{2AD297D2-0F65-447C-8BB9-1BC641CCE7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937" y="1416365"/>
            <a:ext cx="3415971" cy="4420669"/>
          </a:xfrm>
          <a:prstGeom prst="rect">
            <a:avLst/>
          </a:prstGeom>
        </p:spPr>
      </p:pic>
      <p:sp>
        <p:nvSpPr>
          <p:cNvPr id="6" name="Arrow: Right 5">
            <a:extLst>
              <a:ext uri="{FF2B5EF4-FFF2-40B4-BE49-F238E27FC236}">
                <a16:creationId xmlns:a16="http://schemas.microsoft.com/office/drawing/2014/main" id="{31C31FF4-EF5A-41C8-9E0E-DD8806B18DB0}"/>
              </a:ext>
            </a:extLst>
          </p:cNvPr>
          <p:cNvSpPr/>
          <p:nvPr/>
        </p:nvSpPr>
        <p:spPr>
          <a:xfrm>
            <a:off x="592427" y="3341471"/>
            <a:ext cx="1334745" cy="6121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5">
            <a:extLst>
              <a:ext uri="{FF2B5EF4-FFF2-40B4-BE49-F238E27FC236}">
                <a16:creationId xmlns:a16="http://schemas.microsoft.com/office/drawing/2014/main" id="{0B2342BD-30D7-47D7-9588-791174E44252}"/>
              </a:ext>
            </a:extLst>
          </p:cNvPr>
          <p:cNvSpPr txBox="1"/>
          <p:nvPr/>
        </p:nvSpPr>
        <p:spPr>
          <a:xfrm>
            <a:off x="0" y="2841681"/>
            <a:ext cx="15240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t>Interstate 91</a:t>
            </a:r>
          </a:p>
        </p:txBody>
      </p:sp>
      <p:sp>
        <p:nvSpPr>
          <p:cNvPr id="8" name="TextBox 7">
            <a:extLst>
              <a:ext uri="{FF2B5EF4-FFF2-40B4-BE49-F238E27FC236}">
                <a16:creationId xmlns:a16="http://schemas.microsoft.com/office/drawing/2014/main" id="{4D751839-2D67-4523-ACAC-5AFA273E6B3F}"/>
              </a:ext>
            </a:extLst>
          </p:cNvPr>
          <p:cNvSpPr txBox="1"/>
          <p:nvPr/>
        </p:nvSpPr>
        <p:spPr>
          <a:xfrm>
            <a:off x="4881093" y="1416365"/>
            <a:ext cx="3955059" cy="4647426"/>
          </a:xfrm>
          <a:prstGeom prst="rect">
            <a:avLst/>
          </a:prstGeom>
          <a:noFill/>
        </p:spPr>
        <p:txBody>
          <a:bodyPr wrap="square" rtlCol="0">
            <a:spAutoFit/>
          </a:bodyPr>
          <a:lstStyle/>
          <a:p>
            <a:pPr marL="0" indent="0">
              <a:buNone/>
            </a:pPr>
            <a:r>
              <a:rPr lang="en-US" sz="1600" b="1" dirty="0">
                <a:latin typeface="Georgia" panose="02040502050405020303" pitchFamily="18" charset="0"/>
              </a:rPr>
              <a:t>Characterize the risk environment and epidemiology in 11 rural counties in MA, VT and NH that abut I-91.  Within those counties:</a:t>
            </a:r>
            <a:endParaRPr lang="en-US" sz="1600" dirty="0">
              <a:latin typeface="Georgia" panose="02040502050405020303" pitchFamily="18" charset="0"/>
            </a:endParaRPr>
          </a:p>
          <a:p>
            <a:pPr marL="914400" lvl="1" indent="-457200">
              <a:buFont typeface="+mj-lt"/>
              <a:buAutoNum type="alphaUcPeriod"/>
            </a:pPr>
            <a:r>
              <a:rPr lang="en-US" sz="1600" dirty="0">
                <a:latin typeface="Georgia" panose="02040502050405020303" pitchFamily="18" charset="0"/>
              </a:rPr>
              <a:t>Assess the demographics and underlying trends (income, race, unemployment).</a:t>
            </a:r>
          </a:p>
          <a:p>
            <a:pPr marL="914400" lvl="1" indent="-457200">
              <a:buFont typeface="+mj-lt"/>
              <a:buAutoNum type="alphaUcPeriod"/>
            </a:pPr>
            <a:r>
              <a:rPr lang="en-US" sz="1600" dirty="0">
                <a:latin typeface="Georgia" panose="02040502050405020303" pitchFamily="18" charset="0"/>
              </a:rPr>
              <a:t>Assess the opioid </a:t>
            </a:r>
            <a:r>
              <a:rPr lang="en-US" sz="1600" dirty="0" err="1">
                <a:latin typeface="Georgia" panose="02040502050405020303" pitchFamily="18" charset="0"/>
              </a:rPr>
              <a:t>syndemic</a:t>
            </a:r>
            <a:r>
              <a:rPr lang="en-US" sz="1600" dirty="0">
                <a:latin typeface="Georgia" panose="02040502050405020303" pitchFamily="18" charset="0"/>
              </a:rPr>
              <a:t> including HIV, Hepatitis C Virus, and STIs (syphilis), fatal and non-fatal opioid overdose burden.</a:t>
            </a:r>
          </a:p>
          <a:p>
            <a:pPr marL="914400" lvl="1" indent="-457200">
              <a:buFont typeface="+mj-lt"/>
              <a:buAutoNum type="alphaUcPeriod"/>
            </a:pPr>
            <a:r>
              <a:rPr lang="en-US" sz="1600" dirty="0">
                <a:latin typeface="Georgia" panose="02040502050405020303" pitchFamily="18" charset="0"/>
              </a:rPr>
              <a:t>Assess available services (SSPs, drug treatment) to determine if the needs related to the </a:t>
            </a:r>
            <a:r>
              <a:rPr lang="en-US" sz="1600" dirty="0" err="1">
                <a:latin typeface="Georgia" panose="02040502050405020303" pitchFamily="18" charset="0"/>
              </a:rPr>
              <a:t>syndemic</a:t>
            </a:r>
            <a:r>
              <a:rPr lang="en-US" sz="1600" dirty="0">
                <a:latin typeface="Georgia" panose="02040502050405020303" pitchFamily="18" charset="0"/>
              </a:rPr>
              <a:t> are being met, or whether additional services or approaches may be beneficial.</a:t>
            </a:r>
          </a:p>
          <a:p>
            <a:endParaRPr lang="en-US" sz="800" dirty="0">
              <a:latin typeface="Georgia" panose="02040502050405020303" pitchFamily="18" charset="0"/>
            </a:endParaRPr>
          </a:p>
        </p:txBody>
      </p:sp>
    </p:spTree>
    <p:extLst>
      <p:ext uri="{BB962C8B-B14F-4D97-AF65-F5344CB8AC3E}">
        <p14:creationId xmlns:p14="http://schemas.microsoft.com/office/powerpoint/2010/main" val="1930438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79559-72A5-4073-8DD8-7CBB3E999B85}"/>
              </a:ext>
            </a:extLst>
          </p:cNvPr>
          <p:cNvSpPr>
            <a:spLocks noGrp="1"/>
          </p:cNvSpPr>
          <p:nvPr>
            <p:ph type="title"/>
          </p:nvPr>
        </p:nvSpPr>
        <p:spPr/>
        <p:txBody>
          <a:bodyPr/>
          <a:lstStyle/>
          <a:p>
            <a:r>
              <a:rPr lang="en-US" dirty="0"/>
              <a:t>Methods</a:t>
            </a:r>
          </a:p>
        </p:txBody>
      </p:sp>
      <p:sp>
        <p:nvSpPr>
          <p:cNvPr id="4" name="Text Placeholder 3">
            <a:extLst>
              <a:ext uri="{FF2B5EF4-FFF2-40B4-BE49-F238E27FC236}">
                <a16:creationId xmlns:a16="http://schemas.microsoft.com/office/drawing/2014/main" id="{A679B022-88B9-48F9-AC14-58DDC98CB971}"/>
              </a:ext>
            </a:extLst>
          </p:cNvPr>
          <p:cNvSpPr>
            <a:spLocks noGrp="1"/>
          </p:cNvSpPr>
          <p:nvPr>
            <p:ph type="body" idx="1"/>
          </p:nvPr>
        </p:nvSpPr>
        <p:spPr>
          <a:xfrm>
            <a:off x="301752" y="1527048"/>
            <a:ext cx="8503920" cy="4126777"/>
          </a:xfrm>
        </p:spPr>
        <p:txBody>
          <a:bodyPr/>
          <a:lstStyle/>
          <a:p>
            <a:pPr marL="82868" indent="0">
              <a:buNone/>
            </a:pPr>
            <a:r>
              <a:rPr lang="en-US" sz="2000" dirty="0"/>
              <a:t>State epidemiologists, academic researchers, public health staff, and community partners convened to perform epidemiologic policy and legal scans in the 11 rural counties:</a:t>
            </a:r>
          </a:p>
          <a:p>
            <a:r>
              <a:rPr lang="en-US" sz="2000" dirty="0"/>
              <a:t>Accessed the geospatial distribution of SES (socioeconomic status?) variables;</a:t>
            </a:r>
          </a:p>
          <a:p>
            <a:r>
              <a:rPr lang="en-US" sz="2000" dirty="0"/>
              <a:t>Assessed rates of overdose and infectious complications;</a:t>
            </a:r>
          </a:p>
          <a:p>
            <a:r>
              <a:rPr lang="en-US" sz="2000" dirty="0"/>
              <a:t>Examined access to Medication Assisted Therapy (MAT), harm reduction, pharmacy, healthcare, and disease prevention and treatment resources; </a:t>
            </a:r>
          </a:p>
          <a:p>
            <a:r>
              <a:rPr lang="en-US" sz="2000" dirty="0"/>
              <a:t>Generated geographic information system (GIS) maps, causal diagrams, and policy summaries.</a:t>
            </a:r>
          </a:p>
          <a:p>
            <a:endParaRPr lang="en-US" dirty="0"/>
          </a:p>
        </p:txBody>
      </p:sp>
    </p:spTree>
    <p:extLst>
      <p:ext uri="{BB962C8B-B14F-4D97-AF65-F5344CB8AC3E}">
        <p14:creationId xmlns:p14="http://schemas.microsoft.com/office/powerpoint/2010/main" val="2805272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ADC30-E412-4B33-93AA-DC7CD7076ABE}"/>
              </a:ext>
            </a:extLst>
          </p:cNvPr>
          <p:cNvSpPr>
            <a:spLocks noGrp="1"/>
          </p:cNvSpPr>
          <p:nvPr>
            <p:ph type="title"/>
          </p:nvPr>
        </p:nvSpPr>
        <p:spPr/>
        <p:txBody>
          <a:bodyPr/>
          <a:lstStyle/>
          <a:p>
            <a:r>
              <a:rPr lang="en-US" dirty="0"/>
              <a:t>Process</a:t>
            </a:r>
          </a:p>
        </p:txBody>
      </p:sp>
      <p:sp>
        <p:nvSpPr>
          <p:cNvPr id="4" name="Text Placeholder 3">
            <a:extLst>
              <a:ext uri="{FF2B5EF4-FFF2-40B4-BE49-F238E27FC236}">
                <a16:creationId xmlns:a16="http://schemas.microsoft.com/office/drawing/2014/main" id="{695E2AF9-B4D3-40B1-872E-8D09D9C944AB}"/>
              </a:ext>
            </a:extLst>
          </p:cNvPr>
          <p:cNvSpPr>
            <a:spLocks noGrp="1"/>
          </p:cNvSpPr>
          <p:nvPr>
            <p:ph type="body" idx="1"/>
          </p:nvPr>
        </p:nvSpPr>
        <p:spPr/>
        <p:txBody>
          <a:bodyPr/>
          <a:lstStyle/>
          <a:p>
            <a:pPr marL="82868" indent="0">
              <a:buNone/>
            </a:pPr>
            <a:r>
              <a:rPr lang="en-US" sz="1600" b="1" dirty="0"/>
              <a:t>Consensus building and definition development: </a:t>
            </a:r>
          </a:p>
          <a:p>
            <a:pPr marL="82868" indent="0">
              <a:buNone/>
            </a:pPr>
            <a:r>
              <a:rPr lang="en-US" sz="1600" dirty="0"/>
              <a:t>Workgroup met biweekly via video conference to:</a:t>
            </a:r>
          </a:p>
          <a:p>
            <a:r>
              <a:rPr lang="en-US" sz="1600" dirty="0"/>
              <a:t>develop and refine definitions for key opioid epidemic measures</a:t>
            </a:r>
          </a:p>
          <a:p>
            <a:r>
              <a:rPr lang="en-US" sz="1600" dirty="0"/>
              <a:t>developed data dictionaries and data tables shells that collaborators filled. When data were available for all 11 counties across our three states, we merged data into one dataset for GIS mapping</a:t>
            </a:r>
          </a:p>
          <a:p>
            <a:endParaRPr lang="en-US" sz="1600" dirty="0"/>
          </a:p>
          <a:p>
            <a:pPr marL="82868" indent="0">
              <a:buNone/>
            </a:pPr>
            <a:r>
              <a:rPr lang="en-US" sz="1600" b="1" dirty="0"/>
              <a:t>GIS Mapping and Spatial Analysis: </a:t>
            </a:r>
          </a:p>
          <a:p>
            <a:r>
              <a:rPr lang="en-US" sz="1600" dirty="0"/>
              <a:t>Maps to assess the geospatial landscape for opioid epidemic outcomes at the county, municipality, and census tract level to assess burden</a:t>
            </a:r>
          </a:p>
          <a:p>
            <a:r>
              <a:rPr lang="en-US" sz="1600" dirty="0"/>
              <a:t>Maps at the state, county, and sub-county level to assess access</a:t>
            </a:r>
          </a:p>
          <a:p>
            <a:r>
              <a:rPr lang="en-US" sz="1600" dirty="0"/>
              <a:t>Assessed access to public transportation in our study catchment area</a:t>
            </a:r>
          </a:p>
          <a:p>
            <a:endParaRPr lang="en-US" dirty="0"/>
          </a:p>
        </p:txBody>
      </p:sp>
      <p:pic>
        <p:nvPicPr>
          <p:cNvPr id="5" name="Graphic 4">
            <a:extLst>
              <a:ext uri="{FF2B5EF4-FFF2-40B4-BE49-F238E27FC236}">
                <a16:creationId xmlns:a16="http://schemas.microsoft.com/office/drawing/2014/main" id="{5C68D2ED-12B2-42BD-BCF7-5C9ADF2094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73532" y="4318475"/>
            <a:ext cx="1786686" cy="1482260"/>
          </a:xfrm>
          <a:prstGeom prst="rect">
            <a:avLst/>
          </a:prstGeom>
        </p:spPr>
      </p:pic>
    </p:spTree>
    <p:extLst>
      <p:ext uri="{BB962C8B-B14F-4D97-AF65-F5344CB8AC3E}">
        <p14:creationId xmlns:p14="http://schemas.microsoft.com/office/powerpoint/2010/main" val="1260002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707E8-C63B-4B32-B8A0-23C12CE16256}"/>
              </a:ext>
            </a:extLst>
          </p:cNvPr>
          <p:cNvSpPr>
            <a:spLocks noGrp="1"/>
          </p:cNvSpPr>
          <p:nvPr>
            <p:ph type="title"/>
          </p:nvPr>
        </p:nvSpPr>
        <p:spPr/>
        <p:txBody>
          <a:bodyPr/>
          <a:lstStyle/>
          <a:p>
            <a:r>
              <a:rPr lang="en-US" dirty="0"/>
              <a:t>A few map examples: Access</a:t>
            </a:r>
          </a:p>
        </p:txBody>
      </p:sp>
      <p:pic>
        <p:nvPicPr>
          <p:cNvPr id="5" name="Picture 4">
            <a:extLst>
              <a:ext uri="{FF2B5EF4-FFF2-40B4-BE49-F238E27FC236}">
                <a16:creationId xmlns:a16="http://schemas.microsoft.com/office/drawing/2014/main" id="{82B8652C-BB57-492C-B26D-173C2D85CE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600" y="1299452"/>
            <a:ext cx="3038060" cy="4695184"/>
          </a:xfrm>
          <a:prstGeom prst="rect">
            <a:avLst/>
          </a:prstGeom>
        </p:spPr>
      </p:pic>
      <p:pic>
        <p:nvPicPr>
          <p:cNvPr id="6" name="Picture 5">
            <a:extLst>
              <a:ext uri="{FF2B5EF4-FFF2-40B4-BE49-F238E27FC236}">
                <a16:creationId xmlns:a16="http://schemas.microsoft.com/office/drawing/2014/main" id="{5077BC25-F19E-4C8B-8CCD-7F578C60E100}"/>
              </a:ext>
            </a:extLst>
          </p:cNvPr>
          <p:cNvPicPr>
            <a:picLocks noChangeAspect="1"/>
          </p:cNvPicPr>
          <p:nvPr/>
        </p:nvPicPr>
        <p:blipFill>
          <a:blip r:embed="rId3"/>
          <a:stretch>
            <a:fillRect/>
          </a:stretch>
        </p:blipFill>
        <p:spPr>
          <a:xfrm>
            <a:off x="3707403" y="2288773"/>
            <a:ext cx="2604625" cy="2716542"/>
          </a:xfrm>
          <a:prstGeom prst="rect">
            <a:avLst/>
          </a:prstGeom>
        </p:spPr>
      </p:pic>
      <p:sp>
        <p:nvSpPr>
          <p:cNvPr id="7" name="Rectangle 6">
            <a:extLst>
              <a:ext uri="{FF2B5EF4-FFF2-40B4-BE49-F238E27FC236}">
                <a16:creationId xmlns:a16="http://schemas.microsoft.com/office/drawing/2014/main" id="{6318E80F-21A6-4687-87D3-755575211108}"/>
              </a:ext>
            </a:extLst>
          </p:cNvPr>
          <p:cNvSpPr/>
          <p:nvPr/>
        </p:nvSpPr>
        <p:spPr>
          <a:xfrm>
            <a:off x="1931831" y="3567448"/>
            <a:ext cx="708338" cy="68258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Rectangle 7">
            <a:extLst>
              <a:ext uri="{FF2B5EF4-FFF2-40B4-BE49-F238E27FC236}">
                <a16:creationId xmlns:a16="http://schemas.microsoft.com/office/drawing/2014/main" id="{E9115445-1B1F-4385-94F0-2955D214E51A}"/>
              </a:ext>
            </a:extLst>
          </p:cNvPr>
          <p:cNvSpPr/>
          <p:nvPr/>
        </p:nvSpPr>
        <p:spPr>
          <a:xfrm>
            <a:off x="3707402" y="2288773"/>
            <a:ext cx="2604625" cy="2716542"/>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0" name="Straight Connector 9">
            <a:extLst>
              <a:ext uri="{FF2B5EF4-FFF2-40B4-BE49-F238E27FC236}">
                <a16:creationId xmlns:a16="http://schemas.microsoft.com/office/drawing/2014/main" id="{529E4E7E-CD6C-4D7C-9929-1FD2F68E0CF0}"/>
              </a:ext>
            </a:extLst>
          </p:cNvPr>
          <p:cNvCxnSpPr>
            <a:cxnSpLocks/>
          </p:cNvCxnSpPr>
          <p:nvPr/>
        </p:nvCxnSpPr>
        <p:spPr>
          <a:xfrm flipV="1">
            <a:off x="1931831" y="2288773"/>
            <a:ext cx="1775570" cy="1278675"/>
          </a:xfrm>
          <a:prstGeom prst="line">
            <a:avLst/>
          </a:prstGeom>
          <a:ln w="2222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EA9E8A6-0D76-44A1-BB17-CF4E0A1C2362}"/>
              </a:ext>
            </a:extLst>
          </p:cNvPr>
          <p:cNvCxnSpPr>
            <a:cxnSpLocks/>
          </p:cNvCxnSpPr>
          <p:nvPr/>
        </p:nvCxnSpPr>
        <p:spPr>
          <a:xfrm>
            <a:off x="1931831" y="4250028"/>
            <a:ext cx="1775570" cy="755287"/>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34B6155-46AD-4138-BFFA-6B6EA49565A7}"/>
              </a:ext>
            </a:extLst>
          </p:cNvPr>
          <p:cNvSpPr txBox="1"/>
          <p:nvPr/>
        </p:nvSpPr>
        <p:spPr>
          <a:xfrm>
            <a:off x="5126626" y="1593184"/>
            <a:ext cx="3616774" cy="430887"/>
          </a:xfrm>
          <a:prstGeom prst="rect">
            <a:avLst/>
          </a:prstGeom>
          <a:noFill/>
        </p:spPr>
        <p:txBody>
          <a:bodyPr wrap="square" rtlCol="0">
            <a:spAutoFit/>
          </a:bodyPr>
          <a:lstStyle/>
          <a:p>
            <a:r>
              <a:rPr lang="en-US" sz="2200">
                <a:latin typeface="Georgia" panose="02040502050405020303" pitchFamily="18" charset="0"/>
              </a:rPr>
              <a:t>Syringe Service Programs</a:t>
            </a:r>
            <a:endParaRPr lang="en-US" sz="2200" dirty="0">
              <a:latin typeface="Georgia" panose="02040502050405020303" pitchFamily="18" charset="0"/>
            </a:endParaRPr>
          </a:p>
        </p:txBody>
      </p:sp>
    </p:spTree>
    <p:extLst>
      <p:ext uri="{BB962C8B-B14F-4D97-AF65-F5344CB8AC3E}">
        <p14:creationId xmlns:p14="http://schemas.microsoft.com/office/powerpoint/2010/main" val="1909317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675CD-5EE1-4E89-8558-539B81FE1A51}"/>
              </a:ext>
            </a:extLst>
          </p:cNvPr>
          <p:cNvSpPr>
            <a:spLocks noGrp="1"/>
          </p:cNvSpPr>
          <p:nvPr>
            <p:ph type="title"/>
          </p:nvPr>
        </p:nvSpPr>
        <p:spPr>
          <a:xfrm>
            <a:off x="304800" y="506170"/>
            <a:ext cx="8534400" cy="758952"/>
          </a:xfrm>
        </p:spPr>
        <p:txBody>
          <a:bodyPr/>
          <a:lstStyle/>
          <a:p>
            <a:r>
              <a:rPr lang="en-US" sz="2400" dirty="0"/>
              <a:t>Services and Transportation: The New Hampshire Experience</a:t>
            </a:r>
            <a:br>
              <a:rPr lang="en-US" sz="2000" dirty="0"/>
            </a:br>
            <a:endParaRPr lang="en-US" sz="2000" dirty="0"/>
          </a:p>
        </p:txBody>
      </p:sp>
      <p:pic>
        <p:nvPicPr>
          <p:cNvPr id="5" name="Picture 4">
            <a:extLst>
              <a:ext uri="{FF2B5EF4-FFF2-40B4-BE49-F238E27FC236}">
                <a16:creationId xmlns:a16="http://schemas.microsoft.com/office/drawing/2014/main" id="{7F394427-A023-4B29-B840-0548EA6F5A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00862" y="3575762"/>
            <a:ext cx="3703824" cy="2396592"/>
          </a:xfrm>
          <a:prstGeom prst="rect">
            <a:avLst/>
          </a:prstGeom>
        </p:spPr>
      </p:pic>
      <p:pic>
        <p:nvPicPr>
          <p:cNvPr id="6" name="Picture 5">
            <a:extLst>
              <a:ext uri="{FF2B5EF4-FFF2-40B4-BE49-F238E27FC236}">
                <a16:creationId xmlns:a16="http://schemas.microsoft.com/office/drawing/2014/main" id="{CE27FE2A-1AE6-4CA6-A0AA-91403D7E1F5E}"/>
              </a:ext>
            </a:extLst>
          </p:cNvPr>
          <p:cNvPicPr>
            <a:picLocks noChangeAspect="1"/>
          </p:cNvPicPr>
          <p:nvPr/>
        </p:nvPicPr>
        <p:blipFill>
          <a:blip r:embed="rId3"/>
          <a:stretch>
            <a:fillRect/>
          </a:stretch>
        </p:blipFill>
        <p:spPr>
          <a:xfrm>
            <a:off x="527170" y="3667201"/>
            <a:ext cx="3605483" cy="2329548"/>
          </a:xfrm>
          <a:prstGeom prst="rect">
            <a:avLst/>
          </a:prstGeom>
        </p:spPr>
      </p:pic>
      <p:pic>
        <p:nvPicPr>
          <p:cNvPr id="7" name="Picture 6">
            <a:extLst>
              <a:ext uri="{FF2B5EF4-FFF2-40B4-BE49-F238E27FC236}">
                <a16:creationId xmlns:a16="http://schemas.microsoft.com/office/drawing/2014/main" id="{953A4A86-1EC8-48A0-B6F7-4115BEBF8653}"/>
              </a:ext>
            </a:extLst>
          </p:cNvPr>
          <p:cNvPicPr>
            <a:picLocks noChangeAspect="1"/>
          </p:cNvPicPr>
          <p:nvPr/>
        </p:nvPicPr>
        <p:blipFill>
          <a:blip r:embed="rId4"/>
          <a:stretch>
            <a:fillRect/>
          </a:stretch>
        </p:blipFill>
        <p:spPr>
          <a:xfrm>
            <a:off x="4900862" y="1361260"/>
            <a:ext cx="3703824" cy="2397497"/>
          </a:xfrm>
          <a:prstGeom prst="rect">
            <a:avLst/>
          </a:prstGeom>
        </p:spPr>
      </p:pic>
      <p:pic>
        <p:nvPicPr>
          <p:cNvPr id="8" name="Picture 7">
            <a:extLst>
              <a:ext uri="{FF2B5EF4-FFF2-40B4-BE49-F238E27FC236}">
                <a16:creationId xmlns:a16="http://schemas.microsoft.com/office/drawing/2014/main" id="{C0E06880-C22D-44D7-B906-D16151ACA58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314" y="1429209"/>
            <a:ext cx="3600209" cy="2329548"/>
          </a:xfrm>
          <a:prstGeom prst="rect">
            <a:avLst/>
          </a:prstGeom>
        </p:spPr>
      </p:pic>
    </p:spTree>
    <p:extLst>
      <p:ext uri="{BB962C8B-B14F-4D97-AF65-F5344CB8AC3E}">
        <p14:creationId xmlns:p14="http://schemas.microsoft.com/office/powerpoint/2010/main" val="4017290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4"/>
          <p:cNvSpPr txBox="1">
            <a:spLocks noGrp="1"/>
          </p:cNvSpPr>
          <p:nvPr>
            <p:ph type="body" idx="1"/>
          </p:nvPr>
        </p:nvSpPr>
        <p:spPr>
          <a:xfrm>
            <a:off x="457200" y="1938338"/>
            <a:ext cx="8229600" cy="4310062"/>
          </a:xfrm>
          <a:prstGeom prst="rect">
            <a:avLst/>
          </a:prstGeom>
          <a:noFill/>
          <a:ln>
            <a:noFill/>
          </a:ln>
        </p:spPr>
        <p:txBody>
          <a:bodyPr spcFirstLastPara="1" wrap="square" lIns="91425" tIns="45700" rIns="91425" bIns="45700" anchor="t" anchorCtr="0">
            <a:noAutofit/>
          </a:bodyPr>
          <a:lstStyle/>
          <a:p>
            <a:pPr marL="274320" lvl="0" indent="-274320">
              <a:spcBef>
                <a:spcPts val="0"/>
              </a:spcBef>
              <a:buSzPts val="2380"/>
            </a:pPr>
            <a:r>
              <a:rPr lang="en-US" sz="2400" b="1" dirty="0"/>
              <a:t>Tufts School of Medicine</a:t>
            </a:r>
          </a:p>
          <a:p>
            <a:pPr marL="274320" lvl="0" indent="-274320">
              <a:spcBef>
                <a:spcPts val="0"/>
              </a:spcBef>
              <a:buSzPts val="2380"/>
            </a:pPr>
            <a:r>
              <a:rPr lang="en-US" sz="2400" b="1" i="0" u="none" strike="noStrike" cap="none" dirty="0">
                <a:solidFill>
                  <a:schemeClr val="dk1"/>
                </a:solidFill>
                <a:sym typeface="Georgia"/>
              </a:rPr>
              <a:t>Mass. Department of Public Health</a:t>
            </a:r>
            <a:endParaRPr lang="en-US" sz="2400" b="1" dirty="0"/>
          </a:p>
          <a:p>
            <a:pPr marL="274320" lvl="0" indent="-274320">
              <a:spcBef>
                <a:spcPts val="0"/>
              </a:spcBef>
              <a:buSzPts val="2380"/>
            </a:pPr>
            <a:r>
              <a:rPr lang="en-US" sz="2400" b="1" i="0" u="none" strike="noStrike" cap="none" dirty="0">
                <a:solidFill>
                  <a:schemeClr val="dk1"/>
                </a:solidFill>
                <a:sym typeface="Georgia"/>
              </a:rPr>
              <a:t>UMass Med. School-</a:t>
            </a:r>
            <a:r>
              <a:rPr lang="en-US" sz="2400" b="1" i="0" u="none" strike="noStrike" cap="none" dirty="0" err="1">
                <a:solidFill>
                  <a:schemeClr val="dk1"/>
                </a:solidFill>
                <a:sym typeface="Georgia"/>
              </a:rPr>
              <a:t>Baystate</a:t>
            </a:r>
            <a:endParaRPr lang="en-US" sz="2400" b="0" i="0" u="none" strike="noStrike" cap="none" dirty="0">
              <a:solidFill>
                <a:schemeClr val="dk1"/>
              </a:solidFill>
              <a:sym typeface="Georgia"/>
            </a:endParaRPr>
          </a:p>
        </p:txBody>
      </p:sp>
      <p:sp>
        <p:nvSpPr>
          <p:cNvPr id="163" name="Google Shape;163;p14"/>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rgbClr val="2A0D00"/>
              </a:buClr>
              <a:buSzPts val="3300"/>
              <a:buFont typeface="Georgia"/>
              <a:buNone/>
            </a:pPr>
            <a:r>
              <a:rPr lang="en-US" sz="3300" b="1" i="0" u="none" strike="noStrike" cap="none" dirty="0">
                <a:solidFill>
                  <a:srgbClr val="2A0D00"/>
                </a:solidFill>
                <a:latin typeface="Georgia"/>
                <a:ea typeface="Georgia"/>
                <a:cs typeface="Georgia"/>
                <a:sym typeface="Georgia"/>
              </a:rPr>
              <a:t>Opioid Hotspot Project Team</a:t>
            </a:r>
            <a:endParaRPr sz="3300" b="1" i="0" u="none" strike="noStrike" cap="none" dirty="0">
              <a:solidFill>
                <a:srgbClr val="2A0D00"/>
              </a:solidFill>
              <a:latin typeface="Georgia"/>
              <a:ea typeface="Georgia"/>
              <a:cs typeface="Georgia"/>
              <a:sym typeface="Georgi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4"/>
          <p:cNvSpPr txBox="1">
            <a:spLocks noGrp="1"/>
          </p:cNvSpPr>
          <p:nvPr>
            <p:ph type="body" idx="1"/>
          </p:nvPr>
        </p:nvSpPr>
        <p:spPr>
          <a:xfrm>
            <a:off x="454152" y="1384886"/>
            <a:ext cx="8229600" cy="4310062"/>
          </a:xfrm>
          <a:prstGeom prst="rect">
            <a:avLst/>
          </a:prstGeom>
          <a:noFill/>
          <a:ln>
            <a:noFill/>
          </a:ln>
        </p:spPr>
        <p:txBody>
          <a:bodyPr spcFirstLastPara="1" wrap="square" lIns="91425" tIns="45700" rIns="91425" bIns="45700" anchor="t" anchorCtr="0">
            <a:noAutofit/>
          </a:bodyPr>
          <a:lstStyle/>
          <a:p>
            <a:pPr marL="274320" lvl="0" indent="-274320">
              <a:spcBef>
                <a:spcPts val="0"/>
              </a:spcBef>
              <a:buSzPts val="2380"/>
            </a:pPr>
            <a:r>
              <a:rPr lang="en-US" sz="2800" dirty="0"/>
              <a:t>Examine variables (access, burden) that are suspected to be closely associated with the  opioid </a:t>
            </a:r>
            <a:r>
              <a:rPr lang="en-US" sz="2800" dirty="0" err="1"/>
              <a:t>syndemic</a:t>
            </a:r>
            <a:r>
              <a:rPr lang="en-US" sz="2800" dirty="0"/>
              <a:t> for geospatial patterns.</a:t>
            </a:r>
          </a:p>
          <a:p>
            <a:pPr marL="274320" lvl="0" indent="-274320">
              <a:spcBef>
                <a:spcPts val="0"/>
              </a:spcBef>
              <a:buSzPts val="2380"/>
            </a:pPr>
            <a:endParaRPr lang="en-US" sz="2800" dirty="0"/>
          </a:p>
          <a:p>
            <a:pPr marL="274320" lvl="0" indent="-274320">
              <a:spcBef>
                <a:spcPts val="0"/>
              </a:spcBef>
              <a:buSzPts val="2380"/>
            </a:pPr>
            <a:r>
              <a:rPr lang="en-US" sz="2800" dirty="0"/>
              <a:t>Use Hotspot Analysis (5-Step Process) on variables to identify geographic areas of high statistical significance.</a:t>
            </a:r>
          </a:p>
          <a:p>
            <a:pPr marL="274320" lvl="0" indent="-274320">
              <a:spcBef>
                <a:spcPts val="0"/>
              </a:spcBef>
              <a:buSzPts val="2380"/>
            </a:pPr>
            <a:endParaRPr lang="en-US" sz="2800" dirty="0"/>
          </a:p>
          <a:p>
            <a:pPr marL="274320" lvl="0" indent="-274320">
              <a:spcBef>
                <a:spcPts val="0"/>
              </a:spcBef>
              <a:buSzPts val="2380"/>
            </a:pPr>
            <a:r>
              <a:rPr lang="en-US" sz="2800" dirty="0"/>
              <a:t>Conduct Geographically Weighted Regression to as a means to predict the relationship between variables.</a:t>
            </a:r>
          </a:p>
          <a:p>
            <a:pPr marL="274320" marR="0" lvl="0" indent="-274320" algn="l" rtl="0">
              <a:spcBef>
                <a:spcPts val="0"/>
              </a:spcBef>
              <a:spcAft>
                <a:spcPts val="0"/>
              </a:spcAft>
              <a:buClr>
                <a:schemeClr val="accent1"/>
              </a:buClr>
              <a:buSzPts val="2380"/>
              <a:buFont typeface="Noto Sans Symbols"/>
              <a:buChar char="●"/>
            </a:pPr>
            <a:endParaRPr sz="2800" b="0" i="0" u="none" strike="noStrike" cap="none" dirty="0">
              <a:solidFill>
                <a:schemeClr val="dk1"/>
              </a:solidFill>
              <a:latin typeface="Georgia"/>
              <a:ea typeface="Georgia"/>
              <a:cs typeface="Georgia"/>
              <a:sym typeface="Georgia"/>
            </a:endParaRPr>
          </a:p>
        </p:txBody>
      </p:sp>
      <p:sp>
        <p:nvSpPr>
          <p:cNvPr id="163" name="Google Shape;163;p14"/>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rgbClr val="2A0D00"/>
              </a:buClr>
              <a:buSzPts val="3300"/>
              <a:buFont typeface="Georgia"/>
              <a:buNone/>
            </a:pPr>
            <a:r>
              <a:rPr lang="en-US" sz="3300" b="0" i="0" u="none" strike="noStrike" cap="none" dirty="0">
                <a:solidFill>
                  <a:srgbClr val="2A0D00"/>
                </a:solidFill>
                <a:latin typeface="Georgia"/>
                <a:ea typeface="Georgia"/>
                <a:cs typeface="Georgia"/>
                <a:sym typeface="Georgia"/>
              </a:rPr>
              <a:t>Backgroun</a:t>
            </a:r>
            <a:r>
              <a:rPr lang="en-US" dirty="0"/>
              <a:t>d/Objectives</a:t>
            </a:r>
            <a:endParaRPr sz="3300" b="0" i="0" u="none" strike="noStrike" cap="none" dirty="0">
              <a:solidFill>
                <a:srgbClr val="2A0D00"/>
              </a:solidFill>
              <a:latin typeface="Georgia"/>
              <a:ea typeface="Georgia"/>
              <a:cs typeface="Georgia"/>
              <a:sym typeface="Georgia"/>
            </a:endParaRPr>
          </a:p>
        </p:txBody>
      </p:sp>
    </p:spTree>
    <p:extLst>
      <p:ext uri="{BB962C8B-B14F-4D97-AF65-F5344CB8AC3E}">
        <p14:creationId xmlns:p14="http://schemas.microsoft.com/office/powerpoint/2010/main" val="3344978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4"/>
          <p:cNvSpPr txBox="1">
            <a:spLocks noGrp="1"/>
          </p:cNvSpPr>
          <p:nvPr>
            <p:ph type="body" idx="1"/>
          </p:nvPr>
        </p:nvSpPr>
        <p:spPr>
          <a:xfrm>
            <a:off x="454152" y="1433011"/>
            <a:ext cx="8229600" cy="4310062"/>
          </a:xfrm>
          <a:prstGeom prst="rect">
            <a:avLst/>
          </a:prstGeom>
          <a:noFill/>
          <a:ln>
            <a:noFill/>
          </a:ln>
        </p:spPr>
        <p:txBody>
          <a:bodyPr spcFirstLastPara="1" wrap="square" lIns="91425" tIns="45700" rIns="91425" bIns="45700" anchor="t" anchorCtr="0">
            <a:noAutofit/>
          </a:bodyPr>
          <a:lstStyle/>
          <a:p>
            <a:pPr marL="274320" lvl="0" indent="-274320">
              <a:spcBef>
                <a:spcPts val="0"/>
              </a:spcBef>
              <a:buSzPts val="2380"/>
            </a:pPr>
            <a:r>
              <a:rPr lang="en-US" sz="2800" dirty="0"/>
              <a:t>Academic researchers, and public health staff convened to identify relevant variables.</a:t>
            </a:r>
          </a:p>
          <a:p>
            <a:pPr marL="274320" lvl="0" indent="-274320">
              <a:spcBef>
                <a:spcPts val="0"/>
              </a:spcBef>
              <a:buSzPts val="2380"/>
            </a:pPr>
            <a:r>
              <a:rPr lang="en-US" sz="2800" dirty="0"/>
              <a:t>Data were compiled, suppressed values were imputed, and data was imported into ArcMap.</a:t>
            </a:r>
          </a:p>
          <a:p>
            <a:pPr marL="274320" lvl="0" indent="-274320">
              <a:spcBef>
                <a:spcPts val="0"/>
              </a:spcBef>
              <a:buSzPts val="2380"/>
            </a:pPr>
            <a:r>
              <a:rPr lang="en-US" sz="2800" dirty="0"/>
              <a:t>Descriptive Count and Rate Maps were Developed for all relevant variables.</a:t>
            </a:r>
          </a:p>
          <a:p>
            <a:pPr marL="274320" lvl="0" indent="-274320">
              <a:spcBef>
                <a:spcPts val="0"/>
              </a:spcBef>
              <a:buSzPts val="2380"/>
            </a:pPr>
            <a:r>
              <a:rPr lang="en-US" sz="2800" dirty="0"/>
              <a:t>Hotspot Analysis was conducted on a subset of variables.</a:t>
            </a:r>
          </a:p>
          <a:p>
            <a:pPr marL="274320" lvl="0" indent="-274320">
              <a:spcBef>
                <a:spcPts val="0"/>
              </a:spcBef>
              <a:buSzPts val="2380"/>
            </a:pPr>
            <a:r>
              <a:rPr lang="en-US" sz="2800" dirty="0"/>
              <a:t>Geographically Weighted Regression was conducted on a subset of variables.</a:t>
            </a:r>
          </a:p>
        </p:txBody>
      </p:sp>
      <p:sp>
        <p:nvSpPr>
          <p:cNvPr id="163" name="Google Shape;163;p14"/>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rgbClr val="2A0D00"/>
              </a:buClr>
              <a:buSzPts val="3300"/>
              <a:buFont typeface="Georgia"/>
              <a:buNone/>
            </a:pPr>
            <a:r>
              <a:rPr lang="en-US" sz="3300" b="0" i="0" u="none" strike="noStrike" cap="none" dirty="0">
                <a:solidFill>
                  <a:srgbClr val="2A0D00"/>
                </a:solidFill>
                <a:latin typeface="Georgia"/>
                <a:ea typeface="Georgia"/>
                <a:cs typeface="Georgia"/>
                <a:sym typeface="Georgia"/>
              </a:rPr>
              <a:t>Methods</a:t>
            </a:r>
            <a:endParaRPr sz="3300" b="0" i="0" u="none" strike="noStrike" cap="none" dirty="0">
              <a:solidFill>
                <a:srgbClr val="2A0D00"/>
              </a:solidFill>
              <a:latin typeface="Georgia"/>
              <a:ea typeface="Georgia"/>
              <a:cs typeface="Georgia"/>
              <a:sym typeface="Georgia"/>
            </a:endParaRPr>
          </a:p>
        </p:txBody>
      </p:sp>
    </p:spTree>
    <p:extLst>
      <p:ext uri="{BB962C8B-B14F-4D97-AF65-F5344CB8AC3E}">
        <p14:creationId xmlns:p14="http://schemas.microsoft.com/office/powerpoint/2010/main" val="1858698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4"/>
          <p:cNvSpPr txBox="1">
            <a:spLocks noGrp="1"/>
          </p:cNvSpPr>
          <p:nvPr>
            <p:ph type="body" idx="1"/>
          </p:nvPr>
        </p:nvSpPr>
        <p:spPr>
          <a:xfrm>
            <a:off x="454152" y="1541296"/>
            <a:ext cx="8229600" cy="4310062"/>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380"/>
              <a:buFont typeface="Noto Sans Symbols"/>
              <a:buChar char="●"/>
            </a:pPr>
            <a:r>
              <a:rPr lang="en-US" sz="2800" b="0" i="0" u="none" strike="noStrike" cap="none" dirty="0">
                <a:solidFill>
                  <a:schemeClr val="dk1"/>
                </a:solidFill>
                <a:latin typeface="Georgia"/>
                <a:ea typeface="Georgia"/>
                <a:cs typeface="Georgia"/>
                <a:sym typeface="Georgia"/>
              </a:rPr>
              <a:t>Standard Operating Procedures Document</a:t>
            </a:r>
            <a:endParaRPr dirty="0"/>
          </a:p>
          <a:p>
            <a:pPr marL="274320" marR="0" lvl="0" indent="-274320" algn="l" rtl="0">
              <a:spcBef>
                <a:spcPts val="1160"/>
              </a:spcBef>
              <a:spcAft>
                <a:spcPts val="0"/>
              </a:spcAft>
              <a:buClr>
                <a:schemeClr val="accent1"/>
              </a:buClr>
              <a:buSzPts val="2380"/>
              <a:buFont typeface="Noto Sans Symbols"/>
              <a:buChar char="●"/>
            </a:pPr>
            <a:r>
              <a:rPr lang="en-US" sz="2800" b="0" i="0" u="none" strike="noStrike" cap="none" dirty="0">
                <a:solidFill>
                  <a:schemeClr val="dk1"/>
                </a:solidFill>
                <a:latin typeface="Georgia"/>
                <a:ea typeface="Georgia"/>
                <a:cs typeface="Georgia"/>
                <a:sym typeface="Georgia"/>
              </a:rPr>
              <a:t>Project Map Templates (reviewed and approved by project team)</a:t>
            </a:r>
          </a:p>
          <a:p>
            <a:pPr marL="274320" marR="0" lvl="0" indent="-274320" algn="l" rtl="0">
              <a:spcBef>
                <a:spcPts val="1160"/>
              </a:spcBef>
              <a:spcAft>
                <a:spcPts val="0"/>
              </a:spcAft>
              <a:buClr>
                <a:schemeClr val="accent1"/>
              </a:buClr>
              <a:buSzPts val="2380"/>
              <a:buFont typeface="Noto Sans Symbols"/>
              <a:buChar char="●"/>
            </a:pPr>
            <a:r>
              <a:rPr lang="en-US" sz="2800" dirty="0"/>
              <a:t>Count, Rate, Hotspot Analysis Map Development</a:t>
            </a:r>
            <a:endParaRPr lang="en-US" sz="2800" b="0" i="0" u="none" strike="noStrike" cap="none" dirty="0">
              <a:solidFill>
                <a:schemeClr val="dk1"/>
              </a:solidFill>
              <a:latin typeface="Georgia"/>
              <a:ea typeface="Georgia"/>
              <a:cs typeface="Georgia"/>
              <a:sym typeface="Georgia"/>
            </a:endParaRPr>
          </a:p>
          <a:p>
            <a:pPr marL="274320" marR="0" lvl="0" indent="-274320" algn="l" rtl="0">
              <a:spcBef>
                <a:spcPts val="1160"/>
              </a:spcBef>
              <a:spcAft>
                <a:spcPts val="0"/>
              </a:spcAft>
              <a:buClr>
                <a:schemeClr val="accent1"/>
              </a:buClr>
              <a:buSzPts val="2380"/>
              <a:buFont typeface="Noto Sans Symbols"/>
              <a:buChar char="●"/>
            </a:pPr>
            <a:r>
              <a:rPr lang="en-US" sz="2800" dirty="0"/>
              <a:t>Revise /Update, and Consolidate 5-Step Recipe Book</a:t>
            </a:r>
            <a:endParaRPr dirty="0"/>
          </a:p>
          <a:p>
            <a:pPr marL="274320" marR="0" lvl="0" indent="-274320" algn="l" rtl="0">
              <a:spcBef>
                <a:spcPts val="1160"/>
              </a:spcBef>
              <a:spcAft>
                <a:spcPts val="0"/>
              </a:spcAft>
              <a:buClr>
                <a:schemeClr val="accent1"/>
              </a:buClr>
              <a:buSzPts val="2380"/>
              <a:buFont typeface="Noto Sans Symbols"/>
              <a:buChar char="●"/>
            </a:pPr>
            <a:r>
              <a:rPr lang="en-US" sz="2800" b="0" i="0" u="none" strike="noStrike" cap="none" dirty="0">
                <a:solidFill>
                  <a:schemeClr val="dk1"/>
                </a:solidFill>
                <a:latin typeface="Georgia"/>
                <a:ea typeface="Georgia"/>
                <a:cs typeface="Georgia"/>
                <a:sym typeface="Georgia"/>
              </a:rPr>
              <a:t>Project Index/Inventory</a:t>
            </a:r>
            <a:endParaRPr dirty="0"/>
          </a:p>
          <a:p>
            <a:pPr marL="274320" marR="0" lvl="0" indent="-274320" algn="l" rtl="0">
              <a:spcBef>
                <a:spcPts val="1160"/>
              </a:spcBef>
              <a:spcAft>
                <a:spcPts val="0"/>
              </a:spcAft>
              <a:buClr>
                <a:schemeClr val="accent1"/>
              </a:buClr>
              <a:buSzPts val="2380"/>
              <a:buFont typeface="Noto Sans Symbols"/>
              <a:buChar char="●"/>
            </a:pPr>
            <a:r>
              <a:rPr lang="en-US" sz="2800" b="0" i="0" u="none" strike="noStrike" cap="none" dirty="0">
                <a:solidFill>
                  <a:schemeClr val="dk1"/>
                </a:solidFill>
                <a:latin typeface="Georgia"/>
                <a:ea typeface="Georgia"/>
                <a:cs typeface="Georgia"/>
                <a:sym typeface="Georgia"/>
              </a:rPr>
              <a:t>Project Matrix</a:t>
            </a:r>
            <a:endParaRPr sz="2800" b="0" i="0" u="none" strike="noStrike" cap="none" dirty="0">
              <a:solidFill>
                <a:schemeClr val="dk1"/>
              </a:solidFill>
              <a:latin typeface="Georgia"/>
              <a:ea typeface="Georgia"/>
              <a:cs typeface="Georgia"/>
              <a:sym typeface="Georgia"/>
            </a:endParaRPr>
          </a:p>
        </p:txBody>
      </p:sp>
      <p:sp>
        <p:nvSpPr>
          <p:cNvPr id="163" name="Google Shape;163;p14"/>
          <p:cNvSpPr txBox="1">
            <a:spLocks noGrp="1"/>
          </p:cNvSpPr>
          <p:nvPr>
            <p:ph type="title"/>
          </p:nvPr>
        </p:nvSpPr>
        <p:spPr>
          <a:xfrm>
            <a:off x="301752" y="228600"/>
            <a:ext cx="8534400" cy="758952"/>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rgbClr val="2A0D00"/>
              </a:buClr>
              <a:buSzPts val="3300"/>
              <a:buFont typeface="Georgia"/>
              <a:buNone/>
            </a:pPr>
            <a:r>
              <a:rPr lang="en-US" sz="3300" b="0" i="0" u="none" strike="noStrike" cap="none" dirty="0">
                <a:solidFill>
                  <a:srgbClr val="2A0D00"/>
                </a:solidFill>
                <a:latin typeface="Georgia"/>
                <a:ea typeface="Georgia"/>
                <a:cs typeface="Georgia"/>
                <a:sym typeface="Georgia"/>
              </a:rPr>
              <a:t>GIS Team Tasks </a:t>
            </a:r>
            <a:r>
              <a:rPr lang="en-US" dirty="0"/>
              <a:t>&amp; </a:t>
            </a:r>
            <a:r>
              <a:rPr lang="en-US" sz="3300" b="0" i="0" u="none" strike="noStrike" cap="none" dirty="0">
                <a:solidFill>
                  <a:srgbClr val="2A0D00"/>
                </a:solidFill>
                <a:latin typeface="Georgia"/>
                <a:ea typeface="Georgia"/>
                <a:cs typeface="Georgia"/>
                <a:sym typeface="Georgia"/>
              </a:rPr>
              <a:t>Document Development</a:t>
            </a:r>
            <a:endParaRPr sz="3300" b="0" i="0" u="none" strike="noStrike" cap="none" dirty="0">
              <a:solidFill>
                <a:srgbClr val="2A0D00"/>
              </a:solidFill>
              <a:latin typeface="Georgia"/>
              <a:ea typeface="Georgia"/>
              <a:cs typeface="Georgia"/>
              <a:sym typeface="Georgia"/>
            </a:endParaRPr>
          </a:p>
        </p:txBody>
      </p:sp>
    </p:spTree>
    <p:extLst>
      <p:ext uri="{BB962C8B-B14F-4D97-AF65-F5344CB8AC3E}">
        <p14:creationId xmlns:p14="http://schemas.microsoft.com/office/powerpoint/2010/main" val="139921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0" y="287472"/>
            <a:ext cx="8534400" cy="758952"/>
          </a:xfrm>
        </p:spPr>
        <p:txBody>
          <a:bodyPr>
            <a:noAutofit/>
          </a:bodyPr>
          <a:lstStyle/>
          <a:p>
            <a:r>
              <a:rPr lang="en-US" sz="2400" b="1" dirty="0"/>
              <a:t>Fatal Overdose: </a:t>
            </a:r>
            <a:br>
              <a:rPr lang="en-US" sz="2400" b="1" dirty="0"/>
            </a:br>
            <a:r>
              <a:rPr lang="en-US" sz="2400" b="1" dirty="0"/>
              <a:t>Massachusetts, 2011-2015 </a:t>
            </a:r>
          </a:p>
        </p:txBody>
      </p:sp>
      <p:pic>
        <p:nvPicPr>
          <p:cNvPr id="4" name="Content Placeholder 3"/>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642243" y="1517355"/>
            <a:ext cx="5853418" cy="4523097"/>
          </a:xfrm>
        </p:spPr>
      </p:pic>
      <p:pic>
        <p:nvPicPr>
          <p:cNvPr id="5"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3549" y="1572456"/>
            <a:ext cx="5782112" cy="4467996"/>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37321" y="1532674"/>
            <a:ext cx="5663262" cy="4378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Content Placeholder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13549" y="1600006"/>
            <a:ext cx="5710803" cy="4412896"/>
          </a:xfrm>
          <a:prstGeom prst="rect">
            <a:avLst/>
          </a:prstGeom>
        </p:spPr>
      </p:pic>
      <p:pic>
        <p:nvPicPr>
          <p:cNvPr id="8" name="Content Placeholder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25434" y="1581639"/>
            <a:ext cx="5758341" cy="4449629"/>
          </a:xfrm>
          <a:prstGeom prst="rect">
            <a:avLst/>
          </a:prstGeom>
        </p:spPr>
      </p:pic>
    </p:spTree>
    <p:extLst>
      <p:ext uri="{BB962C8B-B14F-4D97-AF65-F5344CB8AC3E}">
        <p14:creationId xmlns:p14="http://schemas.microsoft.com/office/powerpoint/2010/main" val="282176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4800"/>
            <a:ext cx="8534400" cy="758952"/>
          </a:xfrm>
        </p:spPr>
        <p:txBody>
          <a:bodyPr>
            <a:normAutofit fontScale="90000"/>
          </a:bodyPr>
          <a:lstStyle/>
          <a:p>
            <a:r>
              <a:rPr lang="en-US" dirty="0"/>
              <a:t>Fatal Overdose Hotspot Clusters: </a:t>
            </a:r>
            <a:br>
              <a:rPr lang="en-US" dirty="0"/>
            </a:br>
            <a:r>
              <a:rPr lang="en-US" dirty="0"/>
              <a:t>Massachusetts, 2011-2015 </a:t>
            </a:r>
          </a:p>
        </p:txBody>
      </p:sp>
      <p:pic>
        <p:nvPicPr>
          <p:cNvPr id="3" name="Picture 2" descr="FATALODHSA.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752" y="1905000"/>
            <a:ext cx="4183216" cy="3232484"/>
          </a:xfrm>
          <a:prstGeom prst="rect">
            <a:avLst/>
          </a:prstGeom>
        </p:spPr>
      </p:pic>
      <p:pic>
        <p:nvPicPr>
          <p:cNvPr id="10" name="Picture 9" descr="LISAFATALOD.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0347" y="1905000"/>
            <a:ext cx="4307778" cy="3328737"/>
          </a:xfrm>
          <a:prstGeom prst="rect">
            <a:avLst/>
          </a:prstGeom>
        </p:spPr>
      </p:pic>
      <p:sp>
        <p:nvSpPr>
          <p:cNvPr id="8" name="TextBox 7"/>
          <p:cNvSpPr txBox="1"/>
          <p:nvPr/>
        </p:nvSpPr>
        <p:spPr>
          <a:xfrm>
            <a:off x="508747" y="2057400"/>
            <a:ext cx="3733800" cy="369332"/>
          </a:xfrm>
          <a:prstGeom prst="rect">
            <a:avLst/>
          </a:prstGeom>
          <a:solidFill>
            <a:schemeClr val="bg1"/>
          </a:solidFill>
        </p:spPr>
        <p:txBody>
          <a:bodyPr wrap="square" rtlCol="0">
            <a:spAutoFit/>
          </a:bodyPr>
          <a:lstStyle/>
          <a:p>
            <a:pPr algn="ctr"/>
            <a:r>
              <a:rPr lang="en-US" dirty="0"/>
              <a:t>Hotspot Clusters (</a:t>
            </a:r>
            <a:r>
              <a:rPr lang="en-US" dirty="0" err="1"/>
              <a:t>Getis</a:t>
            </a:r>
            <a:r>
              <a:rPr lang="en-US" dirty="0"/>
              <a:t>-Ord </a:t>
            </a:r>
            <a:r>
              <a:rPr lang="en-US" dirty="0" err="1"/>
              <a:t>Gi</a:t>
            </a:r>
            <a:r>
              <a:rPr lang="en-US" dirty="0"/>
              <a:t>*)</a:t>
            </a:r>
          </a:p>
        </p:txBody>
      </p:sp>
      <p:sp>
        <p:nvSpPr>
          <p:cNvPr id="9" name="TextBox 8"/>
          <p:cNvSpPr txBox="1"/>
          <p:nvPr/>
        </p:nvSpPr>
        <p:spPr>
          <a:xfrm>
            <a:off x="4867336" y="2057400"/>
            <a:ext cx="3733800" cy="369332"/>
          </a:xfrm>
          <a:prstGeom prst="rect">
            <a:avLst/>
          </a:prstGeom>
          <a:solidFill>
            <a:schemeClr val="bg1"/>
          </a:solidFill>
        </p:spPr>
        <p:txBody>
          <a:bodyPr wrap="square" rtlCol="0">
            <a:spAutoFit/>
          </a:bodyPr>
          <a:lstStyle/>
          <a:p>
            <a:pPr algn="ctr"/>
            <a:r>
              <a:rPr lang="en-US" dirty="0"/>
              <a:t>Hotspot Clusters (LISA)</a:t>
            </a:r>
          </a:p>
        </p:txBody>
      </p:sp>
    </p:spTree>
    <p:extLst>
      <p:ext uri="{BB962C8B-B14F-4D97-AF65-F5344CB8AC3E}">
        <p14:creationId xmlns:p14="http://schemas.microsoft.com/office/powerpoint/2010/main" val="1772545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7DE23-4C42-4DFC-9E42-116ECF3C8616}"/>
              </a:ext>
            </a:extLst>
          </p:cNvPr>
          <p:cNvSpPr>
            <a:spLocks noGrp="1"/>
          </p:cNvSpPr>
          <p:nvPr>
            <p:ph type="title"/>
          </p:nvPr>
        </p:nvSpPr>
        <p:spPr/>
        <p:txBody>
          <a:bodyPr/>
          <a:lstStyle/>
          <a:p>
            <a:r>
              <a:rPr lang="en-US" sz="2800" dirty="0"/>
              <a:t>Capstone Project/Lowell Vulnerability Analysis</a:t>
            </a:r>
          </a:p>
        </p:txBody>
      </p:sp>
      <p:sp>
        <p:nvSpPr>
          <p:cNvPr id="4" name="Text Placeholder 3">
            <a:extLst>
              <a:ext uri="{FF2B5EF4-FFF2-40B4-BE49-F238E27FC236}">
                <a16:creationId xmlns:a16="http://schemas.microsoft.com/office/drawing/2014/main" id="{9B2BAEC3-2464-4B7D-8CCF-E588E9A58DA0}"/>
              </a:ext>
            </a:extLst>
          </p:cNvPr>
          <p:cNvSpPr>
            <a:spLocks noGrp="1"/>
          </p:cNvSpPr>
          <p:nvPr>
            <p:ph type="body" idx="1"/>
          </p:nvPr>
        </p:nvSpPr>
        <p:spPr>
          <a:xfrm>
            <a:off x="271272" y="3429000"/>
            <a:ext cx="8503920" cy="445223"/>
          </a:xfrm>
        </p:spPr>
        <p:txBody>
          <a:bodyPr/>
          <a:lstStyle/>
          <a:p>
            <a:pPr marL="0" indent="0">
              <a:lnSpc>
                <a:spcPct val="107000"/>
              </a:lnSpc>
              <a:spcBef>
                <a:spcPts val="0"/>
              </a:spcBef>
              <a:spcAft>
                <a:spcPts val="800"/>
              </a:spcAft>
              <a:buNone/>
            </a:pPr>
            <a:endParaRPr lang="en-US" sz="2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marL="0" indent="0">
              <a:lnSpc>
                <a:spcPct val="107000"/>
              </a:lnSpc>
              <a:spcBef>
                <a:spcPts val="0"/>
              </a:spcBef>
              <a:spcAft>
                <a:spcPts val="800"/>
              </a:spcAft>
              <a:buNone/>
            </a:pPr>
            <a:endParaRPr lang="en-US" sz="2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p:txBody>
      </p:sp>
      <p:sp>
        <p:nvSpPr>
          <p:cNvPr id="7" name="TextBox 6">
            <a:extLst>
              <a:ext uri="{FF2B5EF4-FFF2-40B4-BE49-F238E27FC236}">
                <a16:creationId xmlns:a16="http://schemas.microsoft.com/office/drawing/2014/main" id="{46C29323-1436-4193-8FEE-FABFC211913E}"/>
              </a:ext>
            </a:extLst>
          </p:cNvPr>
          <p:cNvSpPr txBox="1"/>
          <p:nvPr/>
        </p:nvSpPr>
        <p:spPr>
          <a:xfrm>
            <a:off x="301752" y="1416676"/>
            <a:ext cx="8534400" cy="3385542"/>
          </a:xfrm>
          <a:prstGeom prst="rect">
            <a:avLst/>
          </a:prstGeom>
          <a:noFill/>
        </p:spPr>
        <p:txBody>
          <a:bodyPr wrap="square" rtlCol="0">
            <a:spAutoFit/>
          </a:bodyPr>
          <a:lstStyle/>
          <a:p>
            <a:r>
              <a:rPr lang="en-US" sz="2000" b="1" dirty="0"/>
              <a:t>Death Records </a:t>
            </a:r>
            <a:r>
              <a:rPr lang="en-US" sz="2000" dirty="0"/>
              <a:t>– Address Point locations 2015-2016.  KDE used to identify high density fatality areas density per square mile.</a:t>
            </a:r>
          </a:p>
          <a:p>
            <a:endParaRPr lang="en-US" sz="2000" dirty="0"/>
          </a:p>
          <a:p>
            <a:r>
              <a:rPr lang="en-US" sz="2000" b="1" dirty="0"/>
              <a:t>HCV Data </a:t>
            </a:r>
            <a:r>
              <a:rPr lang="en-US" sz="2000" dirty="0"/>
              <a:t>2001-2013 –Aggregated data. KDE estimates to establish a density per square mile based on aggregated data.</a:t>
            </a:r>
          </a:p>
          <a:p>
            <a:endParaRPr lang="en-US" sz="2000" dirty="0"/>
          </a:p>
          <a:p>
            <a:r>
              <a:rPr lang="en-US" sz="2000" b="1" dirty="0"/>
              <a:t>Syringe Discard Data </a:t>
            </a:r>
            <a:r>
              <a:rPr lang="en-US" sz="2000" dirty="0"/>
              <a:t>– Point data (Trinity EMS Emergency Services) that documented syringe discard calls. Not all reports resulted in a syringe being found. Some reports resulted in multiple syringes being recovered. KDEs established a density per square mile.</a:t>
            </a:r>
          </a:p>
          <a:p>
            <a:endParaRPr lang="en-US" dirty="0"/>
          </a:p>
        </p:txBody>
      </p:sp>
    </p:spTree>
    <p:extLst>
      <p:ext uri="{BB962C8B-B14F-4D97-AF65-F5344CB8AC3E}">
        <p14:creationId xmlns:p14="http://schemas.microsoft.com/office/powerpoint/2010/main" val="2394236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FE64-5DBF-44B6-B01C-56C6DE69711F}"/>
              </a:ext>
            </a:extLst>
          </p:cNvPr>
          <p:cNvSpPr>
            <a:spLocks noGrp="1"/>
          </p:cNvSpPr>
          <p:nvPr>
            <p:ph type="title"/>
          </p:nvPr>
        </p:nvSpPr>
        <p:spPr/>
        <p:txBody>
          <a:bodyPr/>
          <a:lstStyle/>
          <a:p>
            <a:r>
              <a:rPr lang="en-US" dirty="0"/>
              <a:t>Kernel Density Estimate</a:t>
            </a:r>
          </a:p>
        </p:txBody>
      </p:sp>
      <p:pic>
        <p:nvPicPr>
          <p:cNvPr id="6" name="Picture 5">
            <a:extLst>
              <a:ext uri="{FF2B5EF4-FFF2-40B4-BE49-F238E27FC236}">
                <a16:creationId xmlns:a16="http://schemas.microsoft.com/office/drawing/2014/main" id="{ECB183ED-8CA2-4F45-849C-C5CA0F7CB1B0}"/>
              </a:ext>
            </a:extLst>
          </p:cNvPr>
          <p:cNvPicPr>
            <a:picLocks noChangeAspect="1"/>
          </p:cNvPicPr>
          <p:nvPr/>
        </p:nvPicPr>
        <p:blipFill>
          <a:blip r:embed="rId2"/>
          <a:stretch>
            <a:fillRect/>
          </a:stretch>
        </p:blipFill>
        <p:spPr>
          <a:xfrm>
            <a:off x="1709841" y="1527048"/>
            <a:ext cx="5718221" cy="4418625"/>
          </a:xfrm>
          <a:prstGeom prst="rect">
            <a:avLst/>
          </a:prstGeom>
        </p:spPr>
      </p:pic>
    </p:spTree>
    <p:extLst>
      <p:ext uri="{BB962C8B-B14F-4D97-AF65-F5344CB8AC3E}">
        <p14:creationId xmlns:p14="http://schemas.microsoft.com/office/powerpoint/2010/main" val="1905639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FE64-5DBF-44B6-B01C-56C6DE69711F}"/>
              </a:ext>
            </a:extLst>
          </p:cNvPr>
          <p:cNvSpPr>
            <a:spLocks noGrp="1"/>
          </p:cNvSpPr>
          <p:nvPr>
            <p:ph type="title"/>
          </p:nvPr>
        </p:nvSpPr>
        <p:spPr/>
        <p:txBody>
          <a:bodyPr/>
          <a:lstStyle/>
          <a:p>
            <a:r>
              <a:rPr lang="en-US" dirty="0"/>
              <a:t>Kernel Density Estimate</a:t>
            </a:r>
          </a:p>
        </p:txBody>
      </p:sp>
      <p:pic>
        <p:nvPicPr>
          <p:cNvPr id="6" name="Picture 5">
            <a:extLst>
              <a:ext uri="{FF2B5EF4-FFF2-40B4-BE49-F238E27FC236}">
                <a16:creationId xmlns:a16="http://schemas.microsoft.com/office/drawing/2014/main" id="{ECB183ED-8CA2-4F45-849C-C5CA0F7CB1B0}"/>
              </a:ext>
            </a:extLst>
          </p:cNvPr>
          <p:cNvPicPr>
            <a:picLocks noChangeAspect="1"/>
          </p:cNvPicPr>
          <p:nvPr/>
        </p:nvPicPr>
        <p:blipFill>
          <a:blip r:embed="rId2"/>
          <a:stretch>
            <a:fillRect/>
          </a:stretch>
        </p:blipFill>
        <p:spPr>
          <a:xfrm>
            <a:off x="1709841" y="1527048"/>
            <a:ext cx="5718220" cy="4418624"/>
          </a:xfrm>
          <a:prstGeom prst="rect">
            <a:avLst/>
          </a:prstGeom>
        </p:spPr>
      </p:pic>
    </p:spTree>
    <p:extLst>
      <p:ext uri="{BB962C8B-B14F-4D97-AF65-F5344CB8AC3E}">
        <p14:creationId xmlns:p14="http://schemas.microsoft.com/office/powerpoint/2010/main" val="3773950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FE64-5DBF-44B6-B01C-56C6DE69711F}"/>
              </a:ext>
            </a:extLst>
          </p:cNvPr>
          <p:cNvSpPr>
            <a:spLocks noGrp="1"/>
          </p:cNvSpPr>
          <p:nvPr>
            <p:ph type="title"/>
          </p:nvPr>
        </p:nvSpPr>
        <p:spPr/>
        <p:txBody>
          <a:bodyPr/>
          <a:lstStyle/>
          <a:p>
            <a:r>
              <a:rPr lang="en-US" sz="2800" dirty="0"/>
              <a:t>1</a:t>
            </a:r>
            <a:r>
              <a:rPr lang="en-US" sz="2800" baseline="30000" dirty="0"/>
              <a:t>st</a:t>
            </a:r>
            <a:r>
              <a:rPr lang="en-US" sz="2800" dirty="0"/>
              <a:t> Weighted Overlay prepared for Capstone Project</a:t>
            </a:r>
          </a:p>
        </p:txBody>
      </p:sp>
      <p:pic>
        <p:nvPicPr>
          <p:cNvPr id="6" name="Picture 5">
            <a:extLst>
              <a:ext uri="{FF2B5EF4-FFF2-40B4-BE49-F238E27FC236}">
                <a16:creationId xmlns:a16="http://schemas.microsoft.com/office/drawing/2014/main" id="{ECB183ED-8CA2-4F45-849C-C5CA0F7CB1B0}"/>
              </a:ext>
            </a:extLst>
          </p:cNvPr>
          <p:cNvPicPr>
            <a:picLocks noChangeAspect="1"/>
          </p:cNvPicPr>
          <p:nvPr/>
        </p:nvPicPr>
        <p:blipFill>
          <a:blip r:embed="rId2"/>
          <a:stretch>
            <a:fillRect/>
          </a:stretch>
        </p:blipFill>
        <p:spPr>
          <a:xfrm>
            <a:off x="1709841" y="1527048"/>
            <a:ext cx="5718219" cy="4418624"/>
          </a:xfrm>
          <a:prstGeom prst="rect">
            <a:avLst/>
          </a:prstGeom>
        </p:spPr>
      </p:pic>
    </p:spTree>
    <p:extLst>
      <p:ext uri="{BB962C8B-B14F-4D97-AF65-F5344CB8AC3E}">
        <p14:creationId xmlns:p14="http://schemas.microsoft.com/office/powerpoint/2010/main" val="3401163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FE64-5DBF-44B6-B01C-56C6DE69711F}"/>
              </a:ext>
            </a:extLst>
          </p:cNvPr>
          <p:cNvSpPr>
            <a:spLocks noGrp="1"/>
          </p:cNvSpPr>
          <p:nvPr>
            <p:ph type="title"/>
          </p:nvPr>
        </p:nvSpPr>
        <p:spPr/>
        <p:txBody>
          <a:bodyPr/>
          <a:lstStyle/>
          <a:p>
            <a:r>
              <a:rPr lang="en-US" dirty="0"/>
              <a:t>Comparing Iterations of Weighted Overlay</a:t>
            </a:r>
          </a:p>
        </p:txBody>
      </p:sp>
      <p:pic>
        <p:nvPicPr>
          <p:cNvPr id="4" name="Picture 3">
            <a:extLst>
              <a:ext uri="{FF2B5EF4-FFF2-40B4-BE49-F238E27FC236}">
                <a16:creationId xmlns:a16="http://schemas.microsoft.com/office/drawing/2014/main" id="{FB61FB1A-FA0A-456A-8B71-FB4F70A9F082}"/>
              </a:ext>
            </a:extLst>
          </p:cNvPr>
          <p:cNvPicPr>
            <a:picLocks noChangeAspect="1"/>
          </p:cNvPicPr>
          <p:nvPr/>
        </p:nvPicPr>
        <p:blipFill>
          <a:blip r:embed="rId2"/>
          <a:stretch>
            <a:fillRect/>
          </a:stretch>
        </p:blipFill>
        <p:spPr>
          <a:xfrm>
            <a:off x="4762388" y="2756079"/>
            <a:ext cx="4196617" cy="3242840"/>
          </a:xfrm>
          <a:prstGeom prst="rect">
            <a:avLst/>
          </a:prstGeom>
        </p:spPr>
      </p:pic>
      <p:pic>
        <p:nvPicPr>
          <p:cNvPr id="5" name="Picture 4">
            <a:extLst>
              <a:ext uri="{FF2B5EF4-FFF2-40B4-BE49-F238E27FC236}">
                <a16:creationId xmlns:a16="http://schemas.microsoft.com/office/drawing/2014/main" id="{9F87FB2A-B956-481F-ACEC-8A08F224E8A1}"/>
              </a:ext>
            </a:extLst>
          </p:cNvPr>
          <p:cNvPicPr>
            <a:picLocks noChangeAspect="1"/>
          </p:cNvPicPr>
          <p:nvPr/>
        </p:nvPicPr>
        <p:blipFill>
          <a:blip r:embed="rId3"/>
          <a:stretch>
            <a:fillRect/>
          </a:stretch>
        </p:blipFill>
        <p:spPr>
          <a:xfrm>
            <a:off x="246432" y="1635617"/>
            <a:ext cx="4703132" cy="3634239"/>
          </a:xfrm>
          <a:prstGeom prst="rect">
            <a:avLst/>
          </a:prstGeom>
        </p:spPr>
      </p:pic>
      <p:grpSp>
        <p:nvGrpSpPr>
          <p:cNvPr id="8" name="Group 7">
            <a:extLst>
              <a:ext uri="{FF2B5EF4-FFF2-40B4-BE49-F238E27FC236}">
                <a16:creationId xmlns:a16="http://schemas.microsoft.com/office/drawing/2014/main" id="{0883071A-3C29-431A-91E5-A0D1ECDC691E}"/>
              </a:ext>
            </a:extLst>
          </p:cNvPr>
          <p:cNvGrpSpPr/>
          <p:nvPr/>
        </p:nvGrpSpPr>
        <p:grpSpPr>
          <a:xfrm>
            <a:off x="2059242" y="2170437"/>
            <a:ext cx="937542" cy="1727795"/>
            <a:chOff x="2059242" y="2170437"/>
            <a:chExt cx="937542" cy="1727795"/>
          </a:xfrm>
        </p:grpSpPr>
        <p:sp>
          <p:nvSpPr>
            <p:cNvPr id="3" name="Oval 2">
              <a:extLst>
                <a:ext uri="{FF2B5EF4-FFF2-40B4-BE49-F238E27FC236}">
                  <a16:creationId xmlns:a16="http://schemas.microsoft.com/office/drawing/2014/main" id="{E2B4D8C3-D76E-4619-AC62-4D5BB073DF40}"/>
                </a:ext>
              </a:extLst>
            </p:cNvPr>
            <p:cNvSpPr/>
            <p:nvPr/>
          </p:nvSpPr>
          <p:spPr>
            <a:xfrm>
              <a:off x="2059242" y="3236495"/>
              <a:ext cx="912558" cy="6617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919A5340-405E-48C4-94C9-C98186958B86}"/>
                </a:ext>
              </a:extLst>
            </p:cNvPr>
            <p:cNvSpPr/>
            <p:nvPr/>
          </p:nvSpPr>
          <p:spPr>
            <a:xfrm>
              <a:off x="2335047" y="2756079"/>
              <a:ext cx="360948" cy="420258"/>
            </a:xfrm>
            <a:prstGeom prst="downArrow">
              <a:avLst/>
            </a:prstGeom>
            <a:solidFill>
              <a:schemeClr val="accent4">
                <a:lumMod val="60000"/>
                <a:lumOff val="4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6B0D444-7103-42C0-948B-8BF3EC9FF766}"/>
                </a:ext>
              </a:extLst>
            </p:cNvPr>
            <p:cNvSpPr txBox="1"/>
            <p:nvPr/>
          </p:nvSpPr>
          <p:spPr>
            <a:xfrm>
              <a:off x="2084226" y="2170437"/>
              <a:ext cx="912558" cy="523220"/>
            </a:xfrm>
            <a:prstGeom prst="rect">
              <a:avLst/>
            </a:prstGeom>
            <a:noFill/>
          </p:spPr>
          <p:txBody>
            <a:bodyPr wrap="square" rtlCol="0">
              <a:spAutoFit/>
            </a:bodyPr>
            <a:lstStyle/>
            <a:p>
              <a:pPr algn="ctr"/>
              <a:r>
                <a:rPr lang="en-US" b="1" dirty="0">
                  <a:solidFill>
                    <a:srgbClr val="FF0000"/>
                  </a:solidFill>
                </a:rPr>
                <a:t>First Iteration</a:t>
              </a:r>
            </a:p>
          </p:txBody>
        </p:sp>
      </p:grpSp>
      <p:grpSp>
        <p:nvGrpSpPr>
          <p:cNvPr id="12" name="Group 11">
            <a:extLst>
              <a:ext uri="{FF2B5EF4-FFF2-40B4-BE49-F238E27FC236}">
                <a16:creationId xmlns:a16="http://schemas.microsoft.com/office/drawing/2014/main" id="{9849ECF5-47C8-4BE2-93DF-438ABD5F8F57}"/>
              </a:ext>
            </a:extLst>
          </p:cNvPr>
          <p:cNvGrpSpPr/>
          <p:nvPr/>
        </p:nvGrpSpPr>
        <p:grpSpPr>
          <a:xfrm>
            <a:off x="2525946" y="1864871"/>
            <a:ext cx="1720516" cy="2422276"/>
            <a:chOff x="2525946" y="1864871"/>
            <a:chExt cx="1720516" cy="2422276"/>
          </a:xfrm>
        </p:grpSpPr>
        <p:sp>
          <p:nvSpPr>
            <p:cNvPr id="9" name="Oval 8">
              <a:extLst>
                <a:ext uri="{FF2B5EF4-FFF2-40B4-BE49-F238E27FC236}">
                  <a16:creationId xmlns:a16="http://schemas.microsoft.com/office/drawing/2014/main" id="{24E0778D-0219-4B51-BDB5-683B6ACD15D0}"/>
                </a:ext>
              </a:extLst>
            </p:cNvPr>
            <p:cNvSpPr/>
            <p:nvPr/>
          </p:nvSpPr>
          <p:spPr>
            <a:xfrm>
              <a:off x="2695995" y="2819295"/>
              <a:ext cx="1226300" cy="14678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8C340015-4FAE-4AD4-AFE9-02139D1576B4}"/>
                </a:ext>
              </a:extLst>
            </p:cNvPr>
            <p:cNvSpPr/>
            <p:nvPr/>
          </p:nvSpPr>
          <p:spPr>
            <a:xfrm>
              <a:off x="3091706" y="2219411"/>
              <a:ext cx="407877" cy="523220"/>
            </a:xfrm>
            <a:prstGeom prst="downArrow">
              <a:avLst/>
            </a:prstGeom>
            <a:solidFill>
              <a:schemeClr val="accent4">
                <a:lumMod val="60000"/>
                <a:lumOff val="4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C279C8B-987C-41F8-8DA4-D3A64D5ADDA0}"/>
                </a:ext>
              </a:extLst>
            </p:cNvPr>
            <p:cNvSpPr txBox="1"/>
            <p:nvPr/>
          </p:nvSpPr>
          <p:spPr>
            <a:xfrm>
              <a:off x="2525946" y="1864871"/>
              <a:ext cx="1720516" cy="307777"/>
            </a:xfrm>
            <a:prstGeom prst="rect">
              <a:avLst/>
            </a:prstGeom>
            <a:noFill/>
          </p:spPr>
          <p:txBody>
            <a:bodyPr wrap="square" rtlCol="0">
              <a:spAutoFit/>
            </a:bodyPr>
            <a:lstStyle/>
            <a:p>
              <a:r>
                <a:rPr lang="en-US" b="1" dirty="0">
                  <a:solidFill>
                    <a:srgbClr val="FF0000"/>
                  </a:solidFill>
                </a:rPr>
                <a:t>Second Iteration</a:t>
              </a:r>
            </a:p>
          </p:txBody>
        </p:sp>
      </p:grpSp>
      <p:grpSp>
        <p:nvGrpSpPr>
          <p:cNvPr id="16" name="Group 15">
            <a:extLst>
              <a:ext uri="{FF2B5EF4-FFF2-40B4-BE49-F238E27FC236}">
                <a16:creationId xmlns:a16="http://schemas.microsoft.com/office/drawing/2014/main" id="{85F5B85D-8F43-4DAF-9A4A-4295B5C2134D}"/>
              </a:ext>
            </a:extLst>
          </p:cNvPr>
          <p:cNvGrpSpPr/>
          <p:nvPr/>
        </p:nvGrpSpPr>
        <p:grpSpPr>
          <a:xfrm>
            <a:off x="6695295" y="2623091"/>
            <a:ext cx="1479885" cy="2153446"/>
            <a:chOff x="6695295" y="2623091"/>
            <a:chExt cx="1479885" cy="2153446"/>
          </a:xfrm>
        </p:grpSpPr>
        <p:sp>
          <p:nvSpPr>
            <p:cNvPr id="13" name="Oval 12">
              <a:extLst>
                <a:ext uri="{FF2B5EF4-FFF2-40B4-BE49-F238E27FC236}">
                  <a16:creationId xmlns:a16="http://schemas.microsoft.com/office/drawing/2014/main" id="{92BBCB41-28D9-47E4-AB88-F365A9866CB0}"/>
                </a:ext>
              </a:extLst>
            </p:cNvPr>
            <p:cNvSpPr/>
            <p:nvPr/>
          </p:nvSpPr>
          <p:spPr>
            <a:xfrm>
              <a:off x="6929635" y="3670528"/>
              <a:ext cx="1011207" cy="11060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734A703C-33B1-4161-A457-EB5606233B53}"/>
                </a:ext>
              </a:extLst>
            </p:cNvPr>
            <p:cNvSpPr/>
            <p:nvPr/>
          </p:nvSpPr>
          <p:spPr>
            <a:xfrm>
              <a:off x="7224669" y="3047867"/>
              <a:ext cx="348915" cy="494191"/>
            </a:xfrm>
            <a:prstGeom prst="downArrow">
              <a:avLst/>
            </a:prstGeom>
            <a:solidFill>
              <a:schemeClr val="accent4">
                <a:lumMod val="60000"/>
                <a:lumOff val="4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B3706D1-D09D-4B3B-98B9-DCF8CFA562CB}"/>
                </a:ext>
              </a:extLst>
            </p:cNvPr>
            <p:cNvSpPr txBox="1"/>
            <p:nvPr/>
          </p:nvSpPr>
          <p:spPr>
            <a:xfrm>
              <a:off x="6695295" y="2623091"/>
              <a:ext cx="1479885" cy="307777"/>
            </a:xfrm>
            <a:prstGeom prst="rect">
              <a:avLst/>
            </a:prstGeom>
            <a:noFill/>
          </p:spPr>
          <p:txBody>
            <a:bodyPr wrap="square" rtlCol="0">
              <a:spAutoFit/>
            </a:bodyPr>
            <a:lstStyle/>
            <a:p>
              <a:r>
                <a:rPr lang="en-US" b="1" dirty="0">
                  <a:solidFill>
                    <a:srgbClr val="FF0000"/>
                  </a:solidFill>
                </a:rPr>
                <a:t>Third Iteration</a:t>
              </a:r>
            </a:p>
          </p:txBody>
        </p:sp>
      </p:grpSp>
    </p:spTree>
    <p:extLst>
      <p:ext uri="{BB962C8B-B14F-4D97-AF65-F5344CB8AC3E}">
        <p14:creationId xmlns:p14="http://schemas.microsoft.com/office/powerpoint/2010/main" val="205123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FE64-5DBF-44B6-B01C-56C6DE69711F}"/>
              </a:ext>
            </a:extLst>
          </p:cNvPr>
          <p:cNvSpPr>
            <a:spLocks noGrp="1"/>
          </p:cNvSpPr>
          <p:nvPr>
            <p:ph type="title"/>
          </p:nvPr>
        </p:nvSpPr>
        <p:spPr/>
        <p:txBody>
          <a:bodyPr/>
          <a:lstStyle/>
          <a:p>
            <a:r>
              <a:rPr lang="en-US" dirty="0"/>
              <a:t>3</a:t>
            </a:r>
            <a:r>
              <a:rPr lang="en-US" baseline="30000" dirty="0"/>
              <a:t>rd</a:t>
            </a:r>
            <a:r>
              <a:rPr lang="en-US" dirty="0"/>
              <a:t> Iteration of Weighted Overlay</a:t>
            </a:r>
          </a:p>
        </p:txBody>
      </p:sp>
      <p:pic>
        <p:nvPicPr>
          <p:cNvPr id="6" name="Picture 5">
            <a:extLst>
              <a:ext uri="{FF2B5EF4-FFF2-40B4-BE49-F238E27FC236}">
                <a16:creationId xmlns:a16="http://schemas.microsoft.com/office/drawing/2014/main" id="{ECB183ED-8CA2-4F45-849C-C5CA0F7CB1B0}"/>
              </a:ext>
            </a:extLst>
          </p:cNvPr>
          <p:cNvPicPr>
            <a:picLocks noChangeAspect="1"/>
          </p:cNvPicPr>
          <p:nvPr/>
        </p:nvPicPr>
        <p:blipFill>
          <a:blip r:embed="rId2"/>
          <a:stretch>
            <a:fillRect/>
          </a:stretch>
        </p:blipFill>
        <p:spPr>
          <a:xfrm>
            <a:off x="5421761" y="1361355"/>
            <a:ext cx="3414391" cy="4418624"/>
          </a:xfrm>
          <a:prstGeom prst="rect">
            <a:avLst/>
          </a:prstGeom>
        </p:spPr>
      </p:pic>
      <p:pic>
        <p:nvPicPr>
          <p:cNvPr id="4" name="Picture 3">
            <a:extLst>
              <a:ext uri="{FF2B5EF4-FFF2-40B4-BE49-F238E27FC236}">
                <a16:creationId xmlns:a16="http://schemas.microsoft.com/office/drawing/2014/main" id="{FB61FB1A-FA0A-456A-8B71-FB4F70A9F082}"/>
              </a:ext>
            </a:extLst>
          </p:cNvPr>
          <p:cNvPicPr>
            <a:picLocks noChangeAspect="1"/>
          </p:cNvPicPr>
          <p:nvPr/>
        </p:nvPicPr>
        <p:blipFill>
          <a:blip r:embed="rId3"/>
          <a:stretch>
            <a:fillRect/>
          </a:stretch>
        </p:blipFill>
        <p:spPr>
          <a:xfrm>
            <a:off x="301752" y="1584686"/>
            <a:ext cx="5579203" cy="4311202"/>
          </a:xfrm>
          <a:prstGeom prst="rect">
            <a:avLst/>
          </a:prstGeom>
        </p:spPr>
      </p:pic>
    </p:spTree>
    <p:extLst>
      <p:ext uri="{BB962C8B-B14F-4D97-AF65-F5344CB8AC3E}">
        <p14:creationId xmlns:p14="http://schemas.microsoft.com/office/powerpoint/2010/main" val="4031011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69"/>
          <p:cNvSpPr txBox="1">
            <a:spLocks noGrp="1"/>
          </p:cNvSpPr>
          <p:nvPr>
            <p:ph type="ctrTitle"/>
          </p:nvPr>
        </p:nvSpPr>
        <p:spPr>
          <a:xfrm>
            <a:off x="169721" y="228600"/>
            <a:ext cx="8839200" cy="16764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rgbClr val="306EC7"/>
              </a:buClr>
              <a:buSzPts val="3600"/>
              <a:buFont typeface="Georgia"/>
              <a:buNone/>
            </a:pPr>
            <a:r>
              <a:rPr lang="en-US" sz="3600" b="0" i="0" u="none" strike="noStrike" cap="none" dirty="0">
                <a:solidFill>
                  <a:schemeClr val="tx1"/>
                </a:solidFill>
                <a:latin typeface="Georgia"/>
                <a:ea typeface="Georgia"/>
                <a:cs typeface="Georgia"/>
                <a:sym typeface="Georgia"/>
              </a:rPr>
              <a:t>Thank you!</a:t>
            </a:r>
            <a:br>
              <a:rPr lang="en-US" sz="3600" b="0" i="0" u="none" strike="noStrike" cap="none" dirty="0">
                <a:solidFill>
                  <a:schemeClr val="tx1"/>
                </a:solidFill>
                <a:latin typeface="Georgia"/>
                <a:ea typeface="Georgia"/>
                <a:cs typeface="Georgia"/>
                <a:sym typeface="Georgia"/>
              </a:rPr>
            </a:br>
            <a:br>
              <a:rPr lang="en-US" sz="1600" b="0" i="0" u="none" strike="noStrike" cap="none" dirty="0">
                <a:solidFill>
                  <a:schemeClr val="tx1"/>
                </a:solidFill>
                <a:latin typeface="Georgia"/>
                <a:ea typeface="Georgia"/>
                <a:cs typeface="Georgia"/>
                <a:sym typeface="Georgia"/>
              </a:rPr>
            </a:br>
            <a:r>
              <a:rPr lang="en-US" sz="3600" b="0" i="0" u="none" strike="noStrike" cap="none" dirty="0">
                <a:solidFill>
                  <a:schemeClr val="tx1"/>
                </a:solidFill>
                <a:latin typeface="Georgia"/>
                <a:ea typeface="Georgia"/>
                <a:cs typeface="Georgia"/>
                <a:sym typeface="Georgia"/>
              </a:rPr>
              <a:t>Questions?</a:t>
            </a:r>
            <a:endParaRPr sz="3200" b="0" i="0" u="none" strike="noStrike" cap="none" dirty="0">
              <a:solidFill>
                <a:schemeClr val="tx1"/>
              </a:solidFill>
              <a:latin typeface="Georgia"/>
              <a:ea typeface="Georgia"/>
              <a:cs typeface="Georgia"/>
              <a:sym typeface="Georgia"/>
            </a:endParaRPr>
          </a:p>
        </p:txBody>
      </p:sp>
      <p:sp>
        <p:nvSpPr>
          <p:cNvPr id="561" name="Google Shape;561;p69"/>
          <p:cNvSpPr/>
          <p:nvPr/>
        </p:nvSpPr>
        <p:spPr>
          <a:xfrm>
            <a:off x="0" y="44450"/>
            <a:ext cx="184150" cy="368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Georgia"/>
              <a:ea typeface="Georgia"/>
              <a:cs typeface="Georgia"/>
              <a:sym typeface="Georgia"/>
            </a:endParaRPr>
          </a:p>
        </p:txBody>
      </p:sp>
      <p:sp>
        <p:nvSpPr>
          <p:cNvPr id="3" name="TextBox 2">
            <a:extLst>
              <a:ext uri="{FF2B5EF4-FFF2-40B4-BE49-F238E27FC236}">
                <a16:creationId xmlns:a16="http://schemas.microsoft.com/office/drawing/2014/main" id="{3EF8B10A-70EA-4739-9673-5B0F5E0D8BC1}"/>
              </a:ext>
            </a:extLst>
          </p:cNvPr>
          <p:cNvSpPr txBox="1"/>
          <p:nvPr/>
        </p:nvSpPr>
        <p:spPr>
          <a:xfrm>
            <a:off x="2337515" y="5370491"/>
            <a:ext cx="4468969" cy="523220"/>
          </a:xfrm>
          <a:prstGeom prst="rect">
            <a:avLst/>
          </a:prstGeom>
          <a:noFill/>
        </p:spPr>
        <p:txBody>
          <a:bodyPr wrap="square" rtlCol="0">
            <a:spAutoFit/>
          </a:bodyPr>
          <a:lstStyle/>
          <a:p>
            <a:pPr algn="ctr"/>
            <a:r>
              <a:rPr lang="en-US" dirty="0"/>
              <a:t>Erin E. Jacque</a:t>
            </a:r>
          </a:p>
          <a:p>
            <a:pPr algn="ctr"/>
            <a:r>
              <a:rPr lang="en-US" dirty="0">
                <a:hlinkClick r:id="rId3"/>
              </a:rPr>
              <a:t>Erin.jacque@tufts.edu</a:t>
            </a:r>
            <a:endParaRPr lang="en-US" dirty="0"/>
          </a:p>
        </p:txBody>
      </p:sp>
    </p:spTree>
  </p:cSld>
  <p:clrMapOvr>
    <a:masterClrMapping/>
  </p:clrMapOvr>
</p:sld>
</file>

<file path=ppt/theme/theme1.xml><?xml version="1.0" encoding="utf-8"?>
<a:theme xmlns:a="http://schemas.openxmlformats.org/drawingml/2006/main" name="Civic">
  <a:themeElements>
    <a:clrScheme name="TuftsMed2">
      <a:dk1>
        <a:srgbClr val="000000"/>
      </a:dk1>
      <a:lt1>
        <a:srgbClr val="FFFFFF"/>
      </a:lt1>
      <a:dk2>
        <a:srgbClr val="7E6D5F"/>
      </a:dk2>
      <a:lt2>
        <a:srgbClr val="D3CAC5"/>
      </a:lt2>
      <a:accent1>
        <a:srgbClr val="6E9BDC"/>
      </a:accent1>
      <a:accent2>
        <a:srgbClr val="DE6020"/>
      </a:accent2>
      <a:accent3>
        <a:srgbClr val="300F00"/>
      </a:accent3>
      <a:accent4>
        <a:srgbClr val="BA2234"/>
      </a:accent4>
      <a:accent5>
        <a:srgbClr val="AFA076"/>
      </a:accent5>
      <a:accent6>
        <a:srgbClr val="EAD87D"/>
      </a:accent6>
      <a:hlink>
        <a:srgbClr val="4891CE"/>
      </a:hlink>
      <a:folHlink>
        <a:srgbClr val="495B1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3790</TotalTime>
  <Words>1255</Words>
  <Application>Microsoft Office PowerPoint</Application>
  <PresentationFormat>On-screen Show (4:3)</PresentationFormat>
  <Paragraphs>173</Paragraphs>
  <Slides>31</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Georgia</vt:lpstr>
      <vt:lpstr>Noto Sans Symbols</vt:lpstr>
      <vt:lpstr>Times New Roman</vt:lpstr>
      <vt:lpstr>Civic</vt:lpstr>
      <vt:lpstr>  GIS and Spatial Analysis:  Project Work Related to the Opioid Epidemic</vt:lpstr>
      <vt:lpstr>About me</vt:lpstr>
      <vt:lpstr>Introduction</vt:lpstr>
      <vt:lpstr>Datasets: Related to Access to Services</vt:lpstr>
      <vt:lpstr>Datasets: Related to Opioid Burden</vt:lpstr>
      <vt:lpstr>Other Datasets</vt:lpstr>
      <vt:lpstr>Unexpected Relationships</vt:lpstr>
      <vt:lpstr>Collaboration</vt:lpstr>
      <vt:lpstr>Examples: Types of Analysis</vt:lpstr>
      <vt:lpstr>Project Examples</vt:lpstr>
      <vt:lpstr>DISCERNNE</vt:lpstr>
      <vt:lpstr>DISCERNNE Study Areas</vt:lpstr>
      <vt:lpstr>New England Study Area</vt:lpstr>
      <vt:lpstr>Background/Objectives</vt:lpstr>
      <vt:lpstr>Methods</vt:lpstr>
      <vt:lpstr>Process</vt:lpstr>
      <vt:lpstr>A few map examples: Access</vt:lpstr>
      <vt:lpstr>Services and Transportation: The New Hampshire Experience </vt:lpstr>
      <vt:lpstr>Opioid Hotspot Project Team</vt:lpstr>
      <vt:lpstr>Background/Objectives</vt:lpstr>
      <vt:lpstr>Methods</vt:lpstr>
      <vt:lpstr>GIS Team Tasks &amp; Document Development</vt:lpstr>
      <vt:lpstr>Fatal Overdose:  Massachusetts, 2011-2015 </vt:lpstr>
      <vt:lpstr>Fatal Overdose Hotspot Clusters:  Massachusetts, 2011-2015 </vt:lpstr>
      <vt:lpstr>Capstone Project/Lowell Vulnerability Analysis</vt:lpstr>
      <vt:lpstr>Kernel Density Estimate</vt:lpstr>
      <vt:lpstr>Kernel Density Estimate</vt:lpstr>
      <vt:lpstr>1st Weighted Overlay prepared for Capstone Project</vt:lpstr>
      <vt:lpstr>Comparing Iterations of Weighted Overlay</vt:lpstr>
      <vt:lpstr>3rd Iteration of Weighted Overlay</vt:lpstr>
      <vt:lpstr>Thank you!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Systematic Analysis of Qualitative Data: Using Dedoose to Code and Analyze Qualitative Data</dc:title>
  <dc:creator>Stopka, Thomas</dc:creator>
  <cp:lastModifiedBy>Alyaa Altabbaa</cp:lastModifiedBy>
  <cp:revision>158</cp:revision>
  <dcterms:modified xsi:type="dcterms:W3CDTF">2019-03-19T14:20:16Z</dcterms:modified>
</cp:coreProperties>
</file>