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6"/>
  </p:notesMasterIdLst>
  <p:sldIdLst>
    <p:sldId id="256" r:id="rId2"/>
    <p:sldId id="259" r:id="rId3"/>
    <p:sldId id="261" r:id="rId4"/>
    <p:sldId id="262" r:id="rId5"/>
    <p:sldId id="264" r:id="rId6"/>
    <p:sldId id="270" r:id="rId7"/>
    <p:sldId id="267" r:id="rId8"/>
    <p:sldId id="271" r:id="rId9"/>
    <p:sldId id="269" r:id="rId10"/>
    <p:sldId id="263" r:id="rId11"/>
    <p:sldId id="272" r:id="rId12"/>
    <p:sldId id="268" r:id="rId13"/>
    <p:sldId id="276" r:id="rId14"/>
    <p:sldId id="297" r:id="rId15"/>
    <p:sldId id="277" r:id="rId16"/>
    <p:sldId id="284" r:id="rId17"/>
    <p:sldId id="282" r:id="rId18"/>
    <p:sldId id="287" r:id="rId19"/>
    <p:sldId id="285" r:id="rId20"/>
    <p:sldId id="289" r:id="rId21"/>
    <p:sldId id="288" r:id="rId22"/>
    <p:sldId id="292" r:id="rId23"/>
    <p:sldId id="290" r:id="rId24"/>
    <p:sldId id="291" r:id="rId25"/>
    <p:sldId id="293" r:id="rId26"/>
    <p:sldId id="278" r:id="rId27"/>
    <p:sldId id="294" r:id="rId28"/>
    <p:sldId id="295" r:id="rId29"/>
    <p:sldId id="296" r:id="rId30"/>
    <p:sldId id="273" r:id="rId31"/>
    <p:sldId id="274" r:id="rId32"/>
    <p:sldId id="275" r:id="rId33"/>
    <p:sldId id="279" r:id="rId34"/>
    <p:sldId id="280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77" autoAdjust="0"/>
    <p:restoredTop sz="83804" autoAdjust="0"/>
  </p:normalViewPr>
  <p:slideViewPr>
    <p:cSldViewPr snapToGrid="0">
      <p:cViewPr varScale="1">
        <p:scale>
          <a:sx n="91" d="100"/>
          <a:sy n="91" d="100"/>
        </p:scale>
        <p:origin x="137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0B3710-CDEF-44A2-86B2-E51F3B6FFCE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2999994-C650-442A-BD92-1608BF07049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Spatial patterns</a:t>
          </a:r>
        </a:p>
      </dgm:t>
    </dgm:pt>
    <dgm:pt modelId="{C5FF0F5A-F71C-4C8E-B240-E05A84FA8CDD}" type="parTrans" cxnId="{484532ED-945D-4582-A3F7-7B1E8AE767E4}">
      <dgm:prSet/>
      <dgm:spPr/>
      <dgm:t>
        <a:bodyPr/>
        <a:lstStyle/>
        <a:p>
          <a:endParaRPr lang="en-US"/>
        </a:p>
      </dgm:t>
    </dgm:pt>
    <dgm:pt modelId="{42F920D3-2D6F-4CDA-B9E6-DD0D49BD7782}" type="sibTrans" cxnId="{484532ED-945D-4582-A3F7-7B1E8AE767E4}">
      <dgm:prSet/>
      <dgm:spPr/>
      <dgm:t>
        <a:bodyPr/>
        <a:lstStyle/>
        <a:p>
          <a:endParaRPr lang="en-US"/>
        </a:p>
      </dgm:t>
    </dgm:pt>
    <dgm:pt modelId="{CE8A0F8E-E436-4C94-A5DA-D7D41698AB2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Correlations</a:t>
          </a:r>
        </a:p>
      </dgm:t>
    </dgm:pt>
    <dgm:pt modelId="{8D36E9AD-F750-445D-B1C6-A79BCFAF7402}" type="parTrans" cxnId="{079C12DF-3215-48B8-A3EA-10D01D6EB8EE}">
      <dgm:prSet/>
      <dgm:spPr/>
      <dgm:t>
        <a:bodyPr/>
        <a:lstStyle/>
        <a:p>
          <a:endParaRPr lang="en-US"/>
        </a:p>
      </dgm:t>
    </dgm:pt>
    <dgm:pt modelId="{267C365A-0810-4936-8B4D-5A56B89331B9}" type="sibTrans" cxnId="{079C12DF-3215-48B8-A3EA-10D01D6EB8EE}">
      <dgm:prSet/>
      <dgm:spPr/>
      <dgm:t>
        <a:bodyPr/>
        <a:lstStyle/>
        <a:p>
          <a:endParaRPr lang="en-US"/>
        </a:p>
      </dgm:t>
    </dgm:pt>
    <dgm:pt modelId="{22AE0CE9-B139-4629-94BE-876CD7ECE90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Associations</a:t>
          </a:r>
        </a:p>
      </dgm:t>
    </dgm:pt>
    <dgm:pt modelId="{424705A8-0A99-4D83-BA60-D24C18AC93B9}" type="parTrans" cxnId="{2B73AAE5-3D88-4CA8-B5D4-1D80BDA6FD12}">
      <dgm:prSet/>
      <dgm:spPr/>
      <dgm:t>
        <a:bodyPr/>
        <a:lstStyle/>
        <a:p>
          <a:endParaRPr lang="en-US"/>
        </a:p>
      </dgm:t>
    </dgm:pt>
    <dgm:pt modelId="{6B7888FD-DFC7-4060-BEEA-70CA65512EC8}" type="sibTrans" cxnId="{2B73AAE5-3D88-4CA8-B5D4-1D80BDA6FD12}">
      <dgm:prSet/>
      <dgm:spPr/>
      <dgm:t>
        <a:bodyPr/>
        <a:lstStyle/>
        <a:p>
          <a:endParaRPr lang="en-US"/>
        </a:p>
      </dgm:t>
    </dgm:pt>
    <dgm:pt modelId="{640A89D5-4DD7-4263-87B3-0DEEF1B1DDA8}" type="pres">
      <dgm:prSet presAssocID="{400B3710-CDEF-44A2-86B2-E51F3B6FFCEE}" presName="root" presStyleCnt="0">
        <dgm:presLayoutVars>
          <dgm:dir/>
          <dgm:resizeHandles val="exact"/>
        </dgm:presLayoutVars>
      </dgm:prSet>
      <dgm:spPr/>
    </dgm:pt>
    <dgm:pt modelId="{078883CA-BA2A-43D9-910A-0811EE135F58}" type="pres">
      <dgm:prSet presAssocID="{82999994-C650-442A-BD92-1608BF07049C}" presName="compNode" presStyleCnt="0"/>
      <dgm:spPr/>
    </dgm:pt>
    <dgm:pt modelId="{45F8D05A-65EE-4BE3-8A1C-84C22B8F3CB8}" type="pres">
      <dgm:prSet presAssocID="{82999994-C650-442A-BD92-1608BF07049C}" presName="bgRect" presStyleLbl="bgShp" presStyleIdx="0" presStyleCnt="3"/>
      <dgm:spPr/>
    </dgm:pt>
    <dgm:pt modelId="{5CE58E19-33B5-490B-BC65-060C941F350E}" type="pres">
      <dgm:prSet presAssocID="{82999994-C650-442A-BD92-1608BF07049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p with pin"/>
        </a:ext>
      </dgm:extLst>
    </dgm:pt>
    <dgm:pt modelId="{68978FBF-BA2E-4C51-A3E4-A3A80BE0CD4F}" type="pres">
      <dgm:prSet presAssocID="{82999994-C650-442A-BD92-1608BF07049C}" presName="spaceRect" presStyleCnt="0"/>
      <dgm:spPr/>
    </dgm:pt>
    <dgm:pt modelId="{28FC6E86-01C7-47CB-A3A2-0683FC6D4EF8}" type="pres">
      <dgm:prSet presAssocID="{82999994-C650-442A-BD92-1608BF07049C}" presName="parTx" presStyleLbl="revTx" presStyleIdx="0" presStyleCnt="3">
        <dgm:presLayoutVars>
          <dgm:chMax val="0"/>
          <dgm:chPref val="0"/>
        </dgm:presLayoutVars>
      </dgm:prSet>
      <dgm:spPr/>
    </dgm:pt>
    <dgm:pt modelId="{D0850F49-F056-4F16-9B9A-D6825394D96B}" type="pres">
      <dgm:prSet presAssocID="{42F920D3-2D6F-4CDA-B9E6-DD0D49BD7782}" presName="sibTrans" presStyleCnt="0"/>
      <dgm:spPr/>
    </dgm:pt>
    <dgm:pt modelId="{3615E5DF-7E97-4F95-9244-5DF64C491F48}" type="pres">
      <dgm:prSet presAssocID="{CE8A0F8E-E436-4C94-A5DA-D7D41698AB23}" presName="compNode" presStyleCnt="0"/>
      <dgm:spPr/>
    </dgm:pt>
    <dgm:pt modelId="{4E3A2D7A-D048-4930-8502-AD579FF463F4}" type="pres">
      <dgm:prSet presAssocID="{CE8A0F8E-E436-4C94-A5DA-D7D41698AB23}" presName="bgRect" presStyleLbl="bgShp" presStyleIdx="1" presStyleCnt="3"/>
      <dgm:spPr/>
    </dgm:pt>
    <dgm:pt modelId="{FA7CAF0F-72F3-46E1-B772-9F0D2F4F8DC7}" type="pres">
      <dgm:prSet presAssocID="{CE8A0F8E-E436-4C94-A5DA-D7D41698AB2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6CDEE831-7FDF-4D7D-B6B2-BF61C76FC780}" type="pres">
      <dgm:prSet presAssocID="{CE8A0F8E-E436-4C94-A5DA-D7D41698AB23}" presName="spaceRect" presStyleCnt="0"/>
      <dgm:spPr/>
    </dgm:pt>
    <dgm:pt modelId="{FD33C415-3C7A-428E-B8F5-14C3752F6596}" type="pres">
      <dgm:prSet presAssocID="{CE8A0F8E-E436-4C94-A5DA-D7D41698AB23}" presName="parTx" presStyleLbl="revTx" presStyleIdx="1" presStyleCnt="3">
        <dgm:presLayoutVars>
          <dgm:chMax val="0"/>
          <dgm:chPref val="0"/>
        </dgm:presLayoutVars>
      </dgm:prSet>
      <dgm:spPr/>
    </dgm:pt>
    <dgm:pt modelId="{17A49BAB-F160-475D-B15E-9D071E45B982}" type="pres">
      <dgm:prSet presAssocID="{267C365A-0810-4936-8B4D-5A56B89331B9}" presName="sibTrans" presStyleCnt="0"/>
      <dgm:spPr/>
    </dgm:pt>
    <dgm:pt modelId="{2FB5EC9F-6A3D-4544-B868-17C6774419EF}" type="pres">
      <dgm:prSet presAssocID="{22AE0CE9-B139-4629-94BE-876CD7ECE906}" presName="compNode" presStyleCnt="0"/>
      <dgm:spPr/>
    </dgm:pt>
    <dgm:pt modelId="{12697D08-4DBE-43CB-BDFD-3E5F11C9C9D6}" type="pres">
      <dgm:prSet presAssocID="{22AE0CE9-B139-4629-94BE-876CD7ECE906}" presName="bgRect" presStyleLbl="bgShp" presStyleIdx="2" presStyleCnt="3"/>
      <dgm:spPr/>
    </dgm:pt>
    <dgm:pt modelId="{7E0A4EFD-A0A2-475E-9238-1A648CCBE4C6}" type="pres">
      <dgm:prSet presAssocID="{22AE0CE9-B139-4629-94BE-876CD7ECE90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28AFB789-AB76-427C-A2FE-44F78F8C8962}" type="pres">
      <dgm:prSet presAssocID="{22AE0CE9-B139-4629-94BE-876CD7ECE906}" presName="spaceRect" presStyleCnt="0"/>
      <dgm:spPr/>
    </dgm:pt>
    <dgm:pt modelId="{CFB7F7B3-C324-4C48-899B-54F5E524929B}" type="pres">
      <dgm:prSet presAssocID="{22AE0CE9-B139-4629-94BE-876CD7ECE90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195B714-13F2-4A26-85A0-EF170A83F14B}" type="presOf" srcId="{400B3710-CDEF-44A2-86B2-E51F3B6FFCEE}" destId="{640A89D5-4DD7-4263-87B3-0DEEF1B1DDA8}" srcOrd="0" destOrd="0" presId="urn:microsoft.com/office/officeart/2018/2/layout/IconVerticalSolidList"/>
    <dgm:cxn modelId="{2ED06526-F90D-4BBA-8655-A32E4DB5C13B}" type="presOf" srcId="{22AE0CE9-B139-4629-94BE-876CD7ECE906}" destId="{CFB7F7B3-C324-4C48-899B-54F5E524929B}" srcOrd="0" destOrd="0" presId="urn:microsoft.com/office/officeart/2018/2/layout/IconVerticalSolidList"/>
    <dgm:cxn modelId="{255F702F-89D2-4F71-A5EF-2B910DCBA967}" type="presOf" srcId="{82999994-C650-442A-BD92-1608BF07049C}" destId="{28FC6E86-01C7-47CB-A3A2-0683FC6D4EF8}" srcOrd="0" destOrd="0" presId="urn:microsoft.com/office/officeart/2018/2/layout/IconVerticalSolidList"/>
    <dgm:cxn modelId="{2A398964-0441-482D-A128-F4B12D10A541}" type="presOf" srcId="{CE8A0F8E-E436-4C94-A5DA-D7D41698AB23}" destId="{FD33C415-3C7A-428E-B8F5-14C3752F6596}" srcOrd="0" destOrd="0" presId="urn:microsoft.com/office/officeart/2018/2/layout/IconVerticalSolidList"/>
    <dgm:cxn modelId="{079C12DF-3215-48B8-A3EA-10D01D6EB8EE}" srcId="{400B3710-CDEF-44A2-86B2-E51F3B6FFCEE}" destId="{CE8A0F8E-E436-4C94-A5DA-D7D41698AB23}" srcOrd="1" destOrd="0" parTransId="{8D36E9AD-F750-445D-B1C6-A79BCFAF7402}" sibTransId="{267C365A-0810-4936-8B4D-5A56B89331B9}"/>
    <dgm:cxn modelId="{2B73AAE5-3D88-4CA8-B5D4-1D80BDA6FD12}" srcId="{400B3710-CDEF-44A2-86B2-E51F3B6FFCEE}" destId="{22AE0CE9-B139-4629-94BE-876CD7ECE906}" srcOrd="2" destOrd="0" parTransId="{424705A8-0A99-4D83-BA60-D24C18AC93B9}" sibTransId="{6B7888FD-DFC7-4060-BEEA-70CA65512EC8}"/>
    <dgm:cxn modelId="{484532ED-945D-4582-A3F7-7B1E8AE767E4}" srcId="{400B3710-CDEF-44A2-86B2-E51F3B6FFCEE}" destId="{82999994-C650-442A-BD92-1608BF07049C}" srcOrd="0" destOrd="0" parTransId="{C5FF0F5A-F71C-4C8E-B240-E05A84FA8CDD}" sibTransId="{42F920D3-2D6F-4CDA-B9E6-DD0D49BD7782}"/>
    <dgm:cxn modelId="{53A59175-F164-4E23-8237-92F3D4982C6F}" type="presParOf" srcId="{640A89D5-4DD7-4263-87B3-0DEEF1B1DDA8}" destId="{078883CA-BA2A-43D9-910A-0811EE135F58}" srcOrd="0" destOrd="0" presId="urn:microsoft.com/office/officeart/2018/2/layout/IconVerticalSolidList"/>
    <dgm:cxn modelId="{A58B43B3-DA88-4BE0-91D3-C0E087037ECC}" type="presParOf" srcId="{078883CA-BA2A-43D9-910A-0811EE135F58}" destId="{45F8D05A-65EE-4BE3-8A1C-84C22B8F3CB8}" srcOrd="0" destOrd="0" presId="urn:microsoft.com/office/officeart/2018/2/layout/IconVerticalSolidList"/>
    <dgm:cxn modelId="{F328424C-A346-4B55-A897-909B2A2F77A3}" type="presParOf" srcId="{078883CA-BA2A-43D9-910A-0811EE135F58}" destId="{5CE58E19-33B5-490B-BC65-060C941F350E}" srcOrd="1" destOrd="0" presId="urn:microsoft.com/office/officeart/2018/2/layout/IconVerticalSolidList"/>
    <dgm:cxn modelId="{A6620CE8-730E-4841-8296-855B79CC1170}" type="presParOf" srcId="{078883CA-BA2A-43D9-910A-0811EE135F58}" destId="{68978FBF-BA2E-4C51-A3E4-A3A80BE0CD4F}" srcOrd="2" destOrd="0" presId="urn:microsoft.com/office/officeart/2018/2/layout/IconVerticalSolidList"/>
    <dgm:cxn modelId="{A7FE6556-70D4-47A2-8408-DDA12A020D0C}" type="presParOf" srcId="{078883CA-BA2A-43D9-910A-0811EE135F58}" destId="{28FC6E86-01C7-47CB-A3A2-0683FC6D4EF8}" srcOrd="3" destOrd="0" presId="urn:microsoft.com/office/officeart/2018/2/layout/IconVerticalSolidList"/>
    <dgm:cxn modelId="{BBD444A7-6739-466B-B173-546979A4AF18}" type="presParOf" srcId="{640A89D5-4DD7-4263-87B3-0DEEF1B1DDA8}" destId="{D0850F49-F056-4F16-9B9A-D6825394D96B}" srcOrd="1" destOrd="0" presId="urn:microsoft.com/office/officeart/2018/2/layout/IconVerticalSolidList"/>
    <dgm:cxn modelId="{2BA39521-7F66-4FA7-B457-24BE6AF509ED}" type="presParOf" srcId="{640A89D5-4DD7-4263-87B3-0DEEF1B1DDA8}" destId="{3615E5DF-7E97-4F95-9244-5DF64C491F48}" srcOrd="2" destOrd="0" presId="urn:microsoft.com/office/officeart/2018/2/layout/IconVerticalSolidList"/>
    <dgm:cxn modelId="{C7D466AB-99C0-42D2-B533-BD1F2A375D2E}" type="presParOf" srcId="{3615E5DF-7E97-4F95-9244-5DF64C491F48}" destId="{4E3A2D7A-D048-4930-8502-AD579FF463F4}" srcOrd="0" destOrd="0" presId="urn:microsoft.com/office/officeart/2018/2/layout/IconVerticalSolidList"/>
    <dgm:cxn modelId="{5FCB12B1-3639-4A90-BD1D-85706C7CE972}" type="presParOf" srcId="{3615E5DF-7E97-4F95-9244-5DF64C491F48}" destId="{FA7CAF0F-72F3-46E1-B772-9F0D2F4F8DC7}" srcOrd="1" destOrd="0" presId="urn:microsoft.com/office/officeart/2018/2/layout/IconVerticalSolidList"/>
    <dgm:cxn modelId="{22886521-A999-4342-9A00-88A3637A80B1}" type="presParOf" srcId="{3615E5DF-7E97-4F95-9244-5DF64C491F48}" destId="{6CDEE831-7FDF-4D7D-B6B2-BF61C76FC780}" srcOrd="2" destOrd="0" presId="urn:microsoft.com/office/officeart/2018/2/layout/IconVerticalSolidList"/>
    <dgm:cxn modelId="{DC3E5AB2-AA7A-4E2F-A1AF-70AF39AB86E7}" type="presParOf" srcId="{3615E5DF-7E97-4F95-9244-5DF64C491F48}" destId="{FD33C415-3C7A-428E-B8F5-14C3752F6596}" srcOrd="3" destOrd="0" presId="urn:microsoft.com/office/officeart/2018/2/layout/IconVerticalSolidList"/>
    <dgm:cxn modelId="{9E132DB3-0B4E-4B28-A501-D5C46359465E}" type="presParOf" srcId="{640A89D5-4DD7-4263-87B3-0DEEF1B1DDA8}" destId="{17A49BAB-F160-475D-B15E-9D071E45B982}" srcOrd="3" destOrd="0" presId="urn:microsoft.com/office/officeart/2018/2/layout/IconVerticalSolidList"/>
    <dgm:cxn modelId="{E1F07B52-1842-4BE3-A3B3-F460B15D7766}" type="presParOf" srcId="{640A89D5-4DD7-4263-87B3-0DEEF1B1DDA8}" destId="{2FB5EC9F-6A3D-4544-B868-17C6774419EF}" srcOrd="4" destOrd="0" presId="urn:microsoft.com/office/officeart/2018/2/layout/IconVerticalSolidList"/>
    <dgm:cxn modelId="{90F3FBEA-6494-41B2-BFA0-3A875A50CD6A}" type="presParOf" srcId="{2FB5EC9F-6A3D-4544-B868-17C6774419EF}" destId="{12697D08-4DBE-43CB-BDFD-3E5F11C9C9D6}" srcOrd="0" destOrd="0" presId="urn:microsoft.com/office/officeart/2018/2/layout/IconVerticalSolidList"/>
    <dgm:cxn modelId="{2AC267C3-42EC-4B84-BAB9-F02366D6895F}" type="presParOf" srcId="{2FB5EC9F-6A3D-4544-B868-17C6774419EF}" destId="{7E0A4EFD-A0A2-475E-9238-1A648CCBE4C6}" srcOrd="1" destOrd="0" presId="urn:microsoft.com/office/officeart/2018/2/layout/IconVerticalSolidList"/>
    <dgm:cxn modelId="{EFACAAF6-C835-4089-804D-CE250C4DAE5F}" type="presParOf" srcId="{2FB5EC9F-6A3D-4544-B868-17C6774419EF}" destId="{28AFB789-AB76-427C-A2FE-44F78F8C8962}" srcOrd="2" destOrd="0" presId="urn:microsoft.com/office/officeart/2018/2/layout/IconVerticalSolidList"/>
    <dgm:cxn modelId="{7A81E8F8-C22F-4B58-9940-30FB9B53D418}" type="presParOf" srcId="{2FB5EC9F-6A3D-4544-B868-17C6774419EF}" destId="{CFB7F7B3-C324-4C48-899B-54F5E524929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657989-A786-4B5E-B8B6-E883DB2FF289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38E86B2-0A3D-4DA8-98A1-0F3F656C7A3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Geocode data by address to display on a map</a:t>
          </a:r>
        </a:p>
      </dgm:t>
    </dgm:pt>
    <dgm:pt modelId="{6A1ABA93-1D24-4818-850A-9FDBB7F227FD}" type="parTrans" cxnId="{A03587E2-B7A6-42A8-AA23-715FF53CE772}">
      <dgm:prSet/>
      <dgm:spPr/>
      <dgm:t>
        <a:bodyPr/>
        <a:lstStyle/>
        <a:p>
          <a:endParaRPr lang="en-US"/>
        </a:p>
      </dgm:t>
    </dgm:pt>
    <dgm:pt modelId="{4192EBFA-4C5D-44FE-B372-E6B701181480}" type="sibTrans" cxnId="{A03587E2-B7A6-42A8-AA23-715FF53CE772}">
      <dgm:prSet/>
      <dgm:spPr/>
      <dgm:t>
        <a:bodyPr/>
        <a:lstStyle/>
        <a:p>
          <a:endParaRPr lang="en-US"/>
        </a:p>
      </dgm:t>
    </dgm:pt>
    <dgm:pt modelId="{FD96098C-DE38-404B-A281-4D3A13F5DD5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Mask the Address number from the Text</a:t>
          </a:r>
        </a:p>
      </dgm:t>
    </dgm:pt>
    <dgm:pt modelId="{3265FB2B-E4C1-4EDB-AE80-B00CDCEEC97B}" type="parTrans" cxnId="{CEC1C88E-A9A5-45A9-A27D-28F1FC801999}">
      <dgm:prSet/>
      <dgm:spPr/>
      <dgm:t>
        <a:bodyPr/>
        <a:lstStyle/>
        <a:p>
          <a:endParaRPr lang="en-US"/>
        </a:p>
      </dgm:t>
    </dgm:pt>
    <dgm:pt modelId="{939D050E-4B90-4F4A-B6D7-80030E8BA6BE}" type="sibTrans" cxnId="{CEC1C88E-A9A5-45A9-A27D-28F1FC801999}">
      <dgm:prSet/>
      <dgm:spPr/>
      <dgm:t>
        <a:bodyPr/>
        <a:lstStyle/>
        <a:p>
          <a:endParaRPr lang="en-US"/>
        </a:p>
      </dgm:t>
    </dgm:pt>
    <dgm:pt modelId="{DA52FEA4-1AA7-4F5D-BED1-49F34095054D}" type="pres">
      <dgm:prSet presAssocID="{0C657989-A786-4B5E-B8B6-E883DB2FF289}" presName="root" presStyleCnt="0">
        <dgm:presLayoutVars>
          <dgm:dir/>
          <dgm:resizeHandles val="exact"/>
        </dgm:presLayoutVars>
      </dgm:prSet>
      <dgm:spPr/>
    </dgm:pt>
    <dgm:pt modelId="{6944780F-0DF7-422B-8463-5A5B119BA206}" type="pres">
      <dgm:prSet presAssocID="{F38E86B2-0A3D-4DA8-98A1-0F3F656C7A3A}" presName="compNode" presStyleCnt="0"/>
      <dgm:spPr/>
    </dgm:pt>
    <dgm:pt modelId="{DF3904F5-2CF6-48CA-8301-232A4DED2068}" type="pres">
      <dgm:prSet presAssocID="{F38E86B2-0A3D-4DA8-98A1-0F3F656C7A3A}" presName="iconBgRect" presStyleLbl="bgShp" presStyleIdx="0" presStyleCnt="2"/>
      <dgm:spPr/>
    </dgm:pt>
    <dgm:pt modelId="{195BE36E-B1EF-486D-B341-0DD70B001813}" type="pres">
      <dgm:prSet presAssocID="{F38E86B2-0A3D-4DA8-98A1-0F3F656C7A3A}" presName="iconRect" presStyleLbl="node1" presStyleIdx="0" presStyleCnt="2" custScaleX="234509" custScaleY="230351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mage"/>
        </a:ext>
      </dgm:extLst>
    </dgm:pt>
    <dgm:pt modelId="{2CBCAC59-2E08-4091-928A-049EB5391159}" type="pres">
      <dgm:prSet presAssocID="{F38E86B2-0A3D-4DA8-98A1-0F3F656C7A3A}" presName="spaceRect" presStyleCnt="0"/>
      <dgm:spPr/>
    </dgm:pt>
    <dgm:pt modelId="{4663CBDC-0A48-483D-8A6D-458E843E20FF}" type="pres">
      <dgm:prSet presAssocID="{F38E86B2-0A3D-4DA8-98A1-0F3F656C7A3A}" presName="textRect" presStyleLbl="revTx" presStyleIdx="0" presStyleCnt="2">
        <dgm:presLayoutVars>
          <dgm:chMax val="1"/>
          <dgm:chPref val="1"/>
        </dgm:presLayoutVars>
      </dgm:prSet>
      <dgm:spPr/>
    </dgm:pt>
    <dgm:pt modelId="{6911EB1B-0CAD-4AB0-9CAC-A7B5F82E4F98}" type="pres">
      <dgm:prSet presAssocID="{4192EBFA-4C5D-44FE-B372-E6B701181480}" presName="sibTrans" presStyleCnt="0"/>
      <dgm:spPr/>
    </dgm:pt>
    <dgm:pt modelId="{F9A47CB0-E2CD-4479-B163-ADA5FAB33B7D}" type="pres">
      <dgm:prSet presAssocID="{FD96098C-DE38-404B-A281-4D3A13F5DD59}" presName="compNode" presStyleCnt="0"/>
      <dgm:spPr/>
    </dgm:pt>
    <dgm:pt modelId="{666D9505-0661-4E77-9688-3ED9EBA67B71}" type="pres">
      <dgm:prSet presAssocID="{FD96098C-DE38-404B-A281-4D3A13F5DD59}" presName="iconBgRect" presStyleLbl="bgShp" presStyleIdx="1" presStyleCnt="2"/>
      <dgm:spPr/>
    </dgm:pt>
    <dgm:pt modelId="{78DF731D-627D-4682-819A-BBABAAA2AAC0}" type="pres">
      <dgm:prSet presAssocID="{FD96098C-DE38-404B-A281-4D3A13F5DD59}" presName="iconRect" presStyleLbl="node1" presStyleIdx="1" presStyleCnt="2" custScaleX="232515" custScaleY="229370"/>
      <dgm:spPr>
        <a:blipFill rotWithShape="1">
          <a:blip xmlns:r="http://schemas.openxmlformats.org/officeDocument/2006/relationships" r:embed="rId2"/>
          <a:srcRect/>
          <a:stretch>
            <a:fillRect l="-3000" r="-3000"/>
          </a:stretch>
        </a:blipFill>
        <a:ln>
          <a:noFill/>
        </a:ln>
      </dgm:spPr>
    </dgm:pt>
    <dgm:pt modelId="{B4DF0B57-688A-483D-A3AE-B0AFEFBDD5E9}" type="pres">
      <dgm:prSet presAssocID="{FD96098C-DE38-404B-A281-4D3A13F5DD59}" presName="spaceRect" presStyleCnt="0"/>
      <dgm:spPr/>
    </dgm:pt>
    <dgm:pt modelId="{2CB40561-FA9F-4A3E-8627-53E6B1917D3A}" type="pres">
      <dgm:prSet presAssocID="{FD96098C-DE38-404B-A281-4D3A13F5DD5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0CCA41C-D801-4988-98D6-6DD23D46CBE8}" type="presOf" srcId="{F38E86B2-0A3D-4DA8-98A1-0F3F656C7A3A}" destId="{4663CBDC-0A48-483D-8A6D-458E843E20FF}" srcOrd="0" destOrd="0" presId="urn:microsoft.com/office/officeart/2018/5/layout/IconCircleLabelList"/>
    <dgm:cxn modelId="{AE724830-7C96-45ED-BEB8-FCDB97FD7481}" type="presOf" srcId="{0C657989-A786-4B5E-B8B6-E883DB2FF289}" destId="{DA52FEA4-1AA7-4F5D-BED1-49F34095054D}" srcOrd="0" destOrd="0" presId="urn:microsoft.com/office/officeart/2018/5/layout/IconCircleLabelList"/>
    <dgm:cxn modelId="{CEC1C88E-A9A5-45A9-A27D-28F1FC801999}" srcId="{0C657989-A786-4B5E-B8B6-E883DB2FF289}" destId="{FD96098C-DE38-404B-A281-4D3A13F5DD59}" srcOrd="1" destOrd="0" parTransId="{3265FB2B-E4C1-4EDB-AE80-B00CDCEEC97B}" sibTransId="{939D050E-4B90-4F4A-B6D7-80030E8BA6BE}"/>
    <dgm:cxn modelId="{088E5FD7-C85F-4971-96CB-E2E765B92A1D}" type="presOf" srcId="{FD96098C-DE38-404B-A281-4D3A13F5DD59}" destId="{2CB40561-FA9F-4A3E-8627-53E6B1917D3A}" srcOrd="0" destOrd="0" presId="urn:microsoft.com/office/officeart/2018/5/layout/IconCircleLabelList"/>
    <dgm:cxn modelId="{A03587E2-B7A6-42A8-AA23-715FF53CE772}" srcId="{0C657989-A786-4B5E-B8B6-E883DB2FF289}" destId="{F38E86B2-0A3D-4DA8-98A1-0F3F656C7A3A}" srcOrd="0" destOrd="0" parTransId="{6A1ABA93-1D24-4818-850A-9FDBB7F227FD}" sibTransId="{4192EBFA-4C5D-44FE-B372-E6B701181480}"/>
    <dgm:cxn modelId="{6BBEC09F-DC83-4F3F-8A6F-00443E046D93}" type="presParOf" srcId="{DA52FEA4-1AA7-4F5D-BED1-49F34095054D}" destId="{6944780F-0DF7-422B-8463-5A5B119BA206}" srcOrd="0" destOrd="0" presId="urn:microsoft.com/office/officeart/2018/5/layout/IconCircleLabelList"/>
    <dgm:cxn modelId="{E7439772-7B78-44A4-81F5-5A5D698EA9A5}" type="presParOf" srcId="{6944780F-0DF7-422B-8463-5A5B119BA206}" destId="{DF3904F5-2CF6-48CA-8301-232A4DED2068}" srcOrd="0" destOrd="0" presId="urn:microsoft.com/office/officeart/2018/5/layout/IconCircleLabelList"/>
    <dgm:cxn modelId="{1D3EFE73-236A-43E2-8BC6-C8FB31005EA8}" type="presParOf" srcId="{6944780F-0DF7-422B-8463-5A5B119BA206}" destId="{195BE36E-B1EF-486D-B341-0DD70B001813}" srcOrd="1" destOrd="0" presId="urn:microsoft.com/office/officeart/2018/5/layout/IconCircleLabelList"/>
    <dgm:cxn modelId="{21E8FE7C-A15B-4730-8856-CE0145DA5C91}" type="presParOf" srcId="{6944780F-0DF7-422B-8463-5A5B119BA206}" destId="{2CBCAC59-2E08-4091-928A-049EB5391159}" srcOrd="2" destOrd="0" presId="urn:microsoft.com/office/officeart/2018/5/layout/IconCircleLabelList"/>
    <dgm:cxn modelId="{2C9AAC75-9233-4FB4-BD48-B54E392CDBAD}" type="presParOf" srcId="{6944780F-0DF7-422B-8463-5A5B119BA206}" destId="{4663CBDC-0A48-483D-8A6D-458E843E20FF}" srcOrd="3" destOrd="0" presId="urn:microsoft.com/office/officeart/2018/5/layout/IconCircleLabelList"/>
    <dgm:cxn modelId="{CECA1B28-5FD2-4BAC-BC9B-BC93136519BD}" type="presParOf" srcId="{DA52FEA4-1AA7-4F5D-BED1-49F34095054D}" destId="{6911EB1B-0CAD-4AB0-9CAC-A7B5F82E4F98}" srcOrd="1" destOrd="0" presId="urn:microsoft.com/office/officeart/2018/5/layout/IconCircleLabelList"/>
    <dgm:cxn modelId="{BE4EF5F2-4EF8-41F4-AD61-4E6FC6EDB9D8}" type="presParOf" srcId="{DA52FEA4-1AA7-4F5D-BED1-49F34095054D}" destId="{F9A47CB0-E2CD-4479-B163-ADA5FAB33B7D}" srcOrd="2" destOrd="0" presId="urn:microsoft.com/office/officeart/2018/5/layout/IconCircleLabelList"/>
    <dgm:cxn modelId="{D59D30BB-77BB-4209-91A9-37898EC8580E}" type="presParOf" srcId="{F9A47CB0-E2CD-4479-B163-ADA5FAB33B7D}" destId="{666D9505-0661-4E77-9688-3ED9EBA67B71}" srcOrd="0" destOrd="0" presId="urn:microsoft.com/office/officeart/2018/5/layout/IconCircleLabelList"/>
    <dgm:cxn modelId="{25011200-7F6A-42CD-8DF4-DC4A1CB19598}" type="presParOf" srcId="{F9A47CB0-E2CD-4479-B163-ADA5FAB33B7D}" destId="{78DF731D-627D-4682-819A-BBABAAA2AAC0}" srcOrd="1" destOrd="0" presId="urn:microsoft.com/office/officeart/2018/5/layout/IconCircleLabelList"/>
    <dgm:cxn modelId="{2EBB3C14-8D20-4877-AF29-0C86223173A2}" type="presParOf" srcId="{F9A47CB0-E2CD-4479-B163-ADA5FAB33B7D}" destId="{B4DF0B57-688A-483D-A3AE-B0AFEFBDD5E9}" srcOrd="2" destOrd="0" presId="urn:microsoft.com/office/officeart/2018/5/layout/IconCircleLabelList"/>
    <dgm:cxn modelId="{726FA2E3-B10F-401F-90C2-9A3467F85C05}" type="presParOf" srcId="{F9A47CB0-E2CD-4479-B163-ADA5FAB33B7D}" destId="{2CB40561-FA9F-4A3E-8627-53E6B1917D3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5080A6-554D-43A4-B82F-531A760A7CE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216CE99B-73ED-4BEA-9C50-0878DFF3321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(</a:t>
          </a:r>
          <a:r>
            <a:rPr lang="en-US" dirty="0" err="1"/>
            <a:t>AddNumFrom</a:t>
          </a:r>
          <a:r>
            <a:rPr lang="en-US" dirty="0"/>
            <a:t> + </a:t>
          </a:r>
          <a:r>
            <a:rPr lang="en-US" dirty="0" err="1"/>
            <a:t>AddNumTo</a:t>
          </a:r>
          <a:r>
            <a:rPr lang="en-US" dirty="0"/>
            <a:t>) / 2</a:t>
          </a:r>
        </a:p>
      </dgm:t>
    </dgm:pt>
    <dgm:pt modelId="{E9F89EE8-4F94-4F71-9CCA-8F97CCE50107}" type="parTrans" cxnId="{FFAF3AF9-C906-4836-9BE9-A9B9AEDC9252}">
      <dgm:prSet/>
      <dgm:spPr/>
      <dgm:t>
        <a:bodyPr/>
        <a:lstStyle/>
        <a:p>
          <a:endParaRPr lang="en-US"/>
        </a:p>
      </dgm:t>
    </dgm:pt>
    <dgm:pt modelId="{AE21C2D9-3E75-48CB-944B-85D5677C3244}" type="sibTrans" cxnId="{FFAF3AF9-C906-4836-9BE9-A9B9AEDC9252}">
      <dgm:prSet/>
      <dgm:spPr/>
      <dgm:t>
        <a:bodyPr/>
        <a:lstStyle/>
        <a:p>
          <a:endParaRPr lang="en-US"/>
        </a:p>
      </dgm:t>
    </dgm:pt>
    <dgm:pt modelId="{F3DBF3D1-ACA1-4A87-8217-4A5AFE8F36F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(3401 + 3423) / 2 = 3412</a:t>
          </a:r>
        </a:p>
      </dgm:t>
    </dgm:pt>
    <dgm:pt modelId="{B86CAB90-671A-4C88-AED6-F196351E0E2A}" type="parTrans" cxnId="{59A355AD-E79B-4672-B5C8-7D042D7B5AFC}">
      <dgm:prSet/>
      <dgm:spPr/>
      <dgm:t>
        <a:bodyPr/>
        <a:lstStyle/>
        <a:p>
          <a:endParaRPr lang="en-US"/>
        </a:p>
      </dgm:t>
    </dgm:pt>
    <dgm:pt modelId="{F5D963E3-4943-4072-9C38-DF3CB38B98B1}" type="sibTrans" cxnId="{59A355AD-E79B-4672-B5C8-7D042D7B5AFC}">
      <dgm:prSet/>
      <dgm:spPr/>
      <dgm:t>
        <a:bodyPr/>
        <a:lstStyle/>
        <a:p>
          <a:endParaRPr lang="en-US"/>
        </a:p>
      </dgm:t>
    </dgm:pt>
    <dgm:pt modelId="{0AFE49A3-015F-4CD6-B855-157966DF1170}" type="pres">
      <dgm:prSet presAssocID="{435080A6-554D-43A4-B82F-531A760A7CE8}" presName="root" presStyleCnt="0">
        <dgm:presLayoutVars>
          <dgm:dir/>
          <dgm:resizeHandles val="exact"/>
        </dgm:presLayoutVars>
      </dgm:prSet>
      <dgm:spPr/>
    </dgm:pt>
    <dgm:pt modelId="{FDF7141E-955E-4EE5-8284-8BF0FC316268}" type="pres">
      <dgm:prSet presAssocID="{216CE99B-73ED-4BEA-9C50-0878DFF3321B}" presName="compNode" presStyleCnt="0"/>
      <dgm:spPr/>
    </dgm:pt>
    <dgm:pt modelId="{36861140-1B34-419A-890B-097904576864}" type="pres">
      <dgm:prSet presAssocID="{216CE99B-73ED-4BEA-9C50-0878DFF3321B}" presName="bgRect" presStyleLbl="bgShp" presStyleIdx="0" presStyleCnt="2"/>
      <dgm:spPr/>
    </dgm:pt>
    <dgm:pt modelId="{17256566-8E7B-4CA9-97FA-4ACD14B12995}" type="pres">
      <dgm:prSet presAssocID="{216CE99B-73ED-4BEA-9C50-0878DFF3321B}" presName="iconRect" presStyleLbl="node1" presStyleIdx="0" presStyleCnt="2"/>
      <dgm:spPr>
        <a:solidFill>
          <a:schemeClr val="bg1"/>
        </a:solidFill>
        <a:ln>
          <a:noFill/>
        </a:ln>
      </dgm:spPr>
    </dgm:pt>
    <dgm:pt modelId="{3B1A984A-E57B-491D-8650-D1A0EA1959CD}" type="pres">
      <dgm:prSet presAssocID="{216CE99B-73ED-4BEA-9C50-0878DFF3321B}" presName="spaceRect" presStyleCnt="0"/>
      <dgm:spPr/>
    </dgm:pt>
    <dgm:pt modelId="{91666B8B-76C7-41A6-938B-F7727242E8F7}" type="pres">
      <dgm:prSet presAssocID="{216CE99B-73ED-4BEA-9C50-0878DFF3321B}" presName="parTx" presStyleLbl="revTx" presStyleIdx="0" presStyleCnt="2" custScaleX="98768">
        <dgm:presLayoutVars>
          <dgm:chMax val="0"/>
          <dgm:chPref val="0"/>
        </dgm:presLayoutVars>
      </dgm:prSet>
      <dgm:spPr/>
    </dgm:pt>
    <dgm:pt modelId="{963E47C1-5942-4298-B37B-2E8AE2CBE4A7}" type="pres">
      <dgm:prSet presAssocID="{AE21C2D9-3E75-48CB-944B-85D5677C3244}" presName="sibTrans" presStyleCnt="0"/>
      <dgm:spPr/>
    </dgm:pt>
    <dgm:pt modelId="{8D8858B3-3C8C-4864-A243-47D0CA3D4CA3}" type="pres">
      <dgm:prSet presAssocID="{F3DBF3D1-ACA1-4A87-8217-4A5AFE8F36F4}" presName="compNode" presStyleCnt="0"/>
      <dgm:spPr/>
    </dgm:pt>
    <dgm:pt modelId="{3246EAA9-4471-4C67-BF5B-C7AC9BB3AB71}" type="pres">
      <dgm:prSet presAssocID="{F3DBF3D1-ACA1-4A87-8217-4A5AFE8F36F4}" presName="bgRect" presStyleLbl="bgShp" presStyleIdx="1" presStyleCnt="2"/>
      <dgm:spPr/>
    </dgm:pt>
    <dgm:pt modelId="{C98616E4-A5DB-4B8D-B7AD-44ACA67E0B80}" type="pres">
      <dgm:prSet presAssocID="{F3DBF3D1-ACA1-4A87-8217-4A5AFE8F36F4}" presName="iconRect" presStyleLbl="node1" presStyleIdx="1" presStyleCnt="2"/>
      <dgm:spPr>
        <a:solidFill>
          <a:schemeClr val="bg1"/>
        </a:solidFill>
        <a:ln>
          <a:noFill/>
        </a:ln>
      </dgm:spPr>
    </dgm:pt>
    <dgm:pt modelId="{21079C08-7C97-4C55-9464-1113A88D6CC9}" type="pres">
      <dgm:prSet presAssocID="{F3DBF3D1-ACA1-4A87-8217-4A5AFE8F36F4}" presName="spaceRect" presStyleCnt="0"/>
      <dgm:spPr/>
    </dgm:pt>
    <dgm:pt modelId="{21E366C4-990D-4100-84CE-4E87C0D16D63}" type="pres">
      <dgm:prSet presAssocID="{F3DBF3D1-ACA1-4A87-8217-4A5AFE8F36F4}" presName="parTx" presStyleLbl="revTx" presStyleIdx="1" presStyleCnt="2" custScaleX="100141">
        <dgm:presLayoutVars>
          <dgm:chMax val="0"/>
          <dgm:chPref val="0"/>
        </dgm:presLayoutVars>
      </dgm:prSet>
      <dgm:spPr/>
    </dgm:pt>
  </dgm:ptLst>
  <dgm:cxnLst>
    <dgm:cxn modelId="{D2B5595A-69BD-4857-ABD0-C714F5ECE093}" type="presOf" srcId="{F3DBF3D1-ACA1-4A87-8217-4A5AFE8F36F4}" destId="{21E366C4-990D-4100-84CE-4E87C0D16D63}" srcOrd="0" destOrd="0" presId="urn:microsoft.com/office/officeart/2018/2/layout/IconVerticalSolidList"/>
    <dgm:cxn modelId="{59A355AD-E79B-4672-B5C8-7D042D7B5AFC}" srcId="{435080A6-554D-43A4-B82F-531A760A7CE8}" destId="{F3DBF3D1-ACA1-4A87-8217-4A5AFE8F36F4}" srcOrd="1" destOrd="0" parTransId="{B86CAB90-671A-4C88-AED6-F196351E0E2A}" sibTransId="{F5D963E3-4943-4072-9C38-DF3CB38B98B1}"/>
    <dgm:cxn modelId="{9877EFB7-29EE-4189-B98F-5512063F0BB3}" type="presOf" srcId="{435080A6-554D-43A4-B82F-531A760A7CE8}" destId="{0AFE49A3-015F-4CD6-B855-157966DF1170}" srcOrd="0" destOrd="0" presId="urn:microsoft.com/office/officeart/2018/2/layout/IconVerticalSolidList"/>
    <dgm:cxn modelId="{CAC4F2E8-5F5F-42DF-9EF6-C7357B4B637E}" type="presOf" srcId="{216CE99B-73ED-4BEA-9C50-0878DFF3321B}" destId="{91666B8B-76C7-41A6-938B-F7727242E8F7}" srcOrd="0" destOrd="0" presId="urn:microsoft.com/office/officeart/2018/2/layout/IconVerticalSolidList"/>
    <dgm:cxn modelId="{FFAF3AF9-C906-4836-9BE9-A9B9AEDC9252}" srcId="{435080A6-554D-43A4-B82F-531A760A7CE8}" destId="{216CE99B-73ED-4BEA-9C50-0878DFF3321B}" srcOrd="0" destOrd="0" parTransId="{E9F89EE8-4F94-4F71-9CCA-8F97CCE50107}" sibTransId="{AE21C2D9-3E75-48CB-944B-85D5677C3244}"/>
    <dgm:cxn modelId="{C412B129-2F94-495B-9AC1-CF07122C67BC}" type="presParOf" srcId="{0AFE49A3-015F-4CD6-B855-157966DF1170}" destId="{FDF7141E-955E-4EE5-8284-8BF0FC316268}" srcOrd="0" destOrd="0" presId="urn:microsoft.com/office/officeart/2018/2/layout/IconVerticalSolidList"/>
    <dgm:cxn modelId="{F47DA405-4331-4EB7-BFE2-2E1E7898082C}" type="presParOf" srcId="{FDF7141E-955E-4EE5-8284-8BF0FC316268}" destId="{36861140-1B34-419A-890B-097904576864}" srcOrd="0" destOrd="0" presId="urn:microsoft.com/office/officeart/2018/2/layout/IconVerticalSolidList"/>
    <dgm:cxn modelId="{284ED75E-2A24-46E8-A1DB-111777C3BBBC}" type="presParOf" srcId="{FDF7141E-955E-4EE5-8284-8BF0FC316268}" destId="{17256566-8E7B-4CA9-97FA-4ACD14B12995}" srcOrd="1" destOrd="0" presId="urn:microsoft.com/office/officeart/2018/2/layout/IconVerticalSolidList"/>
    <dgm:cxn modelId="{6988EB95-A659-4717-8CD0-8288CD70D48E}" type="presParOf" srcId="{FDF7141E-955E-4EE5-8284-8BF0FC316268}" destId="{3B1A984A-E57B-491D-8650-D1A0EA1959CD}" srcOrd="2" destOrd="0" presId="urn:microsoft.com/office/officeart/2018/2/layout/IconVerticalSolidList"/>
    <dgm:cxn modelId="{5BD8CD3B-98C1-4D4A-9E73-BB1DAD22B780}" type="presParOf" srcId="{FDF7141E-955E-4EE5-8284-8BF0FC316268}" destId="{91666B8B-76C7-41A6-938B-F7727242E8F7}" srcOrd="3" destOrd="0" presId="urn:microsoft.com/office/officeart/2018/2/layout/IconVerticalSolidList"/>
    <dgm:cxn modelId="{5BC24B93-16C1-462B-BE68-3FF138F1272C}" type="presParOf" srcId="{0AFE49A3-015F-4CD6-B855-157966DF1170}" destId="{963E47C1-5942-4298-B37B-2E8AE2CBE4A7}" srcOrd="1" destOrd="0" presId="urn:microsoft.com/office/officeart/2018/2/layout/IconVerticalSolidList"/>
    <dgm:cxn modelId="{1C91AAFC-FC37-4984-9252-8D3E595AB927}" type="presParOf" srcId="{0AFE49A3-015F-4CD6-B855-157966DF1170}" destId="{8D8858B3-3C8C-4864-A243-47D0CA3D4CA3}" srcOrd="2" destOrd="0" presId="urn:microsoft.com/office/officeart/2018/2/layout/IconVerticalSolidList"/>
    <dgm:cxn modelId="{ED5AD3B3-C5D5-40FE-BB86-DF8BF2452B84}" type="presParOf" srcId="{8D8858B3-3C8C-4864-A243-47D0CA3D4CA3}" destId="{3246EAA9-4471-4C67-BF5B-C7AC9BB3AB71}" srcOrd="0" destOrd="0" presId="urn:microsoft.com/office/officeart/2018/2/layout/IconVerticalSolidList"/>
    <dgm:cxn modelId="{209D51C1-89BB-4950-97F7-986A8D04D784}" type="presParOf" srcId="{8D8858B3-3C8C-4864-A243-47D0CA3D4CA3}" destId="{C98616E4-A5DB-4B8D-B7AD-44ACA67E0B80}" srcOrd="1" destOrd="0" presId="urn:microsoft.com/office/officeart/2018/2/layout/IconVerticalSolidList"/>
    <dgm:cxn modelId="{3BCA13C6-DB6F-42D0-B771-BBF3822BC1D8}" type="presParOf" srcId="{8D8858B3-3C8C-4864-A243-47D0CA3D4CA3}" destId="{21079C08-7C97-4C55-9464-1113A88D6CC9}" srcOrd="2" destOrd="0" presId="urn:microsoft.com/office/officeart/2018/2/layout/IconVerticalSolidList"/>
    <dgm:cxn modelId="{8746C9C9-E7FA-4D53-9ADC-503D39041FDF}" type="presParOf" srcId="{8D8858B3-3C8C-4864-A243-47D0CA3D4CA3}" destId="{21E366C4-990D-4100-84CE-4E87C0D16D6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1657F1-76D6-4EC0-8515-215D7645ADF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1097D53-43BD-4723-93EE-0B1899003E80}">
      <dgm:prSet/>
      <dgm:spPr/>
      <dgm:t>
        <a:bodyPr/>
        <a:lstStyle/>
        <a:p>
          <a:pPr>
            <a:defRPr cap="all"/>
          </a:pPr>
          <a:r>
            <a:rPr lang="en-US" dirty="0"/>
            <a:t>Geocode the point to the center of the </a:t>
          </a:r>
          <a:r>
            <a:rPr lang="en-US" i="1" dirty="0"/>
            <a:t>closest</a:t>
          </a:r>
          <a:r>
            <a:rPr lang="en-US" dirty="0"/>
            <a:t> street segment That HAS multiple buildings</a:t>
          </a:r>
        </a:p>
      </dgm:t>
    </dgm:pt>
    <dgm:pt modelId="{AF95811E-4C1A-4B05-ACEA-9D3257A08EF3}" type="parTrans" cxnId="{E4C2EF50-981E-4476-A0ED-040097C9E5DB}">
      <dgm:prSet/>
      <dgm:spPr/>
      <dgm:t>
        <a:bodyPr/>
        <a:lstStyle/>
        <a:p>
          <a:endParaRPr lang="en-US"/>
        </a:p>
      </dgm:t>
    </dgm:pt>
    <dgm:pt modelId="{CAB01D5B-9B55-496B-ACC5-52BC532E795D}" type="sibTrans" cxnId="{E4C2EF50-981E-4476-A0ED-040097C9E5DB}">
      <dgm:prSet/>
      <dgm:spPr/>
      <dgm:t>
        <a:bodyPr/>
        <a:lstStyle/>
        <a:p>
          <a:endParaRPr lang="en-US"/>
        </a:p>
      </dgm:t>
    </dgm:pt>
    <dgm:pt modelId="{4263224A-B183-4278-9EDA-184375E5A784}">
      <dgm:prSet/>
      <dgm:spPr/>
      <dgm:t>
        <a:bodyPr/>
        <a:lstStyle/>
        <a:p>
          <a:pPr>
            <a:defRPr cap="all"/>
          </a:pPr>
          <a:r>
            <a:rPr lang="en-US"/>
            <a:t>Don’t show the point at all</a:t>
          </a:r>
        </a:p>
      </dgm:t>
    </dgm:pt>
    <dgm:pt modelId="{10F19FAB-3937-4808-8A23-59E98D955101}" type="parTrans" cxnId="{F65E28CD-E1C3-4499-9678-DF3FFF5A2E5B}">
      <dgm:prSet/>
      <dgm:spPr/>
      <dgm:t>
        <a:bodyPr/>
        <a:lstStyle/>
        <a:p>
          <a:endParaRPr lang="en-US"/>
        </a:p>
      </dgm:t>
    </dgm:pt>
    <dgm:pt modelId="{C5C8A9BB-B454-46D0-84D7-70C8AAB2AF2F}" type="sibTrans" cxnId="{F65E28CD-E1C3-4499-9678-DF3FFF5A2E5B}">
      <dgm:prSet/>
      <dgm:spPr/>
      <dgm:t>
        <a:bodyPr/>
        <a:lstStyle/>
        <a:p>
          <a:endParaRPr lang="en-US"/>
        </a:p>
      </dgm:t>
    </dgm:pt>
    <dgm:pt modelId="{A0E37527-EA91-404B-98B4-1952110AF20B}">
      <dgm:prSet/>
      <dgm:spPr/>
      <dgm:t>
        <a:bodyPr/>
        <a:lstStyle/>
        <a:p>
          <a:pPr>
            <a:defRPr cap="all"/>
          </a:pPr>
          <a:r>
            <a:rPr lang="en-US"/>
            <a:t>Something else…</a:t>
          </a:r>
        </a:p>
      </dgm:t>
    </dgm:pt>
    <dgm:pt modelId="{2EBAF72A-FA21-4D00-BC4C-4D41BF4D2C8D}" type="parTrans" cxnId="{9087F860-4B6A-4852-BF13-DD0E9321C1C6}">
      <dgm:prSet/>
      <dgm:spPr/>
      <dgm:t>
        <a:bodyPr/>
        <a:lstStyle/>
        <a:p>
          <a:endParaRPr lang="en-US"/>
        </a:p>
      </dgm:t>
    </dgm:pt>
    <dgm:pt modelId="{C15F06A1-F67E-4520-96E3-58EF7097AC70}" type="sibTrans" cxnId="{9087F860-4B6A-4852-BF13-DD0E9321C1C6}">
      <dgm:prSet/>
      <dgm:spPr/>
      <dgm:t>
        <a:bodyPr/>
        <a:lstStyle/>
        <a:p>
          <a:endParaRPr lang="en-US"/>
        </a:p>
      </dgm:t>
    </dgm:pt>
    <dgm:pt modelId="{F495CB8D-2AFE-4A69-BF7A-E069EAACABF4}" type="pres">
      <dgm:prSet presAssocID="{391657F1-76D6-4EC0-8515-215D7645ADF8}" presName="root" presStyleCnt="0">
        <dgm:presLayoutVars>
          <dgm:dir/>
          <dgm:resizeHandles val="exact"/>
        </dgm:presLayoutVars>
      </dgm:prSet>
      <dgm:spPr/>
    </dgm:pt>
    <dgm:pt modelId="{044FDAC8-230A-4ACA-8AFF-134D301E4124}" type="pres">
      <dgm:prSet presAssocID="{F1097D53-43BD-4723-93EE-0B1899003E80}" presName="compNode" presStyleCnt="0"/>
      <dgm:spPr/>
    </dgm:pt>
    <dgm:pt modelId="{8707CF58-C0B1-4210-A8CF-FDE55C6F721F}" type="pres">
      <dgm:prSet presAssocID="{F1097D53-43BD-4723-93EE-0B1899003E80}" presName="iconBgRect" presStyleLbl="bgShp" presStyleIdx="0" presStyleCnt="3"/>
      <dgm:spPr/>
    </dgm:pt>
    <dgm:pt modelId="{E5E83159-B9F4-4CDC-93E4-B00A927BF1DD}" type="pres">
      <dgm:prSet presAssocID="{F1097D53-43BD-4723-93EE-0B1899003E8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gnpost"/>
        </a:ext>
      </dgm:extLst>
    </dgm:pt>
    <dgm:pt modelId="{0728B297-ADB2-4F51-BAB1-3E37AF8727F6}" type="pres">
      <dgm:prSet presAssocID="{F1097D53-43BD-4723-93EE-0B1899003E80}" presName="spaceRect" presStyleCnt="0"/>
      <dgm:spPr/>
    </dgm:pt>
    <dgm:pt modelId="{5509E5B5-63AF-4678-9DF6-C6D568E49F0D}" type="pres">
      <dgm:prSet presAssocID="{F1097D53-43BD-4723-93EE-0B1899003E80}" presName="textRect" presStyleLbl="revTx" presStyleIdx="0" presStyleCnt="3">
        <dgm:presLayoutVars>
          <dgm:chMax val="1"/>
          <dgm:chPref val="1"/>
        </dgm:presLayoutVars>
      </dgm:prSet>
      <dgm:spPr/>
    </dgm:pt>
    <dgm:pt modelId="{71CFF2BD-765D-4130-BB82-00240AD0A8D1}" type="pres">
      <dgm:prSet presAssocID="{CAB01D5B-9B55-496B-ACC5-52BC532E795D}" presName="sibTrans" presStyleCnt="0"/>
      <dgm:spPr/>
    </dgm:pt>
    <dgm:pt modelId="{6E2ED6EF-76B5-42B8-BCE7-CD2308EEE65F}" type="pres">
      <dgm:prSet presAssocID="{4263224A-B183-4278-9EDA-184375E5A784}" presName="compNode" presStyleCnt="0"/>
      <dgm:spPr/>
    </dgm:pt>
    <dgm:pt modelId="{72E25C24-2E91-400A-90C1-B76EB0E432FD}" type="pres">
      <dgm:prSet presAssocID="{4263224A-B183-4278-9EDA-184375E5A784}" presName="iconBgRect" presStyleLbl="bgShp" presStyleIdx="1" presStyleCnt="3"/>
      <dgm:spPr/>
    </dgm:pt>
    <dgm:pt modelId="{58E2987C-08AA-43EF-8283-48DF21CBE77A}" type="pres">
      <dgm:prSet presAssocID="{4263224A-B183-4278-9EDA-184375E5A784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2BB7AC05-429C-4897-A7D5-D77015BFED96}" type="pres">
      <dgm:prSet presAssocID="{4263224A-B183-4278-9EDA-184375E5A784}" presName="spaceRect" presStyleCnt="0"/>
      <dgm:spPr/>
    </dgm:pt>
    <dgm:pt modelId="{4553AD7D-0DDA-402A-B241-8A8AAC41A1B3}" type="pres">
      <dgm:prSet presAssocID="{4263224A-B183-4278-9EDA-184375E5A784}" presName="textRect" presStyleLbl="revTx" presStyleIdx="1" presStyleCnt="3">
        <dgm:presLayoutVars>
          <dgm:chMax val="1"/>
          <dgm:chPref val="1"/>
        </dgm:presLayoutVars>
      </dgm:prSet>
      <dgm:spPr/>
    </dgm:pt>
    <dgm:pt modelId="{DAA2F71A-3D27-49CA-9822-C230DA978FB9}" type="pres">
      <dgm:prSet presAssocID="{C5C8A9BB-B454-46D0-84D7-70C8AAB2AF2F}" presName="sibTrans" presStyleCnt="0"/>
      <dgm:spPr/>
    </dgm:pt>
    <dgm:pt modelId="{E555B4AB-4CC3-4D93-9151-B42983BB8791}" type="pres">
      <dgm:prSet presAssocID="{A0E37527-EA91-404B-98B4-1952110AF20B}" presName="compNode" presStyleCnt="0"/>
      <dgm:spPr/>
    </dgm:pt>
    <dgm:pt modelId="{2EACCF70-15F1-4143-B304-E3FF84C7B593}" type="pres">
      <dgm:prSet presAssocID="{A0E37527-EA91-404B-98B4-1952110AF20B}" presName="iconBgRect" presStyleLbl="bgShp" presStyleIdx="2" presStyleCnt="3"/>
      <dgm:spPr/>
    </dgm:pt>
    <dgm:pt modelId="{D2BBB151-3672-4CFD-9E7A-145009EC7412}" type="pres">
      <dgm:prSet presAssocID="{A0E37527-EA91-404B-98B4-1952110AF20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s"/>
        </a:ext>
      </dgm:extLst>
    </dgm:pt>
    <dgm:pt modelId="{E28479AC-A4F8-414F-88D5-5BCDEF581835}" type="pres">
      <dgm:prSet presAssocID="{A0E37527-EA91-404B-98B4-1952110AF20B}" presName="spaceRect" presStyleCnt="0"/>
      <dgm:spPr/>
    </dgm:pt>
    <dgm:pt modelId="{0CC81A8B-AED9-4577-B456-8C118D9F6DBA}" type="pres">
      <dgm:prSet presAssocID="{A0E37527-EA91-404B-98B4-1952110AF20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86E430C-5F64-4B4A-BFCC-7C06F64D49BC}" type="presOf" srcId="{391657F1-76D6-4EC0-8515-215D7645ADF8}" destId="{F495CB8D-2AFE-4A69-BF7A-E069EAACABF4}" srcOrd="0" destOrd="0" presId="urn:microsoft.com/office/officeart/2018/5/layout/IconCircleLabelList"/>
    <dgm:cxn modelId="{9087F860-4B6A-4852-BF13-DD0E9321C1C6}" srcId="{391657F1-76D6-4EC0-8515-215D7645ADF8}" destId="{A0E37527-EA91-404B-98B4-1952110AF20B}" srcOrd="2" destOrd="0" parTransId="{2EBAF72A-FA21-4D00-BC4C-4D41BF4D2C8D}" sibTransId="{C15F06A1-F67E-4520-96E3-58EF7097AC70}"/>
    <dgm:cxn modelId="{E4C2EF50-981E-4476-A0ED-040097C9E5DB}" srcId="{391657F1-76D6-4EC0-8515-215D7645ADF8}" destId="{F1097D53-43BD-4723-93EE-0B1899003E80}" srcOrd="0" destOrd="0" parTransId="{AF95811E-4C1A-4B05-ACEA-9D3257A08EF3}" sibTransId="{CAB01D5B-9B55-496B-ACC5-52BC532E795D}"/>
    <dgm:cxn modelId="{8F6F3D53-9423-4519-920B-703B14356D76}" type="presOf" srcId="{A0E37527-EA91-404B-98B4-1952110AF20B}" destId="{0CC81A8B-AED9-4577-B456-8C118D9F6DBA}" srcOrd="0" destOrd="0" presId="urn:microsoft.com/office/officeart/2018/5/layout/IconCircleLabelList"/>
    <dgm:cxn modelId="{5F5DBF54-ABB8-4208-A7A5-C553DE2EC17A}" type="presOf" srcId="{F1097D53-43BD-4723-93EE-0B1899003E80}" destId="{5509E5B5-63AF-4678-9DF6-C6D568E49F0D}" srcOrd="0" destOrd="0" presId="urn:microsoft.com/office/officeart/2018/5/layout/IconCircleLabelList"/>
    <dgm:cxn modelId="{B30ADFC8-CB24-4BF7-9FDD-EF1104011CEF}" type="presOf" srcId="{4263224A-B183-4278-9EDA-184375E5A784}" destId="{4553AD7D-0DDA-402A-B241-8A8AAC41A1B3}" srcOrd="0" destOrd="0" presId="urn:microsoft.com/office/officeart/2018/5/layout/IconCircleLabelList"/>
    <dgm:cxn modelId="{F65E28CD-E1C3-4499-9678-DF3FFF5A2E5B}" srcId="{391657F1-76D6-4EC0-8515-215D7645ADF8}" destId="{4263224A-B183-4278-9EDA-184375E5A784}" srcOrd="1" destOrd="0" parTransId="{10F19FAB-3937-4808-8A23-59E98D955101}" sibTransId="{C5C8A9BB-B454-46D0-84D7-70C8AAB2AF2F}"/>
    <dgm:cxn modelId="{D4AE29CA-CBE7-4AA0-B158-E8929E60E28B}" type="presParOf" srcId="{F495CB8D-2AFE-4A69-BF7A-E069EAACABF4}" destId="{044FDAC8-230A-4ACA-8AFF-134D301E4124}" srcOrd="0" destOrd="0" presId="urn:microsoft.com/office/officeart/2018/5/layout/IconCircleLabelList"/>
    <dgm:cxn modelId="{C9B9D5EF-8101-4DF6-BD00-493C97250B8E}" type="presParOf" srcId="{044FDAC8-230A-4ACA-8AFF-134D301E4124}" destId="{8707CF58-C0B1-4210-A8CF-FDE55C6F721F}" srcOrd="0" destOrd="0" presId="urn:microsoft.com/office/officeart/2018/5/layout/IconCircleLabelList"/>
    <dgm:cxn modelId="{E1CC3123-0507-4133-B059-CB19CC5724D2}" type="presParOf" srcId="{044FDAC8-230A-4ACA-8AFF-134D301E4124}" destId="{E5E83159-B9F4-4CDC-93E4-B00A927BF1DD}" srcOrd="1" destOrd="0" presId="urn:microsoft.com/office/officeart/2018/5/layout/IconCircleLabelList"/>
    <dgm:cxn modelId="{E3C01E0A-72D8-4398-AECB-D94886A1838A}" type="presParOf" srcId="{044FDAC8-230A-4ACA-8AFF-134D301E4124}" destId="{0728B297-ADB2-4F51-BAB1-3E37AF8727F6}" srcOrd="2" destOrd="0" presId="urn:microsoft.com/office/officeart/2018/5/layout/IconCircleLabelList"/>
    <dgm:cxn modelId="{DEAD85FC-9A0F-478B-989C-03797A8343CB}" type="presParOf" srcId="{044FDAC8-230A-4ACA-8AFF-134D301E4124}" destId="{5509E5B5-63AF-4678-9DF6-C6D568E49F0D}" srcOrd="3" destOrd="0" presId="urn:microsoft.com/office/officeart/2018/5/layout/IconCircleLabelList"/>
    <dgm:cxn modelId="{45039641-0A77-4286-8E65-9AC187896F69}" type="presParOf" srcId="{F495CB8D-2AFE-4A69-BF7A-E069EAACABF4}" destId="{71CFF2BD-765D-4130-BB82-00240AD0A8D1}" srcOrd="1" destOrd="0" presId="urn:microsoft.com/office/officeart/2018/5/layout/IconCircleLabelList"/>
    <dgm:cxn modelId="{28EB999D-FB0E-48A6-AF32-2C50EC3103F7}" type="presParOf" srcId="{F495CB8D-2AFE-4A69-BF7A-E069EAACABF4}" destId="{6E2ED6EF-76B5-42B8-BCE7-CD2308EEE65F}" srcOrd="2" destOrd="0" presId="urn:microsoft.com/office/officeart/2018/5/layout/IconCircleLabelList"/>
    <dgm:cxn modelId="{E6CB6C43-BF12-494B-B8EE-54AECE96E053}" type="presParOf" srcId="{6E2ED6EF-76B5-42B8-BCE7-CD2308EEE65F}" destId="{72E25C24-2E91-400A-90C1-B76EB0E432FD}" srcOrd="0" destOrd="0" presId="urn:microsoft.com/office/officeart/2018/5/layout/IconCircleLabelList"/>
    <dgm:cxn modelId="{1208E463-0558-4D6E-AC63-FCF1CE0A579A}" type="presParOf" srcId="{6E2ED6EF-76B5-42B8-BCE7-CD2308EEE65F}" destId="{58E2987C-08AA-43EF-8283-48DF21CBE77A}" srcOrd="1" destOrd="0" presId="urn:microsoft.com/office/officeart/2018/5/layout/IconCircleLabelList"/>
    <dgm:cxn modelId="{238831DC-495F-4F5A-BBDC-F7F7434CC7A4}" type="presParOf" srcId="{6E2ED6EF-76B5-42B8-BCE7-CD2308EEE65F}" destId="{2BB7AC05-429C-4897-A7D5-D77015BFED96}" srcOrd="2" destOrd="0" presId="urn:microsoft.com/office/officeart/2018/5/layout/IconCircleLabelList"/>
    <dgm:cxn modelId="{F2B0C688-48D0-4B30-849A-04A1A6FD51C6}" type="presParOf" srcId="{6E2ED6EF-76B5-42B8-BCE7-CD2308EEE65F}" destId="{4553AD7D-0DDA-402A-B241-8A8AAC41A1B3}" srcOrd="3" destOrd="0" presId="urn:microsoft.com/office/officeart/2018/5/layout/IconCircleLabelList"/>
    <dgm:cxn modelId="{B7F4FDB0-C2EF-44C8-88B1-ACBF2AAE898B}" type="presParOf" srcId="{F495CB8D-2AFE-4A69-BF7A-E069EAACABF4}" destId="{DAA2F71A-3D27-49CA-9822-C230DA978FB9}" srcOrd="3" destOrd="0" presId="urn:microsoft.com/office/officeart/2018/5/layout/IconCircleLabelList"/>
    <dgm:cxn modelId="{74C7A13A-9B08-4F57-930D-E1477D11CB16}" type="presParOf" srcId="{F495CB8D-2AFE-4A69-BF7A-E069EAACABF4}" destId="{E555B4AB-4CC3-4D93-9151-B42983BB8791}" srcOrd="4" destOrd="0" presId="urn:microsoft.com/office/officeart/2018/5/layout/IconCircleLabelList"/>
    <dgm:cxn modelId="{FB52D5F0-C7D7-4B10-B637-A2F500FDB6CC}" type="presParOf" srcId="{E555B4AB-4CC3-4D93-9151-B42983BB8791}" destId="{2EACCF70-15F1-4143-B304-E3FF84C7B593}" srcOrd="0" destOrd="0" presId="urn:microsoft.com/office/officeart/2018/5/layout/IconCircleLabelList"/>
    <dgm:cxn modelId="{755C584C-26B5-42B7-B545-AF42C8208628}" type="presParOf" srcId="{E555B4AB-4CC3-4D93-9151-B42983BB8791}" destId="{D2BBB151-3672-4CFD-9E7A-145009EC7412}" srcOrd="1" destOrd="0" presId="urn:microsoft.com/office/officeart/2018/5/layout/IconCircleLabelList"/>
    <dgm:cxn modelId="{5A658829-EFE6-44B0-B7BC-444667F0D453}" type="presParOf" srcId="{E555B4AB-4CC3-4D93-9151-B42983BB8791}" destId="{E28479AC-A4F8-414F-88D5-5BCDEF581835}" srcOrd="2" destOrd="0" presId="urn:microsoft.com/office/officeart/2018/5/layout/IconCircleLabelList"/>
    <dgm:cxn modelId="{6973799B-9275-49BC-8829-A60266EDF8A5}" type="presParOf" srcId="{E555B4AB-4CC3-4D93-9151-B42983BB8791}" destId="{0CC81A8B-AED9-4577-B456-8C118D9F6DB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8D05A-65EE-4BE3-8A1C-84C22B8F3CB8}">
      <dsp:nvSpPr>
        <dsp:cNvPr id="0" name=""/>
        <dsp:cNvSpPr/>
      </dsp:nvSpPr>
      <dsp:spPr>
        <a:xfrm>
          <a:off x="0" y="600"/>
          <a:ext cx="6656769" cy="14057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E58E19-33B5-490B-BC65-060C941F350E}">
      <dsp:nvSpPr>
        <dsp:cNvPr id="0" name=""/>
        <dsp:cNvSpPr/>
      </dsp:nvSpPr>
      <dsp:spPr>
        <a:xfrm>
          <a:off x="425229" y="316887"/>
          <a:ext cx="773144" cy="77314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C6E86-01C7-47CB-A3A2-0683FC6D4EF8}">
      <dsp:nvSpPr>
        <dsp:cNvPr id="0" name=""/>
        <dsp:cNvSpPr/>
      </dsp:nvSpPr>
      <dsp:spPr>
        <a:xfrm>
          <a:off x="1623604" y="600"/>
          <a:ext cx="5033164" cy="1405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2" tIns="148772" rIns="148772" bIns="14877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Spatial patterns</a:t>
          </a:r>
        </a:p>
      </dsp:txBody>
      <dsp:txXfrm>
        <a:off x="1623604" y="600"/>
        <a:ext cx="5033164" cy="1405718"/>
      </dsp:txXfrm>
    </dsp:sp>
    <dsp:sp modelId="{4E3A2D7A-D048-4930-8502-AD579FF463F4}">
      <dsp:nvSpPr>
        <dsp:cNvPr id="0" name=""/>
        <dsp:cNvSpPr/>
      </dsp:nvSpPr>
      <dsp:spPr>
        <a:xfrm>
          <a:off x="0" y="1757748"/>
          <a:ext cx="6656769" cy="14057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7CAF0F-72F3-46E1-B772-9F0D2F4F8DC7}">
      <dsp:nvSpPr>
        <dsp:cNvPr id="0" name=""/>
        <dsp:cNvSpPr/>
      </dsp:nvSpPr>
      <dsp:spPr>
        <a:xfrm>
          <a:off x="425229" y="2074035"/>
          <a:ext cx="773144" cy="77314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3C415-3C7A-428E-B8F5-14C3752F6596}">
      <dsp:nvSpPr>
        <dsp:cNvPr id="0" name=""/>
        <dsp:cNvSpPr/>
      </dsp:nvSpPr>
      <dsp:spPr>
        <a:xfrm>
          <a:off x="1623604" y="1757748"/>
          <a:ext cx="5033164" cy="1405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2" tIns="148772" rIns="148772" bIns="14877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Correlations</a:t>
          </a:r>
        </a:p>
      </dsp:txBody>
      <dsp:txXfrm>
        <a:off x="1623604" y="1757748"/>
        <a:ext cx="5033164" cy="1405718"/>
      </dsp:txXfrm>
    </dsp:sp>
    <dsp:sp modelId="{12697D08-4DBE-43CB-BDFD-3E5F11C9C9D6}">
      <dsp:nvSpPr>
        <dsp:cNvPr id="0" name=""/>
        <dsp:cNvSpPr/>
      </dsp:nvSpPr>
      <dsp:spPr>
        <a:xfrm>
          <a:off x="0" y="3514896"/>
          <a:ext cx="6656769" cy="1405718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0A4EFD-A0A2-475E-9238-1A648CCBE4C6}">
      <dsp:nvSpPr>
        <dsp:cNvPr id="0" name=""/>
        <dsp:cNvSpPr/>
      </dsp:nvSpPr>
      <dsp:spPr>
        <a:xfrm>
          <a:off x="425229" y="3831182"/>
          <a:ext cx="773144" cy="77314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B7F7B3-C324-4C48-899B-54F5E524929B}">
      <dsp:nvSpPr>
        <dsp:cNvPr id="0" name=""/>
        <dsp:cNvSpPr/>
      </dsp:nvSpPr>
      <dsp:spPr>
        <a:xfrm>
          <a:off x="1623604" y="3514896"/>
          <a:ext cx="5033164" cy="14057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772" tIns="148772" rIns="148772" bIns="148772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Associations</a:t>
          </a:r>
        </a:p>
      </dsp:txBody>
      <dsp:txXfrm>
        <a:off x="1623604" y="3514896"/>
        <a:ext cx="5033164" cy="14057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904F5-2CF6-48CA-8301-232A4DED2068}">
      <dsp:nvSpPr>
        <dsp:cNvPr id="0" name=""/>
        <dsp:cNvSpPr/>
      </dsp:nvSpPr>
      <dsp:spPr>
        <a:xfrm>
          <a:off x="1596066" y="423346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5BE36E-B1EF-486D-B341-0DD70B001813}">
      <dsp:nvSpPr>
        <dsp:cNvPr id="0" name=""/>
        <dsp:cNvSpPr/>
      </dsp:nvSpPr>
      <dsp:spPr>
        <a:xfrm>
          <a:off x="1216659" y="70135"/>
          <a:ext cx="2954813" cy="290242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3CBDC-0A48-483D-8A6D-458E843E20FF}">
      <dsp:nvSpPr>
        <dsp:cNvPr id="0" name=""/>
        <dsp:cNvSpPr/>
      </dsp:nvSpPr>
      <dsp:spPr>
        <a:xfrm>
          <a:off x="894066" y="3303346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/>
            <a:t>Geocode data by address to display on a map</a:t>
          </a:r>
        </a:p>
      </dsp:txBody>
      <dsp:txXfrm>
        <a:off x="894066" y="3303346"/>
        <a:ext cx="3600000" cy="720000"/>
      </dsp:txXfrm>
    </dsp:sp>
    <dsp:sp modelId="{666D9505-0661-4E77-9688-3ED9EBA67B71}">
      <dsp:nvSpPr>
        <dsp:cNvPr id="0" name=""/>
        <dsp:cNvSpPr/>
      </dsp:nvSpPr>
      <dsp:spPr>
        <a:xfrm>
          <a:off x="5826066" y="420256"/>
          <a:ext cx="2196000" cy="2196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DF731D-627D-4682-819A-BBABAAA2AAC0}">
      <dsp:nvSpPr>
        <dsp:cNvPr id="0" name=""/>
        <dsp:cNvSpPr/>
      </dsp:nvSpPr>
      <dsp:spPr>
        <a:xfrm>
          <a:off x="5459222" y="73225"/>
          <a:ext cx="2929688" cy="289006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000" r="-3000"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40561-FA9F-4A3E-8627-53E6B1917D3A}">
      <dsp:nvSpPr>
        <dsp:cNvPr id="0" name=""/>
        <dsp:cNvSpPr/>
      </dsp:nvSpPr>
      <dsp:spPr>
        <a:xfrm>
          <a:off x="5124066" y="3300256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300" kern="1200" dirty="0"/>
            <a:t>Mask the Address number from the Text</a:t>
          </a:r>
        </a:p>
      </dsp:txBody>
      <dsp:txXfrm>
        <a:off x="5124066" y="3300256"/>
        <a:ext cx="3600000" cy="72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61140-1B34-419A-890B-097904576864}">
      <dsp:nvSpPr>
        <dsp:cNvPr id="0" name=""/>
        <dsp:cNvSpPr/>
      </dsp:nvSpPr>
      <dsp:spPr>
        <a:xfrm>
          <a:off x="-85" y="806175"/>
          <a:ext cx="6656769" cy="14706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56566-8E7B-4CA9-97FA-4ACD14B12995}">
      <dsp:nvSpPr>
        <dsp:cNvPr id="0" name=""/>
        <dsp:cNvSpPr/>
      </dsp:nvSpPr>
      <dsp:spPr>
        <a:xfrm>
          <a:off x="444772" y="1137062"/>
          <a:ext cx="808833" cy="808833"/>
        </a:xfrm>
        <a:prstGeom prst="rect">
          <a:avLst/>
        </a:prstGeom>
        <a:solidFill>
          <a:schemeClr val="bg1"/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666B8B-76C7-41A6-938B-F7727242E8F7}">
      <dsp:nvSpPr>
        <dsp:cNvPr id="0" name=""/>
        <dsp:cNvSpPr/>
      </dsp:nvSpPr>
      <dsp:spPr>
        <a:xfrm>
          <a:off x="1728986" y="806175"/>
          <a:ext cx="4893852" cy="1470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639" tIns="155639" rIns="155639" bIns="15563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</a:t>
          </a:r>
          <a:r>
            <a:rPr lang="en-US" sz="2500" kern="1200" dirty="0" err="1"/>
            <a:t>AddNumFrom</a:t>
          </a:r>
          <a:r>
            <a:rPr lang="en-US" sz="2500" kern="1200" dirty="0"/>
            <a:t> + </a:t>
          </a:r>
          <a:r>
            <a:rPr lang="en-US" sz="2500" kern="1200" dirty="0" err="1"/>
            <a:t>AddNumTo</a:t>
          </a:r>
          <a:r>
            <a:rPr lang="en-US" sz="2500" kern="1200" dirty="0"/>
            <a:t>) / 2</a:t>
          </a:r>
        </a:p>
      </dsp:txBody>
      <dsp:txXfrm>
        <a:off x="1728986" y="806175"/>
        <a:ext cx="4893852" cy="1470605"/>
      </dsp:txXfrm>
    </dsp:sp>
    <dsp:sp modelId="{3246EAA9-4471-4C67-BF5B-C7AC9BB3AB71}">
      <dsp:nvSpPr>
        <dsp:cNvPr id="0" name=""/>
        <dsp:cNvSpPr/>
      </dsp:nvSpPr>
      <dsp:spPr>
        <a:xfrm>
          <a:off x="-85" y="2644433"/>
          <a:ext cx="6656769" cy="147060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8616E4-A5DB-4B8D-B7AD-44ACA67E0B80}">
      <dsp:nvSpPr>
        <dsp:cNvPr id="0" name=""/>
        <dsp:cNvSpPr/>
      </dsp:nvSpPr>
      <dsp:spPr>
        <a:xfrm>
          <a:off x="444772" y="2975319"/>
          <a:ext cx="808833" cy="808833"/>
        </a:xfrm>
        <a:prstGeom prst="rect">
          <a:avLst/>
        </a:prstGeom>
        <a:solidFill>
          <a:schemeClr val="bg1"/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366C4-990D-4100-84CE-4E87C0D16D63}">
      <dsp:nvSpPr>
        <dsp:cNvPr id="0" name=""/>
        <dsp:cNvSpPr/>
      </dsp:nvSpPr>
      <dsp:spPr>
        <a:xfrm>
          <a:off x="1694971" y="2644433"/>
          <a:ext cx="4961883" cy="14706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639" tIns="155639" rIns="155639" bIns="155639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(3401 + 3423) / 2 = 3412</a:t>
          </a:r>
        </a:p>
      </dsp:txBody>
      <dsp:txXfrm>
        <a:off x="1694971" y="2644433"/>
        <a:ext cx="4961883" cy="147060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07CF58-C0B1-4210-A8CF-FDE55C6F721F}">
      <dsp:nvSpPr>
        <dsp:cNvPr id="0" name=""/>
        <dsp:cNvSpPr/>
      </dsp:nvSpPr>
      <dsp:spPr>
        <a:xfrm>
          <a:off x="563316" y="539241"/>
          <a:ext cx="1749937" cy="17499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E83159-B9F4-4CDC-93E4-B00A927BF1DD}">
      <dsp:nvSpPr>
        <dsp:cNvPr id="0" name=""/>
        <dsp:cNvSpPr/>
      </dsp:nvSpPr>
      <dsp:spPr>
        <a:xfrm>
          <a:off x="936253" y="912178"/>
          <a:ext cx="1004062" cy="1004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09E5B5-63AF-4678-9DF6-C6D568E49F0D}">
      <dsp:nvSpPr>
        <dsp:cNvPr id="0" name=""/>
        <dsp:cNvSpPr/>
      </dsp:nvSpPr>
      <dsp:spPr>
        <a:xfrm>
          <a:off x="3910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 dirty="0"/>
            <a:t>Geocode the point to the center of the </a:t>
          </a:r>
          <a:r>
            <a:rPr lang="en-US" sz="1300" i="1" kern="1200" dirty="0"/>
            <a:t>closest</a:t>
          </a:r>
          <a:r>
            <a:rPr lang="en-US" sz="1300" kern="1200" dirty="0"/>
            <a:t> street segment That HAS multiple buildings</a:t>
          </a:r>
        </a:p>
      </dsp:txBody>
      <dsp:txXfrm>
        <a:off x="3910" y="2834241"/>
        <a:ext cx="2868750" cy="720000"/>
      </dsp:txXfrm>
    </dsp:sp>
    <dsp:sp modelId="{72E25C24-2E91-400A-90C1-B76EB0E432FD}">
      <dsp:nvSpPr>
        <dsp:cNvPr id="0" name=""/>
        <dsp:cNvSpPr/>
      </dsp:nvSpPr>
      <dsp:spPr>
        <a:xfrm>
          <a:off x="3934097" y="539241"/>
          <a:ext cx="1749937" cy="17499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E2987C-08AA-43EF-8283-48DF21CBE77A}">
      <dsp:nvSpPr>
        <dsp:cNvPr id="0" name=""/>
        <dsp:cNvSpPr/>
      </dsp:nvSpPr>
      <dsp:spPr>
        <a:xfrm>
          <a:off x="4307035" y="912178"/>
          <a:ext cx="1004062" cy="1004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53AD7D-0DDA-402A-B241-8A8AAC41A1B3}">
      <dsp:nvSpPr>
        <dsp:cNvPr id="0" name=""/>
        <dsp:cNvSpPr/>
      </dsp:nvSpPr>
      <dsp:spPr>
        <a:xfrm>
          <a:off x="3374691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Don’t show the point at all</a:t>
          </a:r>
        </a:p>
      </dsp:txBody>
      <dsp:txXfrm>
        <a:off x="3374691" y="2834241"/>
        <a:ext cx="2868750" cy="720000"/>
      </dsp:txXfrm>
    </dsp:sp>
    <dsp:sp modelId="{2EACCF70-15F1-4143-B304-E3FF84C7B593}">
      <dsp:nvSpPr>
        <dsp:cNvPr id="0" name=""/>
        <dsp:cNvSpPr/>
      </dsp:nvSpPr>
      <dsp:spPr>
        <a:xfrm>
          <a:off x="7304879" y="539241"/>
          <a:ext cx="1749937" cy="17499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BBB151-3672-4CFD-9E7A-145009EC7412}">
      <dsp:nvSpPr>
        <dsp:cNvPr id="0" name=""/>
        <dsp:cNvSpPr/>
      </dsp:nvSpPr>
      <dsp:spPr>
        <a:xfrm>
          <a:off x="7677816" y="912178"/>
          <a:ext cx="1004062" cy="10040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C81A8B-AED9-4577-B456-8C118D9F6DBA}">
      <dsp:nvSpPr>
        <dsp:cNvPr id="0" name=""/>
        <dsp:cNvSpPr/>
      </dsp:nvSpPr>
      <dsp:spPr>
        <a:xfrm>
          <a:off x="6745472" y="2834241"/>
          <a:ext cx="28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300" kern="1200"/>
            <a:t>Something else…</a:t>
          </a:r>
        </a:p>
      </dsp:txBody>
      <dsp:txXfrm>
        <a:off x="6745472" y="2834241"/>
        <a:ext cx="286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7FFEA3-42C0-4FAC-B9A1-5C33C63C3879}" type="datetimeFigureOut">
              <a:rPr lang="en-US" smtClean="0"/>
              <a:t>7/15/2019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0FE22-0DBC-49AD-8AB7-574DA5AC0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8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0FE22-0DBC-49AD-8AB7-574DA5AC060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13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0FE22-0DBC-49AD-8AB7-574DA5AC06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73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7577DEC-D9A5-404D-9789-702F4319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EA9366-CEA8-4F23-B065-4337F0D83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04A03D6-39B4-4278-9BE1-A07E024499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11">
              <a:extLst>
                <a:ext uri="{FF2B5EF4-FFF2-40B4-BE49-F238E27FC236}">
                  <a16:creationId xmlns:a16="http://schemas.microsoft.com/office/drawing/2014/main" id="{FBE459AF-3736-4886-82E0-9B5DA427B5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alpha val="8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4B6B88EF-180C-4E39-8A3F-A52E87110C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id="{52DFAACF-64D0-4621-8FF4-E2F03C3E8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36611FF0-65B3-49DB-97C6-1B72AAD0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0F7407FE-86B1-4890-9D80-9406FBF29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EBD42D5B-8F87-45B3-98B3-C66944F92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5E04699-59E1-4468-9E7C-83070EEB42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2AE8F13-9A52-4D7F-9637-321EA7CF32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8A74D5B5-501E-4CC1-9546-C59A10558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Brooke Reams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BB4DE4-0EA3-4E82-9318-EB4548A0D5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200"/>
              <a:t>Ensuring Confidentiality of Geographically Sensitive Data</a:t>
            </a:r>
          </a:p>
        </p:txBody>
      </p:sp>
    </p:spTree>
    <p:extLst>
      <p:ext uri="{BB962C8B-B14F-4D97-AF65-F5344CB8AC3E}">
        <p14:creationId xmlns:p14="http://schemas.microsoft.com/office/powerpoint/2010/main" val="2131019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DA27254-207B-4B52-973B-03A6D7C2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C2EED6-497E-495F-9281-69296E6C5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Displaying data on a map allows us to see: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3358E8-FEB4-4E5C-903A-92C75E6B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5FE9BA5-5847-4FF3-960A-4E3AC28E3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6D98C19-CACB-4DEB-9AA7-5E1D776DB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23">
              <a:extLst>
                <a:ext uri="{FF2B5EF4-FFF2-40B4-BE49-F238E27FC236}">
                  <a16:creationId xmlns:a16="http://schemas.microsoft.com/office/drawing/2014/main" id="{8EA0C28F-AA7D-46C7-8D8A-CE97E7EB0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5">
              <a:extLst>
                <a:ext uri="{FF2B5EF4-FFF2-40B4-BE49-F238E27FC236}">
                  <a16:creationId xmlns:a16="http://schemas.microsoft.com/office/drawing/2014/main" id="{50B7A449-3821-4275-97E9-6B1FF91D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D15285ED-C1E9-4539-9551-2D9D3B89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27">
              <a:extLst>
                <a:ext uri="{FF2B5EF4-FFF2-40B4-BE49-F238E27FC236}">
                  <a16:creationId xmlns:a16="http://schemas.microsoft.com/office/drawing/2014/main" id="{A57A772B-029C-402F-8961-04AD1B611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6" name="Rectangle 28">
              <a:extLst>
                <a:ext uri="{FF2B5EF4-FFF2-40B4-BE49-F238E27FC236}">
                  <a16:creationId xmlns:a16="http://schemas.microsoft.com/office/drawing/2014/main" id="{43A98072-A351-47FB-8807-1EEDBF77E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9">
              <a:extLst>
                <a:ext uri="{FF2B5EF4-FFF2-40B4-BE49-F238E27FC236}">
                  <a16:creationId xmlns:a16="http://schemas.microsoft.com/office/drawing/2014/main" id="{3BC2C561-1ADE-495B-A04A-92DE414F5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FE633B79-4994-47EC-9479-56BA3E3A5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D6188152-70CA-4742-AA0D-863A7FDB4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E7E3F9-8073-49B3-B938-DD024B03E6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775869"/>
              </p:ext>
            </p:extLst>
          </p:nvPr>
        </p:nvGraphicFramePr>
        <p:xfrm>
          <a:off x="4876847" y="944563"/>
          <a:ext cx="6656769" cy="492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3655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>
            <a:extLst>
              <a:ext uri="{FF2B5EF4-FFF2-40B4-BE49-F238E27FC236}">
                <a16:creationId xmlns:a16="http://schemas.microsoft.com/office/drawing/2014/main" id="{702EF214-B007-4771-8985-A3041E8F6E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E2BF9CC7-88C9-4BDF-845E-2BB24ADD06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5B3BDFA9-3CAC-42FD-97D5-4F4FEF5E46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23">
              <a:extLst>
                <a:ext uri="{FF2B5EF4-FFF2-40B4-BE49-F238E27FC236}">
                  <a16:creationId xmlns:a16="http://schemas.microsoft.com/office/drawing/2014/main" id="{CB4B9049-A2D4-40FE-A49C-70450D125F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9" name="Rectangle 25">
              <a:extLst>
                <a:ext uri="{FF2B5EF4-FFF2-40B4-BE49-F238E27FC236}">
                  <a16:creationId xmlns:a16="http://schemas.microsoft.com/office/drawing/2014/main" id="{43DE6DC5-6433-482B-970E-3FCDDA394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5C409EFF-FE08-4B90-9C93-B11960F26F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1" name="Rectangle 27">
              <a:extLst>
                <a:ext uri="{FF2B5EF4-FFF2-40B4-BE49-F238E27FC236}">
                  <a16:creationId xmlns:a16="http://schemas.microsoft.com/office/drawing/2014/main" id="{9B247D5D-6A57-4E15-B30F-EF614BEA0C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2" name="Rectangle 28">
              <a:extLst>
                <a:ext uri="{FF2B5EF4-FFF2-40B4-BE49-F238E27FC236}">
                  <a16:creationId xmlns:a16="http://schemas.microsoft.com/office/drawing/2014/main" id="{B3DE0615-51F9-4436-BC6F-8B37603C0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3" name="Rectangle 29">
              <a:extLst>
                <a:ext uri="{FF2B5EF4-FFF2-40B4-BE49-F238E27FC236}">
                  <a16:creationId xmlns:a16="http://schemas.microsoft.com/office/drawing/2014/main" id="{687DCF6E-0DB3-4AB1-9CD0-A726BDAE3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4" name="Isosceles Triangle 93">
              <a:extLst>
                <a:ext uri="{FF2B5EF4-FFF2-40B4-BE49-F238E27FC236}">
                  <a16:creationId xmlns:a16="http://schemas.microsoft.com/office/drawing/2014/main" id="{1230C3CB-B359-4E08-8158-239721515A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5" name="Isosceles Triangle 94">
              <a:extLst>
                <a:ext uri="{FF2B5EF4-FFF2-40B4-BE49-F238E27FC236}">
                  <a16:creationId xmlns:a16="http://schemas.microsoft.com/office/drawing/2014/main" id="{1C28B691-36C0-43DF-BA92-BBDFA84514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E7309A6-275D-455E-AE8F-7C4D15466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dirty="0"/>
              <a:t>John Snow and the 1854 Cholera Outbreak in London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9D5EE488-B98C-45B3-95FC-75551A1A7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347" r="1139" b="1"/>
          <a:stretch/>
        </p:blipFill>
        <p:spPr>
          <a:xfrm>
            <a:off x="817474" y="2159331"/>
            <a:ext cx="5283289" cy="378204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B0E73-8F44-4B58-8F28-8D56CA245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6039" y="2160589"/>
            <a:ext cx="2927185" cy="3880773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 3" charset="2"/>
              <a:buChar char=""/>
            </a:pPr>
            <a:r>
              <a:rPr lang="en-US" sz="1500" dirty="0"/>
              <a:t>Cholera thought to be caused by Miasma – contaminated air</a:t>
            </a:r>
          </a:p>
          <a:p>
            <a:pPr>
              <a:buFont typeface="Wingdings 3" charset="2"/>
              <a:buChar char=""/>
            </a:pPr>
            <a:r>
              <a:rPr lang="en-US" sz="1500" dirty="0"/>
              <a:t>Snow mapped deaths associated with the disease</a:t>
            </a:r>
          </a:p>
          <a:p>
            <a:pPr>
              <a:buFont typeface="Wingdings 3" charset="2"/>
              <a:buChar char=""/>
            </a:pPr>
            <a:r>
              <a:rPr lang="en-US" sz="1500" dirty="0"/>
              <a:t>Source of the outbreak: Broad Street water pump</a:t>
            </a:r>
          </a:p>
          <a:p>
            <a:pPr>
              <a:buFont typeface="Wingdings 3" charset="2"/>
              <a:buChar char=""/>
            </a:pPr>
            <a:r>
              <a:rPr lang="en-US" sz="1500" dirty="0"/>
              <a:t>Outbreak caused by sewage dumped into cesspools near the Broad Street water pump</a:t>
            </a:r>
          </a:p>
        </p:txBody>
      </p:sp>
    </p:spTree>
    <p:extLst>
      <p:ext uri="{BB962C8B-B14F-4D97-AF65-F5344CB8AC3E}">
        <p14:creationId xmlns:p14="http://schemas.microsoft.com/office/powerpoint/2010/main" val="433546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2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" name="Group 34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0" name="Rectangle 45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7F201B7D-9885-4B6F-98F6-535A45865A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797" b="1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23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A9DD1-7A81-49C3-990F-C290902A7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F2BDC-42A7-4AED-968C-6E15BF303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err="1"/>
              <a:t>ge·o·code</a:t>
            </a:r>
            <a:endParaRPr lang="en-US" sz="2800" b="1" dirty="0"/>
          </a:p>
          <a:p>
            <a:pPr marL="0" indent="0">
              <a:buNone/>
            </a:pPr>
            <a:r>
              <a:rPr lang="en-US" sz="1600" dirty="0"/>
              <a:t>/ˈ</a:t>
            </a:r>
            <a:r>
              <a:rPr lang="en-US" sz="1600" dirty="0" err="1"/>
              <a:t>jēəˌkōd</a:t>
            </a:r>
            <a:r>
              <a:rPr lang="en-US" sz="1600" dirty="0"/>
              <a:t>/</a:t>
            </a:r>
          </a:p>
          <a:p>
            <a:pPr marL="0" indent="0">
              <a:buNone/>
            </a:pPr>
            <a:r>
              <a:rPr lang="en-US" sz="1600" i="1" dirty="0"/>
              <a:t>verb</a:t>
            </a:r>
          </a:p>
          <a:p>
            <a:pPr marL="0" indent="0">
              <a:buNone/>
            </a:pPr>
            <a:r>
              <a:rPr lang="en-US" sz="1600" dirty="0"/>
              <a:t>gerund or present participle: geocoding</a:t>
            </a:r>
          </a:p>
          <a:p>
            <a:pPr marL="0" indent="0">
              <a:buNone/>
            </a:pPr>
            <a:r>
              <a:rPr lang="en-US" sz="2800" dirty="0"/>
              <a:t>provide geographical coordinates corresponding to (a location).</a:t>
            </a:r>
          </a:p>
          <a:p>
            <a:pPr marL="0" indent="0">
              <a:buNone/>
            </a:pPr>
            <a:r>
              <a:rPr lang="en-US" dirty="0"/>
              <a:t>"participants' residential addresses were geocoded, enabling individual survey data to be linked with data on land use“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Source: Dictionary.com</a:t>
            </a:r>
          </a:p>
        </p:txBody>
      </p:sp>
    </p:spTree>
    <p:extLst>
      <p:ext uri="{BB962C8B-B14F-4D97-AF65-F5344CB8AC3E}">
        <p14:creationId xmlns:p14="http://schemas.microsoft.com/office/powerpoint/2010/main" val="2346061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42">
            <a:extLst>
              <a:ext uri="{FF2B5EF4-FFF2-40B4-BE49-F238E27FC236}">
                <a16:creationId xmlns:a16="http://schemas.microsoft.com/office/drawing/2014/main" id="{7664F850-BA8B-47AE-B11A-225CAB896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34FC909-7343-4DEC-920F-098F56B476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4F22DB2-7E27-4CF7-8B17-254ECB9AE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C6E593B3-91A3-4687-8B8D-FE37A3714F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0C25B431-5C97-4B8D-B0A3-BFB8133C7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CA37B366-497E-4CB8-A678-A770CE2BD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CF707EDC-52B2-4D5C-8EC3-71C66EE8B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BF8E2DE7-7466-4EDF-8D69-BCA91A88D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229C2E15-76CD-409E-9D6B-10DAD8881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89A24369-AC96-4A98-AD98-47A7217ECC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7D0DF9A3-4628-42F6-B0A4-44D97617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9" name="Straight Connector 57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Isosceles Triangle 64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B55F75-E969-487F-9A63-06C934FEE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396" y="1123523"/>
            <a:ext cx="3774032" cy="4602479"/>
          </a:xfrm>
          <a:prstGeom prst="rect">
            <a:avLst/>
          </a:prstGeom>
        </p:spPr>
      </p:pic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60161A4-796E-4825-A03E-835E8B82A0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465" y="1837041"/>
            <a:ext cx="4650004" cy="31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737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32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34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17831FE-1629-4D59-8978-A6FDF6CA74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6358255"/>
              </p:ext>
            </p:extLst>
          </p:nvPr>
        </p:nvGraphicFramePr>
        <p:xfrm>
          <a:off x="1286933" y="278364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23DD706-5415-4191-9311-AE6AA5B925A9}"/>
              </a:ext>
            </a:extLst>
          </p:cNvPr>
          <p:cNvSpPr/>
          <p:nvPr/>
        </p:nvSpPr>
        <p:spPr>
          <a:xfrm>
            <a:off x="6755363" y="1408922"/>
            <a:ext cx="1763486" cy="149290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4131E894-FC7B-435B-ADFE-93823C0E0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5" y="5144277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Problem solved… right??</a:t>
            </a:r>
          </a:p>
        </p:txBody>
      </p:sp>
    </p:spTree>
    <p:extLst>
      <p:ext uri="{BB962C8B-B14F-4D97-AF65-F5344CB8AC3E}">
        <p14:creationId xmlns:p14="http://schemas.microsoft.com/office/powerpoint/2010/main" val="143318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Isosceles Triangle 18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9E2868-8DBD-41E1-8029-B6577F15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Not exactly…</a:t>
            </a:r>
          </a:p>
        </p:txBody>
      </p:sp>
      <p:sp>
        <p:nvSpPr>
          <p:cNvPr id="40" name="Isosceles Triangle 20">
            <a:extLst>
              <a:ext uri="{FF2B5EF4-FFF2-40B4-BE49-F238E27FC236}">
                <a16:creationId xmlns:a16="http://schemas.microsoft.com/office/drawing/2014/main" id="{03D271DD-C9EA-4985-BA0C-037A88FA3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656F8127-7A94-4C91-8A20-289E151E7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6316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screenshot of a map&#10;&#10;Description automatically generated">
            <a:extLst>
              <a:ext uri="{FF2B5EF4-FFF2-40B4-BE49-F238E27FC236}">
                <a16:creationId xmlns:a16="http://schemas.microsoft.com/office/drawing/2014/main" id="{C6084A77-2447-4BE9-BDDF-295D5DF2D2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533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40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21029ED5-F105-4DD2-99C8-1E4422817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D621E68-BF28-4A1C-B1A2-4E55E139E7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E8BBE4D-F0DF-49B9-B75A-99DAC53ACA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E0F07DDC-34A6-46A1-9DE9-2BBE2931A5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2CEB2BF9-B8DB-45B9-86EA-D197B5B1A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08B5BB34-3801-4E70-A981-FE007635E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38432A75-2CEB-463C-A8F2-ABB50A79F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E7E850B8-C050-4597-8BEB-113FEC9A27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9">
              <a:extLst>
                <a:ext uri="{FF2B5EF4-FFF2-40B4-BE49-F238E27FC236}">
                  <a16:creationId xmlns:a16="http://schemas.microsoft.com/office/drawing/2014/main" id="{24ACC798-9CEC-4B6F-A8DD-F8E6FCCCF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1D58A8C6-1294-4CD9-89BC-F1E981A524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F32F2ED6-6143-46C4-A641-72D42732B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5C9652B3-A450-4ED6-8FBF-F536BA60B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screenshot of a computer&#10;&#10;Description automatically generated">
            <a:extLst>
              <a:ext uri="{FF2B5EF4-FFF2-40B4-BE49-F238E27FC236}">
                <a16:creationId xmlns:a16="http://schemas.microsoft.com/office/drawing/2014/main" id="{887E77CA-D991-474B-8606-0BEC1CC398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533"/>
          <a:stretch/>
        </p:blipFill>
        <p:spPr>
          <a:xfrm>
            <a:off x="568452" y="571500"/>
            <a:ext cx="11055096" cy="5715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7A43A6-2E24-4127-A132-8584C9D7480D}"/>
              </a:ext>
            </a:extLst>
          </p:cNvPr>
          <p:cNvSpPr/>
          <p:nvPr/>
        </p:nvSpPr>
        <p:spPr>
          <a:xfrm>
            <a:off x="10457793" y="2354317"/>
            <a:ext cx="1061545" cy="213623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3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FDDF1B0B-97FB-46D5-8FB0-64E64CACC31C}"/>
              </a:ext>
            </a:extLst>
          </p:cNvPr>
          <p:cNvGrpSpPr/>
          <p:nvPr/>
        </p:nvGrpSpPr>
        <p:grpSpPr>
          <a:xfrm>
            <a:off x="441649" y="1275961"/>
            <a:ext cx="5654351" cy="3746240"/>
            <a:chOff x="1514669" y="1397259"/>
            <a:chExt cx="5654351" cy="3746240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13CE0D39-E2D0-41F1-B23F-E7F9487BE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14669" y="1397259"/>
              <a:ext cx="5654351" cy="374624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C9250EE-1A04-4EEA-8CBA-DA08B6A692DF}"/>
                </a:ext>
              </a:extLst>
            </p:cNvPr>
            <p:cNvSpPr/>
            <p:nvPr/>
          </p:nvSpPr>
          <p:spPr>
            <a:xfrm>
              <a:off x="2470502" y="3787459"/>
              <a:ext cx="928339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000" b="1" cap="none" spc="50" dirty="0">
                  <a:ln w="0"/>
                  <a:solidFill>
                    <a:schemeClr val="bg2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</a:rPr>
                <a:t>1686</a:t>
              </a:r>
            </a:p>
          </p:txBody>
        </p:sp>
        <p:pic>
          <p:nvPicPr>
            <p:cNvPr id="49" name="Graphic 48" descr="Jail">
              <a:extLst>
                <a:ext uri="{FF2B5EF4-FFF2-40B4-BE49-F238E27FC236}">
                  <a16:creationId xmlns:a16="http://schemas.microsoft.com/office/drawing/2014/main" id="{7A5CF0BA-834F-4D72-A739-1E0CDCEC4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01516" y="3338451"/>
              <a:ext cx="466312" cy="4663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30FEDEE-4CA3-4DC1-9032-CAEF01518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3997" y="600269"/>
            <a:ext cx="3183556" cy="1320800"/>
          </a:xfrm>
        </p:spPr>
        <p:txBody>
          <a:bodyPr anchor="ctr">
            <a:normAutofit/>
          </a:bodyPr>
          <a:lstStyle/>
          <a:p>
            <a:r>
              <a:rPr lang="en-US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638EB-E00C-4EE8-AEF3-203B5A97C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7962" y="2151258"/>
            <a:ext cx="3176589" cy="3880773"/>
          </a:xfrm>
        </p:spPr>
        <p:txBody>
          <a:bodyPr>
            <a:normAutofit/>
          </a:bodyPr>
          <a:lstStyle/>
          <a:p>
            <a:r>
              <a:rPr lang="en-US" dirty="0"/>
              <a:t>Find address at center of street segment</a:t>
            </a:r>
          </a:p>
          <a:p>
            <a:r>
              <a:rPr lang="en-US" dirty="0"/>
              <a:t>Geocode on street segment center address</a:t>
            </a:r>
          </a:p>
          <a:p>
            <a:r>
              <a:rPr lang="en-US" dirty="0"/>
              <a:t>Mask address number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0CDD62F-F4BA-4C50-88BC-12E7455C1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49" y="1275961"/>
            <a:ext cx="5654351" cy="3746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60645965-A0A4-4D83-B1F5-92698EF96673}"/>
              </a:ext>
            </a:extLst>
          </p:cNvPr>
          <p:cNvSpPr/>
          <p:nvPr/>
        </p:nvSpPr>
        <p:spPr>
          <a:xfrm>
            <a:off x="631978" y="3683465"/>
            <a:ext cx="92833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1698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80183CD-D216-47D1-89E1-0149599BCD3C}"/>
              </a:ext>
            </a:extLst>
          </p:cNvPr>
          <p:cNvSpPr/>
          <p:nvPr/>
        </p:nvSpPr>
        <p:spPr>
          <a:xfrm>
            <a:off x="4976327" y="3683465"/>
            <a:ext cx="81410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1600</a:t>
            </a:r>
          </a:p>
        </p:txBody>
      </p:sp>
      <p:pic>
        <p:nvPicPr>
          <p:cNvPr id="56" name="Graphic 55" descr="Marker">
            <a:extLst>
              <a:ext uri="{FF2B5EF4-FFF2-40B4-BE49-F238E27FC236}">
                <a16:creationId xmlns:a16="http://schemas.microsoft.com/office/drawing/2014/main" id="{3C6D06D4-9F60-4085-8386-3F91A40EE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37523" y="3189361"/>
            <a:ext cx="466312" cy="499499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56D73077-0B02-442E-B5AD-4D9CE943EB9E}"/>
              </a:ext>
            </a:extLst>
          </p:cNvPr>
          <p:cNvSpPr/>
          <p:nvPr/>
        </p:nvSpPr>
        <p:spPr>
          <a:xfrm>
            <a:off x="2800918" y="3668286"/>
            <a:ext cx="92833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1650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965A3AD-AB89-486E-951A-59ECEFDAC95D}"/>
              </a:ext>
            </a:extLst>
          </p:cNvPr>
          <p:cNvGrpSpPr/>
          <p:nvPr/>
        </p:nvGrpSpPr>
        <p:grpSpPr>
          <a:xfrm>
            <a:off x="441649" y="1275961"/>
            <a:ext cx="5654351" cy="3746240"/>
            <a:chOff x="7644881" y="1698487"/>
            <a:chExt cx="5654351" cy="3746240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ED617E41-8A27-4F29-8054-B0465C495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44881" y="1698487"/>
              <a:ext cx="5654351" cy="374624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0" name="Graphic 59" descr="Jail">
              <a:extLst>
                <a:ext uri="{FF2B5EF4-FFF2-40B4-BE49-F238E27FC236}">
                  <a16:creationId xmlns:a16="http://schemas.microsoft.com/office/drawing/2014/main" id="{5DE2084E-6F98-45B4-A182-F076E561D8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37066" y="3721257"/>
              <a:ext cx="466312" cy="466312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B45315-3CF2-4CDB-A1A8-3C3240C336AF}"/>
              </a:ext>
            </a:extLst>
          </p:cNvPr>
          <p:cNvGrpSpPr/>
          <p:nvPr/>
        </p:nvGrpSpPr>
        <p:grpSpPr>
          <a:xfrm>
            <a:off x="4298091" y="3911656"/>
            <a:ext cx="2418209" cy="2579423"/>
            <a:chOff x="6623007" y="3953149"/>
            <a:chExt cx="2418209" cy="257942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48AC2BA-82BB-4834-AB4E-D0194EA19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23007" y="3953149"/>
              <a:ext cx="2418209" cy="257942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31C836-6C92-4CD5-9FD7-026F10B943DA}"/>
                </a:ext>
              </a:extLst>
            </p:cNvPr>
            <p:cNvSpPr txBox="1"/>
            <p:nvPr/>
          </p:nvSpPr>
          <p:spPr>
            <a:xfrm>
              <a:off x="7616423" y="4643069"/>
              <a:ext cx="1156407" cy="153888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000" dirty="0">
                  <a:solidFill>
                    <a:srgbClr val="FF0000"/>
                  </a:solidFill>
                </a:rPr>
                <a:t>16XX MAIN 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1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4" grpId="1"/>
      <p:bldP spid="55" grpId="0"/>
      <p:bldP spid="55" grpId="1"/>
      <p:bldP spid="57" grpId="0"/>
      <p:bldP spid="5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24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26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2" name="Rectangle 37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F30D61-1D5E-43B3-BF22-4F795F79E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13" y="480060"/>
            <a:ext cx="11237976" cy="589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0574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the Esri World Geocode Server (or a custom geocode server built w/ Esri technology)</a:t>
            </a:r>
          </a:p>
          <a:p>
            <a:r>
              <a:rPr lang="en-US" dirty="0"/>
              <a:t>Use the </a:t>
            </a:r>
            <a:r>
              <a:rPr lang="en-US" dirty="0" err="1"/>
              <a:t>findAddressCandidates</a:t>
            </a:r>
            <a:r>
              <a:rPr lang="en-US" dirty="0"/>
              <a:t> operation to retrieve street segment info</a:t>
            </a:r>
          </a:p>
        </p:txBody>
      </p:sp>
    </p:spTree>
    <p:extLst>
      <p:ext uri="{BB962C8B-B14F-4D97-AF65-F5344CB8AC3E}">
        <p14:creationId xmlns:p14="http://schemas.microsoft.com/office/powerpoint/2010/main" val="7615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1FDDC8-C304-4EB0-A72B-16F2919CE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947" y="446478"/>
            <a:ext cx="6591208" cy="5965043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BEC83550-9168-4383-8871-5628CD6B1608}"/>
              </a:ext>
            </a:extLst>
          </p:cNvPr>
          <p:cNvSpPr/>
          <p:nvPr/>
        </p:nvSpPr>
        <p:spPr>
          <a:xfrm>
            <a:off x="2343807" y="5801710"/>
            <a:ext cx="1229710" cy="273269"/>
          </a:xfrm>
          <a:prstGeom prst="ellipse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4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5F054EF5-EFE6-45A2-834C-0F0931F39F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FE3C88A-FEDB-4B9C-94EE-5026B326B3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B5D51D9B-0E7C-44D3-9215-81F9915232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23">
              <a:extLst>
                <a:ext uri="{FF2B5EF4-FFF2-40B4-BE49-F238E27FC236}">
                  <a16:creationId xmlns:a16="http://schemas.microsoft.com/office/drawing/2014/main" id="{16EFB339-1D4E-4824-A20B-AF30D07CF7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8" name="Rectangle 25">
              <a:extLst>
                <a:ext uri="{FF2B5EF4-FFF2-40B4-BE49-F238E27FC236}">
                  <a16:creationId xmlns:a16="http://schemas.microsoft.com/office/drawing/2014/main" id="{00030831-8136-4C61-8F00-6F190C5AE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9B14B360-4798-467E-ADE9-756959EC5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7">
              <a:extLst>
                <a:ext uri="{FF2B5EF4-FFF2-40B4-BE49-F238E27FC236}">
                  <a16:creationId xmlns:a16="http://schemas.microsoft.com/office/drawing/2014/main" id="{9433F2F7-DA21-430A-A31C-D529D9C6A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Rectangle 28">
              <a:extLst>
                <a:ext uri="{FF2B5EF4-FFF2-40B4-BE49-F238E27FC236}">
                  <a16:creationId xmlns:a16="http://schemas.microsoft.com/office/drawing/2014/main" id="{0B24FFF9-F75D-4A88-90F8-D2D7BBB8E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9">
              <a:extLst>
                <a:ext uri="{FF2B5EF4-FFF2-40B4-BE49-F238E27FC236}">
                  <a16:creationId xmlns:a16="http://schemas.microsoft.com/office/drawing/2014/main" id="{A0A2A2C4-404D-431C-8F9A-227932A42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4661DBE2-1BC5-463F-BBB8-199B890D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710A6E70-F0B9-4E3D-9A78-2D2FEE5DF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56" name="Rectangle 5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69" name="Rectangle 6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AC2C84-0B4B-4557-8F98-328DBC6A3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309" y="1302243"/>
            <a:ext cx="9941259" cy="424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400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9FB173-8B15-4AD2-92C7-F44ABE1BE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914" y="1066377"/>
            <a:ext cx="4847158" cy="460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89B3FD-4517-4B53-8B99-D64426F637D7}"/>
              </a:ext>
            </a:extLst>
          </p:cNvPr>
          <p:cNvSpPr/>
          <p:nvPr/>
        </p:nvSpPr>
        <p:spPr>
          <a:xfrm>
            <a:off x="3536302" y="3284376"/>
            <a:ext cx="1240971" cy="352899"/>
          </a:xfrm>
          <a:prstGeom prst="rect">
            <a:avLst/>
          </a:prstGeom>
          <a:noFill/>
          <a:ln w="2857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9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the Esri World Geocode Server (or a custom geocode server built w/ Esri technology)</a:t>
            </a:r>
          </a:p>
          <a:p>
            <a:r>
              <a:rPr lang="en-US" dirty="0"/>
              <a:t>Use the </a:t>
            </a:r>
            <a:r>
              <a:rPr lang="en-US" dirty="0" err="1"/>
              <a:t>findAddressCandidates</a:t>
            </a:r>
            <a:r>
              <a:rPr lang="en-US" dirty="0"/>
              <a:t> operation to retrieve street segment info</a:t>
            </a:r>
          </a:p>
          <a:p>
            <a:r>
              <a:rPr lang="en-US" dirty="0"/>
              <a:t>Calculate the address at the street segment center</a:t>
            </a:r>
          </a:p>
        </p:txBody>
      </p:sp>
    </p:spTree>
    <p:extLst>
      <p:ext uri="{BB962C8B-B14F-4D97-AF65-F5344CB8AC3E}">
        <p14:creationId xmlns:p14="http://schemas.microsoft.com/office/powerpoint/2010/main" val="969058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9">
            <a:extLst>
              <a:ext uri="{FF2B5EF4-FFF2-40B4-BE49-F238E27FC236}">
                <a16:creationId xmlns:a16="http://schemas.microsoft.com/office/drawing/2014/main" id="{1DA27254-207B-4B52-973B-03A6D7C25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F3C88E-8D51-4F45-A1A9-A9509FF6F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en-US" sz="4400"/>
              <a:t>Formula</a:t>
            </a:r>
          </a:p>
        </p:txBody>
      </p:sp>
      <p:grpSp>
        <p:nvGrpSpPr>
          <p:cNvPr id="24" name="Group 11">
            <a:extLst>
              <a:ext uri="{FF2B5EF4-FFF2-40B4-BE49-F238E27FC236}">
                <a16:creationId xmlns:a16="http://schemas.microsoft.com/office/drawing/2014/main" id="{AE3358E8-FEB4-4E5C-903A-92C75E6BDD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5FE9BA5-5847-4FF3-960A-4E3AC28E37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13">
              <a:extLst>
                <a:ext uri="{FF2B5EF4-FFF2-40B4-BE49-F238E27FC236}">
                  <a16:creationId xmlns:a16="http://schemas.microsoft.com/office/drawing/2014/main" id="{76D98C19-CACB-4DEB-9AA7-5E1D776DBC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8EA0C28F-AA7D-46C7-8D8A-CE97E7EB0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50B7A449-3821-4275-97E9-6B1FF91DE1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15285ED-C1E9-4539-9551-2D9D3B89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A57A772B-029C-402F-8961-04AD1B611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43A98072-A351-47FB-8807-1EEDBF77E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3BC2C561-1ADE-495B-A04A-92DE414F5D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FE633B79-4994-47EC-9479-56BA3E3A58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D6188152-70CA-4742-AA0D-863A7FDB47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4EECE52-99BD-41EF-93D2-1D073CDC73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04914"/>
              </p:ext>
            </p:extLst>
          </p:nvPr>
        </p:nvGraphicFramePr>
        <p:xfrm>
          <a:off x="4876847" y="944563"/>
          <a:ext cx="6656769" cy="4921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8058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the Esri World Geocode Server (or a custom geocode server built w/ Esri technology)</a:t>
            </a:r>
          </a:p>
          <a:p>
            <a:r>
              <a:rPr lang="en-US" dirty="0"/>
              <a:t>Use the </a:t>
            </a:r>
            <a:r>
              <a:rPr lang="en-US" dirty="0" err="1"/>
              <a:t>findAddressCandidates</a:t>
            </a:r>
            <a:r>
              <a:rPr lang="en-US" dirty="0"/>
              <a:t> operation to retrieve street segment info</a:t>
            </a:r>
          </a:p>
          <a:p>
            <a:r>
              <a:rPr lang="en-US" dirty="0"/>
              <a:t>Calculate the address at the street segment center</a:t>
            </a:r>
          </a:p>
          <a:p>
            <a:r>
              <a:rPr lang="en-US" dirty="0"/>
              <a:t>Store street segment center address in new table</a:t>
            </a:r>
          </a:p>
        </p:txBody>
      </p:sp>
    </p:spTree>
    <p:extLst>
      <p:ext uri="{BB962C8B-B14F-4D97-AF65-F5344CB8AC3E}">
        <p14:creationId xmlns:p14="http://schemas.microsoft.com/office/powerpoint/2010/main" val="3193882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D72432B4-0158-4B14-A2CB-9CFC9263C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779" y="1529931"/>
            <a:ext cx="8870449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347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en-US" dirty="0"/>
              <a:t>Access the Esri World Geocode Server (or a custom geocode server built w/ Esri technology)</a:t>
            </a:r>
          </a:p>
          <a:p>
            <a:r>
              <a:rPr lang="en-US" dirty="0"/>
              <a:t>Use the </a:t>
            </a:r>
            <a:r>
              <a:rPr lang="en-US" dirty="0" err="1"/>
              <a:t>findAddressCandidates</a:t>
            </a:r>
            <a:r>
              <a:rPr lang="en-US" dirty="0"/>
              <a:t> operation to retrieve street segment info</a:t>
            </a:r>
          </a:p>
          <a:p>
            <a:r>
              <a:rPr lang="en-US" dirty="0"/>
              <a:t>Calculate the address at the street segment center</a:t>
            </a:r>
          </a:p>
          <a:p>
            <a:r>
              <a:rPr lang="en-US" dirty="0"/>
              <a:t>Store street segment center address in new table</a:t>
            </a:r>
          </a:p>
          <a:p>
            <a:r>
              <a:rPr lang="en-US" dirty="0"/>
              <a:t>Batch geocode records on street segment centers</a:t>
            </a:r>
          </a:p>
        </p:txBody>
      </p:sp>
    </p:spTree>
    <p:extLst>
      <p:ext uri="{BB962C8B-B14F-4D97-AF65-F5344CB8AC3E}">
        <p14:creationId xmlns:p14="http://schemas.microsoft.com/office/powerpoint/2010/main" val="1021585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652A539-E4A8-416E-864E-68BB74774D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16" b="195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7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 the Esri World Geocode Server (or a custom geocode server built w/ Esri technology)</a:t>
            </a:r>
          </a:p>
          <a:p>
            <a:r>
              <a:rPr lang="en-US" dirty="0"/>
              <a:t>Use the </a:t>
            </a:r>
            <a:r>
              <a:rPr lang="en-US" dirty="0" err="1"/>
              <a:t>findAddressCandidates</a:t>
            </a:r>
            <a:r>
              <a:rPr lang="en-US" dirty="0"/>
              <a:t> operation to retrieve street segment info</a:t>
            </a:r>
          </a:p>
          <a:p>
            <a:r>
              <a:rPr lang="en-US" dirty="0"/>
              <a:t>Calculate the address at the street segment center</a:t>
            </a:r>
          </a:p>
          <a:p>
            <a:r>
              <a:rPr lang="en-US" dirty="0"/>
              <a:t>Store street segment center address in new table</a:t>
            </a:r>
          </a:p>
          <a:p>
            <a:r>
              <a:rPr lang="en-US" dirty="0"/>
              <a:t>Batch geocode records on street segment centers</a:t>
            </a:r>
          </a:p>
          <a:p>
            <a:r>
              <a:rPr lang="en-US" dirty="0"/>
              <a:t>Mask the last two digits in the address number</a:t>
            </a:r>
          </a:p>
        </p:txBody>
      </p:sp>
    </p:spTree>
    <p:extLst>
      <p:ext uri="{BB962C8B-B14F-4D97-AF65-F5344CB8AC3E}">
        <p14:creationId xmlns:p14="http://schemas.microsoft.com/office/powerpoint/2010/main" val="3583264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1CC7E1-2473-4BBE-9903-D5E3C7425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59" y="1265172"/>
            <a:ext cx="836295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403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0BF35CA-8AA0-428F-ABED-5B77A6C3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A4A156A-791B-4BD9-8452-A798A15D2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7652CB1-59D3-4DAB-AD45-8DFB73895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23">
              <a:extLst>
                <a:ext uri="{FF2B5EF4-FFF2-40B4-BE49-F238E27FC236}">
                  <a16:creationId xmlns:a16="http://schemas.microsoft.com/office/drawing/2014/main" id="{83539C1B-883E-4130-95FA-2A6FD3E49A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5">
              <a:extLst>
                <a:ext uri="{FF2B5EF4-FFF2-40B4-BE49-F238E27FC236}">
                  <a16:creationId xmlns:a16="http://schemas.microsoft.com/office/drawing/2014/main" id="{244CEE5F-144C-437F-9472-22EE3E3D1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0621BB31-AA71-4E9B-8854-3C62F162F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5336141D-E3C6-4E7B-8923-B31C3E16F0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F113BE6F-9D13-4E70-B7AB-C8CC2546A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FBEB82C3-C636-4A90-B9A5-905EC38E01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46B4C4A-5A81-43CF-93ED-5FA59D5BE7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C3715C1A-EBA1-41A6-AC20-D6A7C4871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3B9C2DE-9556-433C-BAF9-D2F3C3E46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800"/>
              <a:t>What if there are dozens, hundreds, or THOUSANDS of records??</a:t>
            </a:r>
            <a:br>
              <a:rPr lang="en-US" sz="3800"/>
            </a:br>
            <a:endParaRPr lang="en-US" sz="3800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03D271DD-C9EA-4985-BA0C-037A88FA3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Graphic 6" descr="Surprised face with no fill">
            <a:extLst>
              <a:ext uri="{FF2B5EF4-FFF2-40B4-BE49-F238E27FC236}">
                <a16:creationId xmlns:a16="http://schemas.microsoft.com/office/drawing/2014/main" id="{DF1C4FDA-4F8A-4839-B1B0-182EB521BC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33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python power">
            <a:extLst>
              <a:ext uri="{FF2B5EF4-FFF2-40B4-BE49-F238E27FC236}">
                <a16:creationId xmlns:a16="http://schemas.microsoft.com/office/drawing/2014/main" id="{2E9E7906-B855-4890-ACC1-04F66E4D5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392" y="1066377"/>
            <a:ext cx="7367680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4275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The Process with PYTHON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en-US" dirty="0"/>
              <a:t>Use the </a:t>
            </a:r>
            <a:r>
              <a:rPr lang="en-US" i="1" dirty="0"/>
              <a:t>requests</a:t>
            </a:r>
            <a:r>
              <a:rPr lang="en-US" dirty="0"/>
              <a:t> and </a:t>
            </a:r>
            <a:r>
              <a:rPr lang="en-US" i="1" dirty="0"/>
              <a:t>json</a:t>
            </a:r>
            <a:r>
              <a:rPr lang="en-US" dirty="0"/>
              <a:t> modules to make an http request on the </a:t>
            </a:r>
            <a:r>
              <a:rPr lang="en-US" dirty="0" err="1"/>
              <a:t>findAddressCandidates</a:t>
            </a:r>
            <a:r>
              <a:rPr lang="en-US" dirty="0"/>
              <a:t> operation via REST</a:t>
            </a:r>
            <a:endParaRPr lang="en-US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A1807B-2C1A-440B-94FA-6C661B505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141402"/>
            <a:ext cx="9907953" cy="3251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012507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The Process with PYTHON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en-US" dirty="0"/>
              <a:t>Use the </a:t>
            </a:r>
            <a:r>
              <a:rPr lang="en-US" i="1" dirty="0"/>
              <a:t>requests</a:t>
            </a:r>
            <a:r>
              <a:rPr lang="en-US" dirty="0"/>
              <a:t> and </a:t>
            </a:r>
            <a:r>
              <a:rPr lang="en-US" i="1" dirty="0"/>
              <a:t>json</a:t>
            </a:r>
            <a:r>
              <a:rPr lang="en-US" dirty="0"/>
              <a:t> modules to make an http request on the </a:t>
            </a:r>
            <a:r>
              <a:rPr lang="en-US" dirty="0" err="1"/>
              <a:t>findAddressCandidates</a:t>
            </a:r>
            <a:r>
              <a:rPr lang="en-US" dirty="0"/>
              <a:t> operation</a:t>
            </a:r>
          </a:p>
          <a:p>
            <a:r>
              <a:rPr lang="en-US" dirty="0"/>
              <a:t>Batch geocode the table of masked addresses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682BE-ACC5-4123-8840-1C17F7F85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717665"/>
            <a:ext cx="9854942" cy="1871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1812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CE9F-B735-4D5B-8FE5-6E2261DAF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The Process with PYTHON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3AFB1C-2948-48AE-9470-C04273BAD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3880773"/>
          </a:xfrm>
        </p:spPr>
        <p:txBody>
          <a:bodyPr/>
          <a:lstStyle/>
          <a:p>
            <a:r>
              <a:rPr lang="en-US" dirty="0"/>
              <a:t>Use the </a:t>
            </a:r>
            <a:r>
              <a:rPr lang="en-US" i="1" dirty="0"/>
              <a:t>requests</a:t>
            </a:r>
            <a:r>
              <a:rPr lang="en-US" dirty="0"/>
              <a:t> and </a:t>
            </a:r>
            <a:r>
              <a:rPr lang="en-US" i="1" dirty="0"/>
              <a:t>json</a:t>
            </a:r>
            <a:r>
              <a:rPr lang="en-US" dirty="0"/>
              <a:t> modules to make an http request on the </a:t>
            </a:r>
            <a:r>
              <a:rPr lang="en-US" dirty="0" err="1"/>
              <a:t>findAddressCandidates</a:t>
            </a:r>
            <a:r>
              <a:rPr lang="en-US" dirty="0"/>
              <a:t> operation</a:t>
            </a:r>
          </a:p>
          <a:p>
            <a:r>
              <a:rPr lang="en-US" dirty="0"/>
              <a:t>Batch geocode the table of masked addresses</a:t>
            </a:r>
          </a:p>
          <a:p>
            <a:r>
              <a:rPr lang="en-US" dirty="0"/>
              <a:t>Mask address number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D2F8B-5BE8-4445-A7B2-2DD54285B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170" y="3278898"/>
            <a:ext cx="6333931" cy="3476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9019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1CA9F6-297B-44E9-863D-9C996633E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7" y="1397000"/>
            <a:ext cx="7766936" cy="265383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/>
              <a:t>Is this solution 100% fool proof?</a:t>
            </a: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087200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E2868-8DBD-41E1-8029-B6577F15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4337" y="1265314"/>
            <a:ext cx="429966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Not exactly…</a:t>
            </a:r>
          </a:p>
        </p:txBody>
      </p:sp>
      <p:pic>
        <p:nvPicPr>
          <p:cNvPr id="6" name="Graphic 5" descr="Questions">
            <a:extLst>
              <a:ext uri="{FF2B5EF4-FFF2-40B4-BE49-F238E27FC236}">
                <a16:creationId xmlns:a16="http://schemas.microsoft.com/office/drawing/2014/main" id="{656F8127-7A94-4C91-8A20-289E151E7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8604" y="1550139"/>
            <a:ext cx="3765692" cy="376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597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6E338-0D91-4DD5-81C3-AA0C2F8F5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n-US"/>
              <a:t>Street Segment Center Anomalies</a:t>
            </a:r>
          </a:p>
        </p:txBody>
      </p:sp>
      <p:pic>
        <p:nvPicPr>
          <p:cNvPr id="4" name="Picture 3" descr="A close up of a map&#10;&#10;Description automatically generated">
            <a:extLst>
              <a:ext uri="{FF2B5EF4-FFF2-40B4-BE49-F238E27FC236}">
                <a16:creationId xmlns:a16="http://schemas.microsoft.com/office/drawing/2014/main" id="{7B80C87D-0B5E-4F2D-B5AA-DF1C69EBF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901" y="2159331"/>
            <a:ext cx="5246434" cy="3882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117CA-AAD6-4D85-8A5A-175763DBF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039" y="2160589"/>
            <a:ext cx="2927185" cy="3880773"/>
          </a:xfrm>
        </p:spPr>
        <p:txBody>
          <a:bodyPr>
            <a:normAutofit/>
          </a:bodyPr>
          <a:lstStyle/>
          <a:p>
            <a:r>
              <a:rPr lang="en-US" sz="1500" dirty="0"/>
              <a:t>Remote or rural areas where there’s only one address on the entire street segment</a:t>
            </a:r>
          </a:p>
          <a:p>
            <a:r>
              <a:rPr lang="en-US" sz="1500" dirty="0"/>
              <a:t>Businesses that consume an entire street segment</a:t>
            </a:r>
          </a:p>
        </p:txBody>
      </p:sp>
    </p:spTree>
    <p:extLst>
      <p:ext uri="{BB962C8B-B14F-4D97-AF65-F5344CB8AC3E}">
        <p14:creationId xmlns:p14="http://schemas.microsoft.com/office/powerpoint/2010/main" val="24551843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20">
            <a:extLst>
              <a:ext uri="{FF2B5EF4-FFF2-40B4-BE49-F238E27FC236}">
                <a16:creationId xmlns:a16="http://schemas.microsoft.com/office/drawing/2014/main" id="{14D16F1A-5D78-4402-81FF-31A98AFD6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E1A72-B6F4-4B92-977C-36F0C4378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Pre-determine street segments that only have one building and then…</a:t>
            </a:r>
          </a:p>
        </p:txBody>
      </p:sp>
      <p:sp>
        <p:nvSpPr>
          <p:cNvPr id="37" name="Isosceles Triangle 22">
            <a:extLst>
              <a:ext uri="{FF2B5EF4-FFF2-40B4-BE49-F238E27FC236}">
                <a16:creationId xmlns:a16="http://schemas.microsoft.com/office/drawing/2014/main" id="{1B2FB7F0-6A45-43E8-88A7-48E46E6D4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6BA9C607-662B-4FBB-A3F3-CF593AD736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38" name="Content Placeholder 2">
            <a:extLst>
              <a:ext uri="{FF2B5EF4-FFF2-40B4-BE49-F238E27FC236}">
                <a16:creationId xmlns:a16="http://schemas.microsoft.com/office/drawing/2014/main" id="{B8280350-F0BB-49D1-B302-5D63155D36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5661358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31352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34">
            <a:extLst>
              <a:ext uri="{FF2B5EF4-FFF2-40B4-BE49-F238E27FC236}">
                <a16:creationId xmlns:a16="http://schemas.microsoft.com/office/drawing/2014/main" id="{3F993C45-B237-4CD5-A232-CD2DFFF5A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E9EA4F6-F0E3-4DB3-8F82-B91A1F693A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3A7345F-1794-4777-80F8-B67B01BE7F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3">
              <a:extLst>
                <a:ext uri="{FF2B5EF4-FFF2-40B4-BE49-F238E27FC236}">
                  <a16:creationId xmlns:a16="http://schemas.microsoft.com/office/drawing/2014/main" id="{AEB4062E-9879-4D6E-8C9A-55D81D61C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E0E1E50E-9B56-49FC-AC93-34C80F438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786CF095-2697-4E6D-832B-E71B7C8D6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7">
              <a:extLst>
                <a:ext uri="{FF2B5EF4-FFF2-40B4-BE49-F238E27FC236}">
                  <a16:creationId xmlns:a16="http://schemas.microsoft.com/office/drawing/2014/main" id="{A93A2EA0-D245-490B-A61D-8B32A8DF49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6BAC7BF2-009C-48C7-A7F2-2139B5079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7D60F62B-3828-4F12-B884-8A8925325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D8A41293-53F5-4380-B216-EB66A4353B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A6DDE673-E05B-400B-B6E1-335E425D8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 useBgFill="1">
        <p:nvSpPr>
          <p:cNvPr id="61" name="Rectangle 46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48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0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0285D-2D64-4ACF-ABCA-5BEF71C4EA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34654" y="1892300"/>
            <a:ext cx="3425445" cy="307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Questions?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F0068-20E5-474F-80F7-7B5EF4DE0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/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230789004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580</Words>
  <Application>Microsoft Office PowerPoint</Application>
  <PresentationFormat>Widescreen</PresentationFormat>
  <Paragraphs>84</Paragraphs>
  <Slides>34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Trebuchet MS</vt:lpstr>
      <vt:lpstr>Wingdings 3</vt:lpstr>
      <vt:lpstr>Facet</vt:lpstr>
      <vt:lpstr>Ensuring Confidentiality of Geographically Sensitive Data</vt:lpstr>
      <vt:lpstr>Displaying data on a map allows us to see:</vt:lpstr>
      <vt:lpstr>John Snow and the 1854 Cholera Outbreak in London</vt:lpstr>
      <vt:lpstr>PowerPoint Presentation</vt:lpstr>
      <vt:lpstr>Geocode</vt:lpstr>
      <vt:lpstr>PowerPoint Presentation</vt:lpstr>
      <vt:lpstr>Problem solved… right??</vt:lpstr>
      <vt:lpstr>Not exactly…</vt:lpstr>
      <vt:lpstr>PowerPoint Presentation</vt:lpstr>
      <vt:lpstr>PowerPoint Presentation</vt:lpstr>
      <vt:lpstr>Solution</vt:lpstr>
      <vt:lpstr>PowerPoint Presentation</vt:lpstr>
      <vt:lpstr>The Process</vt:lpstr>
      <vt:lpstr>PowerPoint Presentation</vt:lpstr>
      <vt:lpstr>PowerPoint Presentation</vt:lpstr>
      <vt:lpstr>PowerPoint Presentation</vt:lpstr>
      <vt:lpstr>The Process</vt:lpstr>
      <vt:lpstr>Formula</vt:lpstr>
      <vt:lpstr>The Process</vt:lpstr>
      <vt:lpstr>PowerPoint Presentation</vt:lpstr>
      <vt:lpstr>The Process</vt:lpstr>
      <vt:lpstr>PowerPoint Presentation</vt:lpstr>
      <vt:lpstr>The Process</vt:lpstr>
      <vt:lpstr>PowerPoint Presentation</vt:lpstr>
      <vt:lpstr>What if there are dozens, hundreds, or THOUSANDS of records?? </vt:lpstr>
      <vt:lpstr>PowerPoint Presentation</vt:lpstr>
      <vt:lpstr>The Process with PYTHON</vt:lpstr>
      <vt:lpstr>The Process with PYTHON</vt:lpstr>
      <vt:lpstr>The Process with PYTHON</vt:lpstr>
      <vt:lpstr>Is this solution 100% fool proof?</vt:lpstr>
      <vt:lpstr>Not exactly…</vt:lpstr>
      <vt:lpstr>Street Segment Center Anomalies</vt:lpstr>
      <vt:lpstr>Pre-determine street segments that only have one building and then…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Ensuring Confidentiality of Geographically Sensitive Data</dc:title>
  <dc:creator>Brooke Reams</dc:creator>
  <cp:lastModifiedBy>Brooke Reams</cp:lastModifiedBy>
  <cp:revision>9</cp:revision>
  <dcterms:created xsi:type="dcterms:W3CDTF">2019-07-16T01:33:23Z</dcterms:created>
  <dcterms:modified xsi:type="dcterms:W3CDTF">2019-07-16T02:28:41Z</dcterms:modified>
</cp:coreProperties>
</file>