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51"/>
  </p:sldMasterIdLst>
  <p:notesMasterIdLst>
    <p:notesMasterId r:id="rId53"/>
  </p:notesMasterIdLst>
  <p:handoutMasterIdLst>
    <p:handoutMasterId r:id="rId54"/>
  </p:handoutMasterIdLst>
  <p:sldIdLst>
    <p:sldId id="680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B8"/>
    <a:srgbClr val="229BB4"/>
    <a:srgbClr val="1867A4"/>
    <a:srgbClr val="2FEACE"/>
    <a:srgbClr val="163497"/>
    <a:srgbClr val="0D228E"/>
    <a:srgbClr val="1E67C3"/>
    <a:srgbClr val="03BEF7"/>
    <a:srgbClr val="407BCD"/>
    <a:srgbClr val="E0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1" autoAdjust="0"/>
    <p:restoredTop sz="86311" autoAdjust="0"/>
  </p:normalViewPr>
  <p:slideViewPr>
    <p:cSldViewPr snapToGrid="0" snapToObjects="1" showGuides="1">
      <p:cViewPr varScale="1">
        <p:scale>
          <a:sx n="78" d="100"/>
          <a:sy n="78" d="100"/>
        </p:scale>
        <p:origin x="582" y="48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7/23/2019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7/23/2019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7/23/2019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7/23/2019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4" y="204160"/>
            <a:ext cx="10826496" cy="369332"/>
          </a:xfrm>
        </p:spPr>
        <p:txBody>
          <a:bodyPr/>
          <a:lstStyle/>
          <a:p>
            <a:r>
              <a:rPr lang="en-US" dirty="0"/>
              <a:t>Calendar for CSTE GIS SA Workgroup - Ongoing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267656522"/>
              </p:ext>
            </p:extLst>
          </p:nvPr>
        </p:nvGraphicFramePr>
        <p:xfrm>
          <a:off x="106326" y="741705"/>
          <a:ext cx="11908464" cy="552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2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Number</a:t>
                      </a:r>
                      <a:r>
                        <a:rPr lang="en-US" sz="1800" baseline="0" dirty="0">
                          <a:latin typeface="+mn-lt"/>
                        </a:rPr>
                        <a:t> of Attendees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Speaker</a:t>
                      </a:r>
                      <a:r>
                        <a:rPr lang="en-US" sz="1800" baseline="0" dirty="0">
                          <a:latin typeface="+mn-lt"/>
                        </a:rPr>
                        <a:t> /Topic Area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March,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Erin</a:t>
                      </a:r>
                      <a:r>
                        <a:rPr lang="en-US" sz="1600" b="0" baseline="0" dirty="0">
                          <a:latin typeface="+mn-lt"/>
                        </a:rPr>
                        <a:t> </a:t>
                      </a:r>
                      <a:r>
                        <a:rPr lang="en-US" sz="1600" b="0" baseline="0" dirty="0" err="1">
                          <a:latin typeface="+mn-lt"/>
                        </a:rPr>
                        <a:t>Jaque</a:t>
                      </a:r>
                      <a:r>
                        <a:rPr lang="en-US" sz="1600" b="0" baseline="0" dirty="0">
                          <a:latin typeface="+mn-lt"/>
                        </a:rPr>
                        <a:t> “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 and Spatial Analysis: Project Work Related to the Opioid Epidemic”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April</a:t>
                      </a:r>
                      <a:r>
                        <a:rPr lang="en-US" sz="1600" b="0" baseline="0" dirty="0">
                          <a:latin typeface="+mn-lt"/>
                        </a:rPr>
                        <a:t>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+mn-lt"/>
                        </a:rPr>
                        <a:t>25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Open Forum/Survey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7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June, 18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Ismael Chivite (ESRI):</a:t>
                      </a:r>
                      <a:r>
                        <a:rPr lang="en-US" sz="1600" b="0" baseline="0" dirty="0">
                          <a:latin typeface="+mn-lt"/>
                        </a:rPr>
                        <a:t> Survey123 Functionality and Overview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July,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Brooke Reams (ESRI): Using Python in the ArcGIS Online environment to geo-mask sensitive address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August, 20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Keven Berg, Colorado DPH</a:t>
                      </a:r>
                    </a:p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Investigating a temporal cluster in asthma emergency department visits in Colorado using the spatio-temporal scan statistic, Bayesian disease mapping, and ecological time-series regression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September,</a:t>
                      </a:r>
                      <a:r>
                        <a:rPr lang="en-US" sz="1600" b="0" baseline="0" dirty="0">
                          <a:latin typeface="+mn-lt"/>
                        </a:rPr>
                        <a:t>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Joshua</a:t>
                      </a:r>
                      <a:r>
                        <a:rPr lang="en-US" sz="1600" b="0" baseline="0" dirty="0">
                          <a:latin typeface="+mn-lt"/>
                        </a:rPr>
                        <a:t> Tootoo, Rice University: Use and training related to the Rate Stabilizing Tool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October, 15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November,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December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Adam Readhead, California</a:t>
                      </a:r>
                      <a:r>
                        <a:rPr lang="en-US" sz="1600" b="0" baseline="0" dirty="0">
                          <a:latin typeface="+mn-lt"/>
                        </a:rPr>
                        <a:t> DPH</a:t>
                      </a:r>
                      <a:r>
                        <a:rPr lang="en-US" sz="1600" b="0" dirty="0">
                          <a:latin typeface="+mn-lt"/>
                        </a:rPr>
                        <a:t>: Spatial distribution</a:t>
                      </a:r>
                      <a:r>
                        <a:rPr lang="en-US" sz="1600" b="0" baseline="0" dirty="0">
                          <a:latin typeface="+mn-lt"/>
                        </a:rPr>
                        <a:t> of TB disease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606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98D26B3FE47540B846DEE04C6C189E" ma:contentTypeVersion="3" ma:contentTypeDescription="Create a new document." ma:contentTypeScope="" ma:versionID="a7de433f1650f1652c98ccbdfacec4b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f7914bddd9b68a34ec1b2f13fddefd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EDC2E64D-FFC3-445E-A866-133C2C73F5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7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81E133DB-697E-4C10-B192-8899027B1EC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5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48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156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Grande</vt:lpstr>
      <vt:lpstr>Esri_Corporate_Template-Dark</vt:lpstr>
      <vt:lpstr>Calendar for CSTE GIS SA Workgroup - Ongoing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2017-03-14T19:48:56Z</dcterms:created>
  <dcterms:modified xsi:type="dcterms:W3CDTF">2019-07-23T12:41:52Z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0x010100AA98D26B3FE47540B846DEE04C6C189E</vt:lpwstr>
  </property>
</Properties>
</file>