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F48B2-D0CF-43E7-ABB9-EBE8B2F3471A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53ACD031-BA65-49EE-B577-B5DCC22A3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462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F48B2-D0CF-43E7-ABB9-EBE8B2F3471A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CD031-BA65-49EE-B577-B5DCC22A3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162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F48B2-D0CF-43E7-ABB9-EBE8B2F3471A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53ACD031-BA65-49EE-B577-B5DCC22A3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413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F48B2-D0CF-43E7-ABB9-EBE8B2F3471A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CD031-BA65-49EE-B577-B5DCC22A3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673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F48B2-D0CF-43E7-ABB9-EBE8B2F3471A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CD031-BA65-49EE-B577-B5DCC22A3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038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F48B2-D0CF-43E7-ABB9-EBE8B2F3471A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CD031-BA65-49EE-B577-B5DCC22A3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051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F48B2-D0CF-43E7-ABB9-EBE8B2F3471A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CD031-BA65-49EE-B577-B5DCC22A3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350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F48B2-D0CF-43E7-ABB9-EBE8B2F3471A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CD031-BA65-49EE-B577-B5DCC22A3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163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F48B2-D0CF-43E7-ABB9-EBE8B2F3471A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CD031-BA65-49EE-B577-B5DCC22A3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579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F48B2-D0CF-43E7-ABB9-EBE8B2F3471A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53ACD031-BA65-49EE-B577-B5DCC22A3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572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F48B2-D0CF-43E7-ABB9-EBE8B2F3471A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53ACD031-BA65-49EE-B577-B5DCC22A3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788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F48B2-D0CF-43E7-ABB9-EBE8B2F3471A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53ACD031-BA65-49EE-B577-B5DCC22A3006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244172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F48B2-D0CF-43E7-ABB9-EBE8B2F3471A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53ACD031-BA65-49EE-B577-B5DCC22A3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9360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F48B2-D0CF-43E7-ABB9-EBE8B2F3471A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CD031-BA65-49EE-B577-B5DCC22A3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6942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F48B2-D0CF-43E7-ABB9-EBE8B2F3471A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CD031-BA65-49EE-B577-B5DCC22A3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9484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F48B2-D0CF-43E7-ABB9-EBE8B2F3471A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CD031-BA65-49EE-B577-B5DCC22A3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5925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15BF48B2-D0CF-43E7-ABB9-EBE8B2F3471A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53ACD031-BA65-49EE-B577-B5DCC22A3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93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F48B2-D0CF-43E7-ABB9-EBE8B2F3471A}" type="datetimeFigureOut">
              <a:rPr lang="en-US" smtClean="0"/>
              <a:t>7/23/2019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ACD031-BA65-49EE-B577-B5DCC22A3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8570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9600" dirty="0" smtClean="0"/>
              <a:t>Heroin!</a:t>
            </a:r>
            <a:endParaRPr lang="en-US" sz="9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Or Heroin?</a:t>
            </a:r>
            <a:endParaRPr lang="en-US" sz="5400" dirty="0"/>
          </a:p>
        </p:txBody>
      </p:sp>
      <p:sp>
        <p:nvSpPr>
          <p:cNvPr id="4" name="5-Point Star 3"/>
          <p:cNvSpPr/>
          <p:nvPr/>
        </p:nvSpPr>
        <p:spPr>
          <a:xfrm>
            <a:off x="9773728" y="2664697"/>
            <a:ext cx="1561382" cy="1373070"/>
          </a:xfrm>
          <a:prstGeom prst="star5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6418054"/>
            <a:ext cx="7470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CSTE West Regional NSSP Data Sharing Workshop, July 23,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077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 Health Concern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Adverse heroin-related outcomes continue to rise in some areas, including fatal and non-fatal overdoses.</a:t>
            </a:r>
          </a:p>
          <a:p>
            <a:r>
              <a:rPr lang="en-US" sz="3200" dirty="0" err="1" smtClean="0"/>
              <a:t>SyS</a:t>
            </a:r>
            <a:r>
              <a:rPr lang="en-US" sz="3200" dirty="0"/>
              <a:t> provides the opportunity to </a:t>
            </a:r>
            <a:r>
              <a:rPr lang="en-US" sz="3200" dirty="0" smtClean="0"/>
              <a:t>explore in a timely manner </a:t>
            </a:r>
            <a:r>
              <a:rPr lang="en-US" sz="3200" dirty="0"/>
              <a:t>heroin-related events </a:t>
            </a:r>
            <a:r>
              <a:rPr lang="en-US" sz="3200" dirty="0" smtClean="0"/>
              <a:t>near real time to </a:t>
            </a:r>
            <a:r>
              <a:rPr lang="en-US" sz="3200" dirty="0"/>
              <a:t>see both if and how it can inform appropriate and effective public health responses at national, state and local levels.</a:t>
            </a:r>
            <a:endParaRPr lang="en-US" sz="3200" dirty="0" smtClean="0"/>
          </a:p>
          <a:p>
            <a:endParaRPr lang="en-US" sz="3200" dirty="0"/>
          </a:p>
        </p:txBody>
      </p:sp>
      <p:sp>
        <p:nvSpPr>
          <p:cNvPr id="4" name="5-Point Star 3"/>
          <p:cNvSpPr/>
          <p:nvPr/>
        </p:nvSpPr>
        <p:spPr>
          <a:xfrm>
            <a:off x="10630618" y="607162"/>
            <a:ext cx="1463616" cy="1333781"/>
          </a:xfrm>
          <a:prstGeom prst="star5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356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Classifier balances sensitivity and specificity, leaning a bit more to being specific to minimize false positives and enable focus on specific public health response.</a:t>
            </a:r>
          </a:p>
          <a:p>
            <a:r>
              <a:rPr lang="en-US" sz="3600" dirty="0" smtClean="0"/>
              <a:t>No changes suggested at this time.</a:t>
            </a:r>
          </a:p>
        </p:txBody>
      </p:sp>
      <p:sp>
        <p:nvSpPr>
          <p:cNvPr id="4" name="5-Point Star 3"/>
          <p:cNvSpPr/>
          <p:nvPr/>
        </p:nvSpPr>
        <p:spPr>
          <a:xfrm>
            <a:off x="10630618" y="607162"/>
            <a:ext cx="1463616" cy="1333781"/>
          </a:xfrm>
          <a:prstGeom prst="star5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538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Caveats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Clear about what numbers represent, and what they do not.</a:t>
            </a:r>
          </a:p>
          <a:p>
            <a:r>
              <a:rPr lang="en-US" sz="3200" dirty="0" smtClean="0"/>
              <a:t>Alerts and warnings clearly presented, as are definitions</a:t>
            </a:r>
            <a:r>
              <a:rPr lang="en-US" sz="3200" dirty="0"/>
              <a:t>, </a:t>
            </a:r>
            <a:r>
              <a:rPr lang="en-US" sz="3200" dirty="0" smtClean="0"/>
              <a:t>but what </a:t>
            </a:r>
            <a:r>
              <a:rPr lang="en-US" sz="3200" dirty="0"/>
              <a:t>does an alert trigger?  Notice to the media?  Case follow-up and/or medical record review? </a:t>
            </a:r>
            <a:endParaRPr lang="en-US" sz="3200" dirty="0" smtClean="0"/>
          </a:p>
          <a:p>
            <a:r>
              <a:rPr lang="en-US" sz="3200" dirty="0" smtClean="0"/>
              <a:t>Need to consider a plan of response in addition to the plan to monitor syndromes.</a:t>
            </a:r>
            <a:endParaRPr lang="en-US" sz="3200" dirty="0"/>
          </a:p>
        </p:txBody>
      </p:sp>
      <p:sp>
        <p:nvSpPr>
          <p:cNvPr id="4" name="5-Point Star 3"/>
          <p:cNvSpPr/>
          <p:nvPr/>
        </p:nvSpPr>
        <p:spPr>
          <a:xfrm>
            <a:off x="10630618" y="607162"/>
            <a:ext cx="1463616" cy="1333781"/>
          </a:xfrm>
          <a:prstGeom prst="star5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793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 Health 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Results </a:t>
            </a:r>
            <a:r>
              <a:rPr lang="en-US" sz="3600" dirty="0"/>
              <a:t>in communications with both local public health and law enforcement-targeted testing and enforcement, and warnings to drug using community.  </a:t>
            </a:r>
            <a:endParaRPr lang="en-US" sz="3600" dirty="0" smtClean="0"/>
          </a:p>
          <a:p>
            <a:r>
              <a:rPr lang="en-US" sz="3600" dirty="0" smtClean="0"/>
              <a:t>Understand </a:t>
            </a:r>
            <a:r>
              <a:rPr lang="en-US" sz="3600" dirty="0"/>
              <a:t>also related health </a:t>
            </a:r>
            <a:r>
              <a:rPr lang="en-US" sz="3600" dirty="0" smtClean="0"/>
              <a:t>concerns including botulism</a:t>
            </a:r>
            <a:r>
              <a:rPr lang="en-US" sz="3600" dirty="0"/>
              <a:t>, hepatitis, </a:t>
            </a:r>
            <a:r>
              <a:rPr lang="en-US" sz="3600" dirty="0" smtClean="0"/>
              <a:t>HIV, broader injection drug use.</a:t>
            </a:r>
            <a:endParaRPr lang="en-US" sz="3600" dirty="0"/>
          </a:p>
        </p:txBody>
      </p:sp>
      <p:sp>
        <p:nvSpPr>
          <p:cNvPr id="4" name="5-Point Star 3"/>
          <p:cNvSpPr/>
          <p:nvPr/>
        </p:nvSpPr>
        <p:spPr>
          <a:xfrm>
            <a:off x="10630618" y="607162"/>
            <a:ext cx="1463616" cy="1333781"/>
          </a:xfrm>
          <a:prstGeom prst="star5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438193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24</TotalTime>
  <Words>208</Words>
  <Application>Microsoft Office PowerPoint</Application>
  <PresentationFormat>Widescreen</PresentationFormat>
  <Paragraphs>16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Trebuchet MS</vt:lpstr>
      <vt:lpstr>Berlin</vt:lpstr>
      <vt:lpstr>Heroin!</vt:lpstr>
      <vt:lpstr>Public Health Concern</vt:lpstr>
      <vt:lpstr>Classifier</vt:lpstr>
      <vt:lpstr>Caveats</vt:lpstr>
      <vt:lpstr>Public Health Action</vt:lpstr>
    </vt:vector>
  </TitlesOfParts>
  <Company>CDPHE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Heroin!</dc:title>
  <dc:creator>Bol, Kirk A.</dc:creator>
  <cp:lastModifiedBy>Bol, Kirk A.</cp:lastModifiedBy>
  <cp:revision>8</cp:revision>
  <dcterms:created xsi:type="dcterms:W3CDTF">2019-07-23T18:27:38Z</dcterms:created>
  <dcterms:modified xsi:type="dcterms:W3CDTF">2019-07-23T18:52:03Z</dcterms:modified>
</cp:coreProperties>
</file>