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3E8B8EE-B4DE-40C3-893D-76562B5BA2E1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EC89D1C3-776E-48D3-854E-05BF6C9E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B8EE-B4DE-40C3-893D-76562B5BA2E1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D1C3-776E-48D3-854E-05BF6C9E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148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B8EE-B4DE-40C3-893D-76562B5BA2E1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D1C3-776E-48D3-854E-05BF6C9E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252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B8EE-B4DE-40C3-893D-76562B5BA2E1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D1C3-776E-48D3-854E-05BF6C9E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83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B8EE-B4DE-40C3-893D-76562B5BA2E1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D1C3-776E-48D3-854E-05BF6C9E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179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B8EE-B4DE-40C3-893D-76562B5BA2E1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D1C3-776E-48D3-854E-05BF6C9E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440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B8EE-B4DE-40C3-893D-76562B5BA2E1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D1C3-776E-48D3-854E-05BF6C9E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776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B8EE-B4DE-40C3-893D-76562B5BA2E1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D1C3-776E-48D3-854E-05BF6C9E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006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B8EE-B4DE-40C3-893D-76562B5BA2E1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D1C3-776E-48D3-854E-05BF6C9E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773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B8EE-B4DE-40C3-893D-76562B5BA2E1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D1C3-776E-48D3-854E-05BF6C9E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069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B8EE-B4DE-40C3-893D-76562B5BA2E1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D1C3-776E-48D3-854E-05BF6C9E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822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B8EE-B4DE-40C3-893D-76562B5BA2E1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D1C3-776E-48D3-854E-05BF6C9E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668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B8EE-B4DE-40C3-893D-76562B5BA2E1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D1C3-776E-48D3-854E-05BF6C9E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766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B8EE-B4DE-40C3-893D-76562B5BA2E1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D1C3-776E-48D3-854E-05BF6C9E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430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B8EE-B4DE-40C3-893D-76562B5BA2E1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D1C3-776E-48D3-854E-05BF6C9E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8113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3E8B8EE-B4DE-40C3-893D-76562B5BA2E1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D1C3-776E-48D3-854E-05BF6C9E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411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3E8B8EE-B4DE-40C3-893D-76562B5BA2E1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D1C3-776E-48D3-854E-05BF6C9E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55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3E8B8EE-B4DE-40C3-893D-76562B5BA2E1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C89D1C3-776E-48D3-854E-05BF6C9E0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506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BF2D5-B0BD-4689-B9D6-41A9ABA6B3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Purple Star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D291D6-F6E6-4556-8D6E-3E37CFF9DF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Opioid</a:t>
            </a:r>
          </a:p>
        </p:txBody>
      </p:sp>
    </p:spTree>
    <p:extLst>
      <p:ext uri="{BB962C8B-B14F-4D97-AF65-F5344CB8AC3E}">
        <p14:creationId xmlns:p14="http://schemas.microsoft.com/office/powerpoint/2010/main" val="1374062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E9441-1783-4EB0-8B7C-6D19D632C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7E45B-135F-4333-9496-62BDF804D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517" y="2310537"/>
            <a:ext cx="10581326" cy="40014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A) Public Health Concern</a:t>
            </a:r>
          </a:p>
          <a:p>
            <a:pPr lvl="1"/>
            <a:r>
              <a:rPr lang="en-US" sz="2000" dirty="0"/>
              <a:t>People are dying</a:t>
            </a:r>
          </a:p>
          <a:p>
            <a:pPr lvl="1"/>
            <a:r>
              <a:rPr lang="en-US" sz="2000" dirty="0"/>
              <a:t>Meth/stimulant use is larger issue in some states</a:t>
            </a:r>
          </a:p>
          <a:p>
            <a:pPr lvl="1"/>
            <a:r>
              <a:rPr lang="en-US" sz="2000" dirty="0"/>
              <a:t>Naloxone use after OD</a:t>
            </a:r>
          </a:p>
          <a:p>
            <a:pPr lvl="1"/>
            <a:r>
              <a:rPr lang="en-US" sz="2000" dirty="0"/>
              <a:t>Syndrome does not capture accurate representation in CC/DD information</a:t>
            </a:r>
          </a:p>
          <a:p>
            <a:pPr lvl="1"/>
            <a:r>
              <a:rPr lang="en-US" sz="2000" dirty="0"/>
              <a:t>Need for situational awareness</a:t>
            </a:r>
          </a:p>
          <a:p>
            <a:pPr marL="0" indent="0">
              <a:buNone/>
            </a:pPr>
            <a:r>
              <a:rPr lang="en-US" sz="2400" dirty="0"/>
              <a:t>B) There were many different changes that we wished to make that made it difficult to agree on a single, unified change</a:t>
            </a:r>
          </a:p>
        </p:txBody>
      </p:sp>
    </p:spTree>
    <p:extLst>
      <p:ext uri="{BB962C8B-B14F-4D97-AF65-F5344CB8AC3E}">
        <p14:creationId xmlns:p14="http://schemas.microsoft.com/office/powerpoint/2010/main" val="4019923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BDF74-DDD2-4FB9-A47A-B0A7FF6AA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23D84-0092-4011-A898-69491BDD2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517" y="2354924"/>
            <a:ext cx="10545815" cy="38683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C) Caveats</a:t>
            </a:r>
          </a:p>
          <a:p>
            <a:pPr lvl="1"/>
            <a:r>
              <a:rPr lang="en-US" sz="1800" dirty="0"/>
              <a:t>Make sure state and local jurisdictions are sharing with each other</a:t>
            </a:r>
          </a:p>
          <a:p>
            <a:pPr lvl="1"/>
            <a:r>
              <a:rPr lang="en-US" sz="1800" dirty="0"/>
              <a:t>There are opportunities to collaborate with the CDC and region on syndromic findings</a:t>
            </a:r>
          </a:p>
          <a:p>
            <a:pPr lvl="1"/>
            <a:r>
              <a:rPr lang="en-US" sz="1800" dirty="0"/>
              <a:t>The syndrome is helpful, but may not capture all of the events we wish to capture</a:t>
            </a:r>
          </a:p>
          <a:p>
            <a:pPr lvl="1"/>
            <a:r>
              <a:rPr lang="en-US" sz="1800" dirty="0"/>
              <a:t>We each have infrastructure limitations that are barriers in our respective states</a:t>
            </a:r>
          </a:p>
          <a:p>
            <a:pPr lvl="1"/>
            <a:r>
              <a:rPr lang="en-US" sz="1800" dirty="0"/>
              <a:t>Understanding the impact of volume on data visualizations</a:t>
            </a:r>
          </a:p>
          <a:p>
            <a:r>
              <a:rPr lang="en-US" sz="2000" dirty="0"/>
              <a:t>D) What Public Health Action?</a:t>
            </a:r>
          </a:p>
          <a:p>
            <a:pPr lvl="1"/>
            <a:r>
              <a:rPr lang="en-US" sz="1800" dirty="0"/>
              <a:t>If you see something, say something</a:t>
            </a:r>
          </a:p>
        </p:txBody>
      </p:sp>
    </p:spTree>
    <p:extLst>
      <p:ext uri="{BB962C8B-B14F-4D97-AF65-F5344CB8AC3E}">
        <p14:creationId xmlns:p14="http://schemas.microsoft.com/office/powerpoint/2010/main" val="6650759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65</TotalTime>
  <Words>147</Words>
  <Application>Microsoft Office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Ion Boardroom</vt:lpstr>
      <vt:lpstr>Purple Star</vt:lpstr>
      <vt:lpstr>Report</vt:lpstr>
      <vt:lpstr>Findings (cont.)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Purple Star-Opioid</dc:title>
  <dc:creator>Schlosser, Levi</dc:creator>
  <cp:lastModifiedBy>Schlosser, Levi</cp:lastModifiedBy>
  <cp:revision>6</cp:revision>
  <dcterms:created xsi:type="dcterms:W3CDTF">2019-07-23T17:48:38Z</dcterms:created>
  <dcterms:modified xsi:type="dcterms:W3CDTF">2019-07-23T18:54:24Z</dcterms:modified>
</cp:coreProperties>
</file>