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87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9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02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7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4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90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24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2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683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3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66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444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2267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57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74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73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7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A303D4C-E262-4237-B52B-ABDD963B4A12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7F7EE-ABCA-4967-B040-8951E903D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043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Suicide Syndromic Surveillance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Red Heart Team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13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a. What is your team’s definition of the public health concern, and how does that relate to the classifier’s surveillance scope and purpose? </a:t>
            </a:r>
          </a:p>
          <a:p>
            <a:pPr lvl="1"/>
            <a:r>
              <a:rPr lang="en-US" i="1" dirty="0" smtClean="0"/>
              <a:t>This public health phenomena is of ongoing concern, and often has cross cutting risk factors and injury patterns within the opioid crisis</a:t>
            </a:r>
            <a:endParaRPr lang="en-US" i="1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b. Why did your team change or not change the classifier? If it was changed, how does it differ from where you started? </a:t>
            </a:r>
          </a:p>
          <a:p>
            <a:pPr lvl="1"/>
            <a:r>
              <a:rPr lang="en-US" i="1" dirty="0" smtClean="0"/>
              <a:t>No recommended changes, but we did acknowledge that the current definition casts a broad net. This would be important in presenting data that this can include the whole spectrum of ideation, attempt, or self harm </a:t>
            </a:r>
            <a:endParaRPr lang="en-US" i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270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c. What caveats or other descriptors should accompany this classifier to help with the interpretation of results? </a:t>
            </a:r>
          </a:p>
          <a:p>
            <a:pPr lvl="1"/>
            <a:r>
              <a:rPr lang="en-US" i="1" dirty="0" smtClean="0"/>
              <a:t>Broad definition, can’t distinguish between acuity, and will even pick up those being assessed</a:t>
            </a:r>
          </a:p>
          <a:p>
            <a:r>
              <a:rPr lang="en-US" dirty="0" smtClean="0"/>
              <a:t>d. What public health action would your team propose from a surveillance signal?</a:t>
            </a:r>
          </a:p>
          <a:p>
            <a:pPr lvl="1"/>
            <a:r>
              <a:rPr lang="en-US" i="1" dirty="0" smtClean="0"/>
              <a:t>With a surveillance signal, prevention experts could deliver a post-</a:t>
            </a:r>
            <a:r>
              <a:rPr lang="en-US" i="1" dirty="0" err="1" smtClean="0"/>
              <a:t>vention</a:t>
            </a:r>
            <a:r>
              <a:rPr lang="en-US" i="1" dirty="0" smtClean="0"/>
              <a:t> response, or use this data to support the </a:t>
            </a:r>
            <a:r>
              <a:rPr lang="en-US" i="1" dirty="0" err="1" smtClean="0"/>
              <a:t>implentation</a:t>
            </a:r>
            <a:r>
              <a:rPr lang="en-US" i="1" dirty="0" smtClean="0"/>
              <a:t> of something like zero suicide which includes improved coordinated care between providers.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120084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</TotalTime>
  <Words>207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Suicide Syndromic Surveillance</vt:lpstr>
      <vt:lpstr>Questions </vt:lpstr>
      <vt:lpstr>Questions</vt:lpstr>
    </vt:vector>
  </TitlesOfParts>
  <Company>CDPHE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Suicide Syndromic Surveillance</dc:title>
  <dc:creator>Ethan Jamison</dc:creator>
  <cp:lastModifiedBy>Ethan Jamison</cp:lastModifiedBy>
  <cp:revision>2</cp:revision>
  <dcterms:created xsi:type="dcterms:W3CDTF">2019-07-23T18:42:02Z</dcterms:created>
  <dcterms:modified xsi:type="dcterms:W3CDTF">2019-07-23T18:51:18Z</dcterms:modified>
</cp:coreProperties>
</file>