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2393-BE86-462E-9F75-D025B1D3113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E7DA8-30B0-4D15-B7B0-92EB6FF2F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937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2393-BE86-462E-9F75-D025B1D3113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E7DA8-30B0-4D15-B7B0-92EB6FF2F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306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2393-BE86-462E-9F75-D025B1D3113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E7DA8-30B0-4D15-B7B0-92EB6FF2F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89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2393-BE86-462E-9F75-D025B1D3113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E7DA8-30B0-4D15-B7B0-92EB6FF2F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952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2393-BE86-462E-9F75-D025B1D3113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E7DA8-30B0-4D15-B7B0-92EB6FF2F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90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2393-BE86-462E-9F75-D025B1D3113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E7DA8-30B0-4D15-B7B0-92EB6FF2F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026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2393-BE86-462E-9F75-D025B1D3113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E7DA8-30B0-4D15-B7B0-92EB6FF2F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7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2393-BE86-462E-9F75-D025B1D3113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E7DA8-30B0-4D15-B7B0-92EB6FF2F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579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2393-BE86-462E-9F75-D025B1D3113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E7DA8-30B0-4D15-B7B0-92EB6FF2F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70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2393-BE86-462E-9F75-D025B1D3113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E7DA8-30B0-4D15-B7B0-92EB6FF2F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67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2393-BE86-462E-9F75-D025B1D3113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E7DA8-30B0-4D15-B7B0-92EB6FF2F98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7060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2393-BE86-462E-9F75-D025B1D3113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E7DA8-30B0-4D15-B7B0-92EB6FF2F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694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2393-BE86-462E-9F75-D025B1D3113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E7DA8-30B0-4D15-B7B0-92EB6FF2F98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25361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2393-BE86-462E-9F75-D025B1D3113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E7DA8-30B0-4D15-B7B0-92EB6FF2F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30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2393-BE86-462E-9F75-D025B1D3113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E7DA8-30B0-4D15-B7B0-92EB6FF2F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478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2393-BE86-462E-9F75-D025B1D3113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E7DA8-30B0-4D15-B7B0-92EB6FF2F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837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82393-BE86-462E-9F75-D025B1D31137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60E7DA8-30B0-4D15-B7B0-92EB6FF2F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83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6D884-0A4E-4A0F-8F35-A8C82EA3B6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All Drugs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B8E8E4-7D2F-4B2A-9190-D9BDB54FB1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Blue Group</a:t>
            </a:r>
          </a:p>
        </p:txBody>
      </p:sp>
    </p:spTree>
    <p:extLst>
      <p:ext uri="{BB962C8B-B14F-4D97-AF65-F5344CB8AC3E}">
        <p14:creationId xmlns:p14="http://schemas.microsoft.com/office/powerpoint/2010/main" val="675219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F796F-31DA-4594-B02A-3A583B025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Health Concern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47DF4-7E84-4783-8394-A22D0F324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A.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Public health concern? </a:t>
            </a:r>
            <a:r>
              <a:rPr lang="en-US" dirty="0"/>
              <a:t>Poly-drug issues for morbidity and mortality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Surveillance issues? </a:t>
            </a:r>
            <a:r>
              <a:rPr lang="en-US" dirty="0"/>
              <a:t>Identifying non-specific drug overdoses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B. 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Change classifier? </a:t>
            </a:r>
            <a:r>
              <a:rPr lang="en-US" dirty="0"/>
              <a:t>At local level only to enhance sensitivity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C. 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Caveats?</a:t>
            </a:r>
            <a:r>
              <a:rPr lang="en-US" dirty="0"/>
              <a:t> Discussed that sensitivity at the local level can influence results at the national level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D. 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Action?</a:t>
            </a:r>
            <a:r>
              <a:rPr lang="en-US" dirty="0"/>
              <a:t>  At the State level notify local level. At the local level work with communities including investigating the issue, providing training, outreach, etc.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03835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</TotalTime>
  <Words>88</Words>
  <Application>Microsoft Office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Facet</vt:lpstr>
      <vt:lpstr>All Drugs</vt:lpstr>
      <vt:lpstr>Public Health Concern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Drugs</dc:title>
  <dc:creator>Deborah Van Olst</dc:creator>
  <cp:lastModifiedBy>Deborah Van Olst</cp:lastModifiedBy>
  <cp:revision>3</cp:revision>
  <dcterms:created xsi:type="dcterms:W3CDTF">2019-07-23T18:31:32Z</dcterms:created>
  <dcterms:modified xsi:type="dcterms:W3CDTF">2019-07-23T18:49:30Z</dcterms:modified>
</cp:coreProperties>
</file>