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64" r:id="rId2"/>
    <p:sldId id="258" r:id="rId3"/>
    <p:sldId id="261" r:id="rId4"/>
    <p:sldId id="259" r:id="rId5"/>
    <p:sldId id="260" r:id="rId6"/>
    <p:sldId id="262" r:id="rId7"/>
    <p:sldId id="263" r:id="rId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60"/>
  </p:normalViewPr>
  <p:slideViewPr>
    <p:cSldViewPr snapToGrid="0">
      <p:cViewPr varScale="1">
        <p:scale>
          <a:sx n="82" d="100"/>
          <a:sy n="82" d="100"/>
        </p:scale>
        <p:origin x="96" y="150"/>
      </p:cViewPr>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798ADCDF-C4BF-48B1-9F6C-D9A7E366957A}" type="datetimeFigureOut">
              <a:rPr lang="en-US" smtClean="0"/>
              <a:t>7/23/2019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E45D7CE-1129-4BA5-8A9F-CE80917EFC23}" type="slidenum">
              <a:rPr lang="en-US" smtClean="0"/>
              <a:t>‹#›</a:t>
            </a:fld>
            <a:endParaRPr lang="en-US"/>
          </a:p>
        </p:txBody>
      </p:sp>
    </p:spTree>
    <p:extLst>
      <p:ext uri="{BB962C8B-B14F-4D97-AF65-F5344CB8AC3E}">
        <p14:creationId xmlns:p14="http://schemas.microsoft.com/office/powerpoint/2010/main" val="169334503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98ADCDF-C4BF-48B1-9F6C-D9A7E366957A}" type="datetimeFigureOut">
              <a:rPr lang="en-US" smtClean="0"/>
              <a:t>7/23/2019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E45D7CE-1129-4BA5-8A9F-CE80917EFC23}" type="slidenum">
              <a:rPr lang="en-US" smtClean="0"/>
              <a:t>‹#›</a:t>
            </a:fld>
            <a:endParaRPr lang="en-US"/>
          </a:p>
        </p:txBody>
      </p:sp>
    </p:spTree>
    <p:extLst>
      <p:ext uri="{BB962C8B-B14F-4D97-AF65-F5344CB8AC3E}">
        <p14:creationId xmlns:p14="http://schemas.microsoft.com/office/powerpoint/2010/main" val="4362129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798ADCDF-C4BF-48B1-9F6C-D9A7E366957A}" type="datetimeFigureOut">
              <a:rPr lang="en-US" smtClean="0"/>
              <a:t>7/23/2019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E45D7CE-1129-4BA5-8A9F-CE80917EFC23}" type="slidenum">
              <a:rPr lang="en-US" smtClean="0"/>
              <a:t>‹#›</a:t>
            </a:fld>
            <a:endParaRPr lang="en-US"/>
          </a:p>
        </p:txBody>
      </p:sp>
    </p:spTree>
    <p:extLst>
      <p:ext uri="{BB962C8B-B14F-4D97-AF65-F5344CB8AC3E}">
        <p14:creationId xmlns:p14="http://schemas.microsoft.com/office/powerpoint/2010/main" val="76416029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798ADCDF-C4BF-48B1-9F6C-D9A7E366957A}" type="datetimeFigureOut">
              <a:rPr lang="en-US" smtClean="0"/>
              <a:t>7/23/2019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E45D7CE-1129-4BA5-8A9F-CE80917EFC23}" type="slidenum">
              <a:rPr lang="en-US" smtClean="0"/>
              <a:t>‹#›</a:t>
            </a:fld>
            <a:endParaRPr lang="en-US"/>
          </a:p>
        </p:txBody>
      </p:sp>
    </p:spTree>
    <p:extLst>
      <p:ext uri="{BB962C8B-B14F-4D97-AF65-F5344CB8AC3E}">
        <p14:creationId xmlns:p14="http://schemas.microsoft.com/office/powerpoint/2010/main" val="251998174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798ADCDF-C4BF-48B1-9F6C-D9A7E366957A}" type="datetimeFigureOut">
              <a:rPr lang="en-US" smtClean="0"/>
              <a:t>7/23/2019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E45D7CE-1129-4BA5-8A9F-CE80917EFC23}" type="slidenum">
              <a:rPr lang="en-US" smtClean="0"/>
              <a:t>‹#›</a:t>
            </a:fld>
            <a:endParaRPr lang="en-US"/>
          </a:p>
        </p:txBody>
      </p:sp>
    </p:spTree>
    <p:extLst>
      <p:ext uri="{BB962C8B-B14F-4D97-AF65-F5344CB8AC3E}">
        <p14:creationId xmlns:p14="http://schemas.microsoft.com/office/powerpoint/2010/main" val="227205761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798ADCDF-C4BF-48B1-9F6C-D9A7E366957A}" type="datetimeFigureOut">
              <a:rPr lang="en-US" smtClean="0"/>
              <a:t>7/23/2019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E45D7CE-1129-4BA5-8A9F-CE80917EFC23}" type="slidenum">
              <a:rPr lang="en-US" smtClean="0"/>
              <a:t>‹#›</a:t>
            </a:fld>
            <a:endParaRPr lang="en-US"/>
          </a:p>
        </p:txBody>
      </p:sp>
    </p:spTree>
    <p:extLst>
      <p:ext uri="{BB962C8B-B14F-4D97-AF65-F5344CB8AC3E}">
        <p14:creationId xmlns:p14="http://schemas.microsoft.com/office/powerpoint/2010/main" val="395682349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98ADCDF-C4BF-48B1-9F6C-D9A7E366957A}" type="datetimeFigureOut">
              <a:rPr lang="en-US" smtClean="0"/>
              <a:t>7/23/2019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E45D7CE-1129-4BA5-8A9F-CE80917EFC23}" type="slidenum">
              <a:rPr lang="en-US" smtClean="0"/>
              <a:t>‹#›</a:t>
            </a:fld>
            <a:endParaRPr lang="en-US"/>
          </a:p>
        </p:txBody>
      </p:sp>
    </p:spTree>
    <p:extLst>
      <p:ext uri="{BB962C8B-B14F-4D97-AF65-F5344CB8AC3E}">
        <p14:creationId xmlns:p14="http://schemas.microsoft.com/office/powerpoint/2010/main" val="25717136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798ADCDF-C4BF-48B1-9F6C-D9A7E366957A}" type="datetimeFigureOut">
              <a:rPr lang="en-US" smtClean="0"/>
              <a:t>7/23/2019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E45D7CE-1129-4BA5-8A9F-CE80917EFC23}" type="slidenum">
              <a:rPr lang="en-US" smtClean="0"/>
              <a:t>‹#›</a:t>
            </a:fld>
            <a:endParaRPr lang="en-US"/>
          </a:p>
        </p:txBody>
      </p:sp>
    </p:spTree>
    <p:extLst>
      <p:ext uri="{BB962C8B-B14F-4D97-AF65-F5344CB8AC3E}">
        <p14:creationId xmlns:p14="http://schemas.microsoft.com/office/powerpoint/2010/main" val="386201210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798ADCDF-C4BF-48B1-9F6C-D9A7E366957A}" type="datetimeFigureOut">
              <a:rPr lang="en-US" smtClean="0"/>
              <a:t>7/23/2019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E45D7CE-1129-4BA5-8A9F-CE80917EFC23}" type="slidenum">
              <a:rPr lang="en-US" smtClean="0"/>
              <a:t>‹#›</a:t>
            </a:fld>
            <a:endParaRPr lang="en-US"/>
          </a:p>
        </p:txBody>
      </p:sp>
    </p:spTree>
    <p:extLst>
      <p:ext uri="{BB962C8B-B14F-4D97-AF65-F5344CB8AC3E}">
        <p14:creationId xmlns:p14="http://schemas.microsoft.com/office/powerpoint/2010/main" val="377108603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98ADCDF-C4BF-48B1-9F6C-D9A7E366957A}" type="datetimeFigureOut">
              <a:rPr lang="en-US" smtClean="0"/>
              <a:t>7/23/2019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E45D7CE-1129-4BA5-8A9F-CE80917EFC23}" type="slidenum">
              <a:rPr lang="en-US" smtClean="0"/>
              <a:t>‹#›</a:t>
            </a:fld>
            <a:endParaRPr lang="en-US"/>
          </a:p>
        </p:txBody>
      </p:sp>
    </p:spTree>
    <p:extLst>
      <p:ext uri="{BB962C8B-B14F-4D97-AF65-F5344CB8AC3E}">
        <p14:creationId xmlns:p14="http://schemas.microsoft.com/office/powerpoint/2010/main" val="118714090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98ADCDF-C4BF-48B1-9F6C-D9A7E366957A}" type="datetimeFigureOut">
              <a:rPr lang="en-US" smtClean="0"/>
              <a:t>7/23/2019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E45D7CE-1129-4BA5-8A9F-CE80917EFC23}" type="slidenum">
              <a:rPr lang="en-US" smtClean="0"/>
              <a:t>‹#›</a:t>
            </a:fld>
            <a:endParaRPr lang="en-US"/>
          </a:p>
        </p:txBody>
      </p:sp>
    </p:spTree>
    <p:extLst>
      <p:ext uri="{BB962C8B-B14F-4D97-AF65-F5344CB8AC3E}">
        <p14:creationId xmlns:p14="http://schemas.microsoft.com/office/powerpoint/2010/main" val="27907458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98ADCDF-C4BF-48B1-9F6C-D9A7E366957A}" type="datetimeFigureOut">
              <a:rPr lang="en-US" smtClean="0"/>
              <a:t>7/23/2019</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E45D7CE-1129-4BA5-8A9F-CE80917EFC23}" type="slidenum">
              <a:rPr lang="en-US" smtClean="0"/>
              <a:t>‹#›</a:t>
            </a:fld>
            <a:endParaRPr lang="en-US"/>
          </a:p>
        </p:txBody>
      </p:sp>
    </p:spTree>
    <p:extLst>
      <p:ext uri="{BB962C8B-B14F-4D97-AF65-F5344CB8AC3E}">
        <p14:creationId xmlns:p14="http://schemas.microsoft.com/office/powerpoint/2010/main" val="222461328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Stimulants</a:t>
            </a:r>
            <a:endParaRPr lang="en-US" dirty="0"/>
          </a:p>
        </p:txBody>
      </p:sp>
      <p:sp>
        <p:nvSpPr>
          <p:cNvPr id="3" name="Content Placeholder 2"/>
          <p:cNvSpPr>
            <a:spLocks noGrp="1"/>
          </p:cNvSpPr>
          <p:nvPr>
            <p:ph idx="1"/>
          </p:nvPr>
        </p:nvSpPr>
        <p:spPr/>
        <p:txBody>
          <a:bodyPr/>
          <a:lstStyle/>
          <a:p>
            <a:endParaRPr lang="en-US" dirty="0"/>
          </a:p>
        </p:txBody>
      </p:sp>
    </p:spTree>
    <p:extLst>
      <p:ext uri="{BB962C8B-B14F-4D97-AF65-F5344CB8AC3E}">
        <p14:creationId xmlns:p14="http://schemas.microsoft.com/office/powerpoint/2010/main" val="211932192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Public Health Purpose</a:t>
            </a:r>
            <a:endParaRPr lang="en-US" dirty="0"/>
          </a:p>
        </p:txBody>
      </p:sp>
      <p:sp>
        <p:nvSpPr>
          <p:cNvPr id="3" name="Content Placeholder 2"/>
          <p:cNvSpPr>
            <a:spLocks noGrp="1"/>
          </p:cNvSpPr>
          <p:nvPr>
            <p:ph idx="1"/>
          </p:nvPr>
        </p:nvSpPr>
        <p:spPr/>
        <p:txBody>
          <a:bodyPr/>
          <a:lstStyle/>
          <a:p>
            <a:r>
              <a:rPr lang="en-US" dirty="0" smtClean="0"/>
              <a:t>According to the 2017 National Survey on Drug Use and Health (NSDUH), approximately 1.6 million people (0.6 percent of the population) reported using methamphetamine in the past year, and 774,000 (0.3 percent) reported using it in the past </a:t>
            </a:r>
            <a:r>
              <a:rPr lang="en-US" dirty="0" err="1" smtClean="0"/>
              <a:t>month.Meth</a:t>
            </a:r>
            <a:r>
              <a:rPr lang="en-US" dirty="0" smtClean="0"/>
              <a:t> is an </a:t>
            </a:r>
            <a:r>
              <a:rPr lang="en-US" dirty="0" err="1" smtClean="0"/>
              <a:t>pulic</a:t>
            </a:r>
            <a:r>
              <a:rPr lang="en-US" dirty="0" smtClean="0"/>
              <a:t> </a:t>
            </a:r>
            <a:r>
              <a:rPr lang="en-US" dirty="0" err="1" smtClean="0"/>
              <a:t>healt</a:t>
            </a:r>
            <a:r>
              <a:rPr lang="en-US" dirty="0" smtClean="0"/>
              <a:t> issue which indicates an increasing trends. Meth is used with other drugs.   </a:t>
            </a:r>
          </a:p>
          <a:p>
            <a:pPr marL="0" indent="0">
              <a:buNone/>
            </a:pPr>
            <a:endParaRPr lang="en-US" dirty="0"/>
          </a:p>
        </p:txBody>
      </p:sp>
    </p:spTree>
    <p:extLst>
      <p:ext uri="{BB962C8B-B14F-4D97-AF65-F5344CB8AC3E}">
        <p14:creationId xmlns:p14="http://schemas.microsoft.com/office/powerpoint/2010/main" val="122530055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Stimulant classifier</a:t>
            </a:r>
            <a:endParaRPr lang="en-US" dirty="0"/>
          </a:p>
        </p:txBody>
      </p:sp>
      <p:sp>
        <p:nvSpPr>
          <p:cNvPr id="3" name="Content Placeholder 2"/>
          <p:cNvSpPr>
            <a:spLocks noGrp="1"/>
          </p:cNvSpPr>
          <p:nvPr>
            <p:ph idx="1"/>
          </p:nvPr>
        </p:nvSpPr>
        <p:spPr/>
        <p:txBody>
          <a:bodyPr/>
          <a:lstStyle/>
          <a:p>
            <a:r>
              <a:rPr lang="en-US" dirty="0" smtClean="0"/>
              <a:t>Change classifier?</a:t>
            </a:r>
          </a:p>
          <a:p>
            <a:pPr lvl="1"/>
            <a:r>
              <a:rPr lang="en-US" dirty="0" smtClean="0"/>
              <a:t>Do not change the classifier for Stimulant.</a:t>
            </a:r>
          </a:p>
          <a:p>
            <a:pPr lvl="1"/>
            <a:endParaRPr lang="en-US" dirty="0"/>
          </a:p>
          <a:p>
            <a:r>
              <a:rPr lang="en-US" dirty="0" smtClean="0"/>
              <a:t>Caveats for the syndrome</a:t>
            </a:r>
          </a:p>
          <a:p>
            <a:pPr lvl="1"/>
            <a:r>
              <a:rPr lang="en-US" dirty="0" smtClean="0"/>
              <a:t>Utilize the CCQV</a:t>
            </a:r>
          </a:p>
          <a:p>
            <a:pPr lvl="1"/>
            <a:r>
              <a:rPr lang="en-US" dirty="0" smtClean="0"/>
              <a:t>Definition for stimulant </a:t>
            </a:r>
          </a:p>
          <a:p>
            <a:pPr lvl="1"/>
            <a:r>
              <a:rPr lang="en-US" dirty="0" smtClean="0"/>
              <a:t>Evaluation </a:t>
            </a:r>
          </a:p>
          <a:p>
            <a:pPr lvl="2"/>
            <a:r>
              <a:rPr lang="en-US" dirty="0" smtClean="0"/>
              <a:t>Evaluate the CC for min, max, and average </a:t>
            </a:r>
          </a:p>
          <a:p>
            <a:pPr lvl="2"/>
            <a:r>
              <a:rPr lang="en-US" dirty="0" smtClean="0"/>
              <a:t>Consider using parse or original cc</a:t>
            </a:r>
          </a:p>
          <a:p>
            <a:pPr lvl="1"/>
            <a:endParaRPr lang="en-US" dirty="0" smtClean="0"/>
          </a:p>
          <a:p>
            <a:pPr lvl="1"/>
            <a:endParaRPr lang="en-US" dirty="0"/>
          </a:p>
        </p:txBody>
      </p:sp>
    </p:spTree>
    <p:extLst>
      <p:ext uri="{BB962C8B-B14F-4D97-AF65-F5344CB8AC3E}">
        <p14:creationId xmlns:p14="http://schemas.microsoft.com/office/powerpoint/2010/main" val="106030251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Scope of syndromic surveillance</a:t>
            </a:r>
            <a:endParaRPr lang="en-US" dirty="0"/>
          </a:p>
        </p:txBody>
      </p:sp>
      <p:sp>
        <p:nvSpPr>
          <p:cNvPr id="3" name="Content Placeholder 2"/>
          <p:cNvSpPr>
            <a:spLocks noGrp="1"/>
          </p:cNvSpPr>
          <p:nvPr>
            <p:ph idx="1"/>
          </p:nvPr>
        </p:nvSpPr>
        <p:spPr/>
        <p:txBody>
          <a:bodyPr/>
          <a:lstStyle/>
          <a:p>
            <a:r>
              <a:rPr lang="en-US" dirty="0" smtClean="0"/>
              <a:t>This would be shared for data sharing</a:t>
            </a:r>
          </a:p>
          <a:p>
            <a:r>
              <a:rPr lang="en-US" dirty="0" smtClean="0"/>
              <a:t>Encompasses geographic regions that take part in syndromic surveillance</a:t>
            </a:r>
          </a:p>
          <a:p>
            <a:endParaRPr lang="en-US" dirty="0"/>
          </a:p>
        </p:txBody>
      </p:sp>
    </p:spTree>
    <p:extLst>
      <p:ext uri="{BB962C8B-B14F-4D97-AF65-F5344CB8AC3E}">
        <p14:creationId xmlns:p14="http://schemas.microsoft.com/office/powerpoint/2010/main" val="222420283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Query applied to CCQV</a:t>
            </a:r>
            <a:endParaRPr lang="en-US" dirty="0"/>
          </a:p>
        </p:txBody>
      </p:sp>
      <p:pic>
        <p:nvPicPr>
          <p:cNvPr id="4" name="Content Placeholder 3"/>
          <p:cNvPicPr>
            <a:picLocks noGrp="1" noChangeAspect="1"/>
          </p:cNvPicPr>
          <p:nvPr>
            <p:ph idx="1"/>
          </p:nvPr>
        </p:nvPicPr>
        <p:blipFill>
          <a:blip r:embed="rId2"/>
          <a:stretch>
            <a:fillRect/>
          </a:stretch>
        </p:blipFill>
        <p:spPr>
          <a:xfrm>
            <a:off x="838200" y="1518897"/>
            <a:ext cx="8334375" cy="3934960"/>
          </a:xfrm>
          <a:prstGeom prst="rect">
            <a:avLst/>
          </a:prstGeom>
        </p:spPr>
      </p:pic>
    </p:spTree>
    <p:extLst>
      <p:ext uri="{BB962C8B-B14F-4D97-AF65-F5344CB8AC3E}">
        <p14:creationId xmlns:p14="http://schemas.microsoft.com/office/powerpoint/2010/main" val="355424893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Query applied to CCQV</a:t>
            </a:r>
            <a:endParaRPr lang="en-US" dirty="0"/>
          </a:p>
        </p:txBody>
      </p:sp>
      <p:pic>
        <p:nvPicPr>
          <p:cNvPr id="4" name="Content Placeholder 3"/>
          <p:cNvPicPr>
            <a:picLocks noGrp="1" noChangeAspect="1"/>
          </p:cNvPicPr>
          <p:nvPr>
            <p:ph idx="1"/>
          </p:nvPr>
        </p:nvPicPr>
        <p:blipFill>
          <a:blip r:embed="rId2"/>
          <a:stretch>
            <a:fillRect/>
          </a:stretch>
        </p:blipFill>
        <p:spPr>
          <a:xfrm>
            <a:off x="2649838" y="1825625"/>
            <a:ext cx="6892324" cy="4351338"/>
          </a:xfrm>
          <a:prstGeom prst="rect">
            <a:avLst/>
          </a:prstGeom>
        </p:spPr>
      </p:pic>
    </p:spTree>
    <p:extLst>
      <p:ext uri="{BB962C8B-B14F-4D97-AF65-F5344CB8AC3E}">
        <p14:creationId xmlns:p14="http://schemas.microsoft.com/office/powerpoint/2010/main" val="62996859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Actions</a:t>
            </a:r>
            <a:endParaRPr lang="en-US" dirty="0"/>
          </a:p>
        </p:txBody>
      </p:sp>
      <p:sp>
        <p:nvSpPr>
          <p:cNvPr id="3" name="Content Placeholder 2"/>
          <p:cNvSpPr>
            <a:spLocks noGrp="1"/>
          </p:cNvSpPr>
          <p:nvPr>
            <p:ph idx="1"/>
          </p:nvPr>
        </p:nvSpPr>
        <p:spPr/>
        <p:txBody>
          <a:bodyPr/>
          <a:lstStyle/>
          <a:p>
            <a:r>
              <a:rPr lang="en-US" dirty="0" smtClean="0"/>
              <a:t>Communicate, communicate, communicate</a:t>
            </a:r>
          </a:p>
          <a:p>
            <a:pPr lvl="1"/>
            <a:r>
              <a:rPr lang="en-US" dirty="0" smtClean="0"/>
              <a:t>Other states</a:t>
            </a:r>
          </a:p>
          <a:p>
            <a:pPr lvl="1"/>
            <a:r>
              <a:rPr lang="en-US" dirty="0" smtClean="0"/>
              <a:t>Law enforcement (?)</a:t>
            </a:r>
          </a:p>
          <a:p>
            <a:pPr lvl="1"/>
            <a:r>
              <a:rPr lang="en-US" dirty="0" smtClean="0"/>
              <a:t>Stakeholder</a:t>
            </a:r>
          </a:p>
          <a:p>
            <a:pPr lvl="1"/>
            <a:r>
              <a:rPr lang="en-US" dirty="0" smtClean="0"/>
              <a:t>Source of supplies </a:t>
            </a:r>
            <a:endParaRPr lang="en-US" dirty="0"/>
          </a:p>
        </p:txBody>
      </p:sp>
    </p:spTree>
    <p:extLst>
      <p:ext uri="{BB962C8B-B14F-4D97-AF65-F5344CB8AC3E}">
        <p14:creationId xmlns:p14="http://schemas.microsoft.com/office/powerpoint/2010/main" val="23337210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15</TotalTime>
  <Words>151</Words>
  <Application>Microsoft Office PowerPoint</Application>
  <PresentationFormat>Widescreen</PresentationFormat>
  <Paragraphs>24</Paragraphs>
  <Slides>7</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7</vt:i4>
      </vt:variant>
    </vt:vector>
  </HeadingPairs>
  <TitlesOfParts>
    <vt:vector size="11" baseType="lpstr">
      <vt:lpstr>Arial</vt:lpstr>
      <vt:lpstr>Calibri</vt:lpstr>
      <vt:lpstr>Calibri Light</vt:lpstr>
      <vt:lpstr>Office Theme</vt:lpstr>
      <vt:lpstr>Stimulants</vt:lpstr>
      <vt:lpstr>Public Health Purpose</vt:lpstr>
      <vt:lpstr>Stimulant classifier</vt:lpstr>
      <vt:lpstr>Scope of syndromic surveillance</vt:lpstr>
      <vt:lpstr>Query applied to CCQV</vt:lpstr>
      <vt:lpstr>Query applied to CCQV</vt:lpstr>
      <vt:lpstr>Actions</vt:lpstr>
    </vt:vector>
  </TitlesOfParts>
  <Company>State of Utah</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Eunice Santos</dc:creator>
  <cp:lastModifiedBy>Eunice Santos</cp:lastModifiedBy>
  <cp:revision>4</cp:revision>
  <dcterms:created xsi:type="dcterms:W3CDTF">2019-07-23T18:44:25Z</dcterms:created>
  <dcterms:modified xsi:type="dcterms:W3CDTF">2019-07-23T18:59:36Z</dcterms:modified>
</cp:coreProperties>
</file>