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Orellana" initials="RO" lastIdx="1" clrIdx="0">
    <p:extLst>
      <p:ext uri="{19B8F6BF-5375-455C-9EA6-DF929625EA0E}">
        <p15:presenceInfo xmlns:p15="http://schemas.microsoft.com/office/powerpoint/2012/main" userId="bf6455523cd499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04T05:05:54.856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4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7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1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2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91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4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2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9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2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5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4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48873-58F7-4976-AC24-9AA13A8B47D2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C6007-A54F-4EE6-ADB0-23374991F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6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112327" y="706582"/>
            <a:ext cx="1953491" cy="65670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88088" y="850269"/>
            <a:ext cx="180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SIR calculated</a:t>
            </a:r>
          </a:p>
        </p:txBody>
      </p:sp>
      <p:cxnSp>
        <p:nvCxnSpPr>
          <p:cNvPr id="12" name="Straight Connector 11"/>
          <p:cNvCxnSpPr>
            <a:stCxn id="4" idx="2"/>
            <a:endCxn id="15" idx="0"/>
          </p:cNvCxnSpPr>
          <p:nvPr/>
        </p:nvCxnSpPr>
        <p:spPr>
          <a:xfrm flipH="1">
            <a:off x="6089072" y="1363288"/>
            <a:ext cx="1" cy="42819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15078" y="1791478"/>
            <a:ext cx="2947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Was the data correctly input?</a:t>
            </a:r>
          </a:p>
        </p:txBody>
      </p:sp>
      <p:cxnSp>
        <p:nvCxnSpPr>
          <p:cNvPr id="17" name="Straight Connector 16"/>
          <p:cNvCxnSpPr>
            <a:stCxn id="15" idx="2"/>
          </p:cNvCxnSpPr>
          <p:nvPr/>
        </p:nvCxnSpPr>
        <p:spPr>
          <a:xfrm flipH="1">
            <a:off x="6089071" y="2160810"/>
            <a:ext cx="1" cy="26514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615079" y="2425959"/>
            <a:ext cx="147399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008450" y="2420680"/>
            <a:ext cx="147399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615078" y="2425959"/>
            <a:ext cx="0" cy="2651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482442" y="2422626"/>
            <a:ext cx="0" cy="2651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142792" y="2691109"/>
            <a:ext cx="969535" cy="65670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399772" y="2834796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90056" y="2698110"/>
            <a:ext cx="950295" cy="65670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239682" y="2841797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cxnSp>
        <p:nvCxnSpPr>
          <p:cNvPr id="38" name="Straight Connector 37"/>
          <p:cNvCxnSpPr>
            <a:stCxn id="32" idx="1"/>
          </p:cNvCxnSpPr>
          <p:nvPr/>
        </p:nvCxnSpPr>
        <p:spPr>
          <a:xfrm flipH="1">
            <a:off x="3629608" y="3019462"/>
            <a:ext cx="51318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3629992" y="1034935"/>
            <a:ext cx="15552" cy="199152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4" idx="1"/>
          </p:cNvCxnSpPr>
          <p:nvPr/>
        </p:nvCxnSpPr>
        <p:spPr>
          <a:xfrm>
            <a:off x="3629608" y="1034935"/>
            <a:ext cx="148271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5505061" y="4418590"/>
            <a:ext cx="197738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7482440" y="4418590"/>
            <a:ext cx="207576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5511279" y="4418590"/>
            <a:ext cx="0" cy="2651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9548870" y="4416730"/>
            <a:ext cx="0" cy="2651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7482441" y="3367735"/>
            <a:ext cx="1" cy="42819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406680" y="3784109"/>
            <a:ext cx="415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do you intend to compare your data?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7482440" y="4153441"/>
            <a:ext cx="1" cy="26514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745446" y="4416730"/>
            <a:ext cx="0" cy="2651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8278777" y="4425137"/>
            <a:ext cx="0" cy="2651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440636" y="4690287"/>
            <a:ext cx="134338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Intra-Facility</a:t>
            </a:r>
          </a:p>
          <a:p>
            <a:r>
              <a:rPr lang="en-US" dirty="0"/>
              <a:t>Comparison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92417" y="4690287"/>
            <a:ext cx="134338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Inter-Facility</a:t>
            </a:r>
          </a:p>
          <a:p>
            <a:r>
              <a:rPr lang="en-US" dirty="0"/>
              <a:t>Comparison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16417" y="4690287"/>
            <a:ext cx="132231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 </a:t>
            </a:r>
          </a:p>
          <a:p>
            <a:pPr algn="ctr"/>
            <a:r>
              <a:rPr lang="en-US" dirty="0"/>
              <a:t>Comparison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149746" y="4690287"/>
            <a:ext cx="14203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National Comparison*</a:t>
            </a:r>
          </a:p>
        </p:txBody>
      </p:sp>
      <p:sp>
        <p:nvSpPr>
          <p:cNvPr id="77" name="TextBox 76"/>
          <p:cNvSpPr txBox="1"/>
          <p:nvPr/>
        </p:nvSpPr>
        <p:spPr>
          <a:xfrm rot="16200000">
            <a:off x="2418632" y="1858995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Perform data clean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31DA5E-E43F-4992-A207-0D48BB8CBB25}"/>
              </a:ext>
            </a:extLst>
          </p:cNvPr>
          <p:cNvSpPr txBox="1"/>
          <p:nvPr/>
        </p:nvSpPr>
        <p:spPr>
          <a:xfrm>
            <a:off x="2544594" y="5332341"/>
            <a:ext cx="7553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Aggregate data:	      Maybe	  Maybe	               Likely	            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B9C2DD-89DC-4E6F-8B69-A5B9C1A3F9DC}"/>
              </a:ext>
            </a:extLst>
          </p:cNvPr>
          <p:cNvSpPr txBox="1"/>
          <p:nvPr/>
        </p:nvSpPr>
        <p:spPr>
          <a:xfrm>
            <a:off x="4627559" y="6348754"/>
            <a:ext cx="7417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hospital compare, unless NHSN allows states to access data and rerun stats </a:t>
            </a:r>
          </a:p>
        </p:txBody>
      </p:sp>
    </p:spTree>
    <p:extLst>
      <p:ext uri="{BB962C8B-B14F-4D97-AF65-F5344CB8AC3E}">
        <p14:creationId xmlns:p14="http://schemas.microsoft.com/office/powerpoint/2010/main" val="1921759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49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Orellana</dc:creator>
  <cp:lastModifiedBy>Robert Orellana</cp:lastModifiedBy>
  <cp:revision>4</cp:revision>
  <dcterms:created xsi:type="dcterms:W3CDTF">2018-04-03T17:10:47Z</dcterms:created>
  <dcterms:modified xsi:type="dcterms:W3CDTF">2018-04-04T09:07:52Z</dcterms:modified>
</cp:coreProperties>
</file>