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4"/>
  </p:notesMasterIdLst>
  <p:sldIdLst>
    <p:sldId id="353" r:id="rId5"/>
    <p:sldId id="352" r:id="rId6"/>
    <p:sldId id="374" r:id="rId7"/>
    <p:sldId id="285" r:id="rId8"/>
    <p:sldId id="373" r:id="rId9"/>
    <p:sldId id="385" r:id="rId10"/>
    <p:sldId id="386" r:id="rId11"/>
    <p:sldId id="387" r:id="rId12"/>
    <p:sldId id="35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7" userDrawn="1">
          <p15:clr>
            <a:srgbClr val="A4A3A4"/>
          </p15:clr>
        </p15:guide>
        <p15:guide id="4" orient="horz" pos="255" userDrawn="1">
          <p15:clr>
            <a:srgbClr val="A4A3A4"/>
          </p15:clr>
        </p15:guide>
        <p15:guide id="5" pos="7423" userDrawn="1">
          <p15:clr>
            <a:srgbClr val="A4A3A4"/>
          </p15:clr>
        </p15:guide>
        <p15:guide id="6" orient="horz" pos="406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z" initials="d" lastIdx="1" clrIdx="0">
    <p:extLst>
      <p:ext uri="{19B8F6BF-5375-455C-9EA6-DF929625EA0E}">
        <p15:presenceInfo xmlns:p15="http://schemas.microsoft.com/office/powerpoint/2012/main" userId="d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269"/>
    <a:srgbClr val="E06A4E"/>
    <a:srgbClr val="192052"/>
    <a:srgbClr val="8BC53F"/>
    <a:srgbClr val="ECFF88"/>
    <a:srgbClr val="4CD2B1"/>
    <a:srgbClr val="00BCD4"/>
    <a:srgbClr val="429AE2"/>
    <a:srgbClr val="E8ECEB"/>
    <a:srgbClr val="99A6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F0316D-59B6-4C16-AFFE-4D16CAC976BA}" v="3" dt="2021-07-22T18:41:49.7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20" autoAdjust="0"/>
  </p:normalViewPr>
  <p:slideViewPr>
    <p:cSldViewPr snapToGrid="0" showGuides="1">
      <p:cViewPr varScale="1">
        <p:scale>
          <a:sx n="108" d="100"/>
          <a:sy n="108" d="100"/>
        </p:scale>
        <p:origin x="396" y="78"/>
      </p:cViewPr>
      <p:guideLst>
        <p:guide orient="horz" pos="2160"/>
        <p:guide pos="3840"/>
        <p:guide pos="257"/>
        <p:guide orient="horz" pos="255"/>
        <p:guide pos="7423"/>
        <p:guide orient="horz" pos="406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do, Patric, Public Health, CAPE" userId="ece67d0c-9050-4e5e-917f-f58bb86d5ff5" providerId="ADAL" clId="{9BF0316D-59B6-4C16-AFFE-4D16CAC976BA}"/>
    <pc:docChg chg="undo custSel addSld delSld modSld sldOrd">
      <pc:chgData name="Prado, Patric, Public Health, CAPE" userId="ece67d0c-9050-4e5e-917f-f58bb86d5ff5" providerId="ADAL" clId="{9BF0316D-59B6-4C16-AFFE-4D16CAC976BA}" dt="2021-07-22T19:03:26.998" v="2735" actId="47"/>
      <pc:docMkLst>
        <pc:docMk/>
      </pc:docMkLst>
      <pc:sldChg chg="del">
        <pc:chgData name="Prado, Patric, Public Health, CAPE" userId="ece67d0c-9050-4e5e-917f-f58bb86d5ff5" providerId="ADAL" clId="{9BF0316D-59B6-4C16-AFFE-4D16CAC976BA}" dt="2021-07-22T19:03:22.065" v="2734" actId="47"/>
        <pc:sldMkLst>
          <pc:docMk/>
          <pc:sldMk cId="1750113326" sldId="266"/>
        </pc:sldMkLst>
      </pc:sldChg>
      <pc:sldChg chg="del">
        <pc:chgData name="Prado, Patric, Public Health, CAPE" userId="ece67d0c-9050-4e5e-917f-f58bb86d5ff5" providerId="ADAL" clId="{9BF0316D-59B6-4C16-AFFE-4D16CAC976BA}" dt="2021-07-22T19:03:22.065" v="2734" actId="47"/>
        <pc:sldMkLst>
          <pc:docMk/>
          <pc:sldMk cId="4279628359" sldId="271"/>
        </pc:sldMkLst>
      </pc:sldChg>
      <pc:sldChg chg="del">
        <pc:chgData name="Prado, Patric, Public Health, CAPE" userId="ece67d0c-9050-4e5e-917f-f58bb86d5ff5" providerId="ADAL" clId="{9BF0316D-59B6-4C16-AFFE-4D16CAC976BA}" dt="2021-07-22T19:03:22.065" v="2734" actId="47"/>
        <pc:sldMkLst>
          <pc:docMk/>
          <pc:sldMk cId="3460609951" sldId="284"/>
        </pc:sldMkLst>
      </pc:sldChg>
      <pc:sldChg chg="addSp delSp modSp mod ord">
        <pc:chgData name="Prado, Patric, Public Health, CAPE" userId="ece67d0c-9050-4e5e-917f-f58bb86d5ff5" providerId="ADAL" clId="{9BF0316D-59B6-4C16-AFFE-4D16CAC976BA}" dt="2021-07-22T06:25:21.551" v="1303" actId="20577"/>
        <pc:sldMkLst>
          <pc:docMk/>
          <pc:sldMk cId="4276085876" sldId="285"/>
        </pc:sldMkLst>
        <pc:spChg chg="mod">
          <ac:chgData name="Prado, Patric, Public Health, CAPE" userId="ece67d0c-9050-4e5e-917f-f58bb86d5ff5" providerId="ADAL" clId="{9BF0316D-59B6-4C16-AFFE-4D16CAC976BA}" dt="2021-07-21T22:07:55.787" v="1087" actId="20577"/>
          <ac:spMkLst>
            <pc:docMk/>
            <pc:sldMk cId="4276085876" sldId="285"/>
            <ac:spMk id="16" creationId="{215C0F14-DCCB-4AA1-B49F-12319AE39C16}"/>
          </ac:spMkLst>
        </pc:spChg>
        <pc:spChg chg="mod">
          <ac:chgData name="Prado, Patric, Public Health, CAPE" userId="ece67d0c-9050-4e5e-917f-f58bb86d5ff5" providerId="ADAL" clId="{9BF0316D-59B6-4C16-AFFE-4D16CAC976BA}" dt="2021-07-22T06:25:21.551" v="1303" actId="20577"/>
          <ac:spMkLst>
            <pc:docMk/>
            <pc:sldMk cId="4276085876" sldId="285"/>
            <ac:spMk id="17" creationId="{C3E22A6A-E7BC-4FE8-8400-A051A5CAFA49}"/>
          </ac:spMkLst>
        </pc:spChg>
        <pc:picChg chg="add mod modCrop">
          <ac:chgData name="Prado, Patric, Public Health, CAPE" userId="ece67d0c-9050-4e5e-917f-f58bb86d5ff5" providerId="ADAL" clId="{9BF0316D-59B6-4C16-AFFE-4D16CAC976BA}" dt="2021-07-22T06:10:20.913" v="1113" actId="208"/>
          <ac:picMkLst>
            <pc:docMk/>
            <pc:sldMk cId="4276085876" sldId="285"/>
            <ac:picMk id="5" creationId="{C1F2A395-E1AC-421F-B90A-5F5BD4981702}"/>
          </ac:picMkLst>
        </pc:picChg>
        <pc:picChg chg="add mod modCrop">
          <ac:chgData name="Prado, Patric, Public Health, CAPE" userId="ece67d0c-9050-4e5e-917f-f58bb86d5ff5" providerId="ADAL" clId="{9BF0316D-59B6-4C16-AFFE-4D16CAC976BA}" dt="2021-07-22T06:10:18.152" v="1111" actId="208"/>
          <ac:picMkLst>
            <pc:docMk/>
            <pc:sldMk cId="4276085876" sldId="285"/>
            <ac:picMk id="6" creationId="{09257443-CCB5-45F9-85D2-7E7470B396AD}"/>
          </ac:picMkLst>
        </pc:picChg>
        <pc:picChg chg="del">
          <ac:chgData name="Prado, Patric, Public Health, CAPE" userId="ece67d0c-9050-4e5e-917f-f58bb86d5ff5" providerId="ADAL" clId="{9BF0316D-59B6-4C16-AFFE-4D16CAC976BA}" dt="2021-07-21T22:07:45.479" v="1072" actId="478"/>
          <ac:picMkLst>
            <pc:docMk/>
            <pc:sldMk cId="4276085876" sldId="285"/>
            <ac:picMk id="22" creationId="{67C15196-37DE-4634-8C30-D627F9535304}"/>
          </ac:picMkLst>
        </pc:picChg>
      </pc:sldChg>
      <pc:sldChg chg="del">
        <pc:chgData name="Prado, Patric, Public Health, CAPE" userId="ece67d0c-9050-4e5e-917f-f58bb86d5ff5" providerId="ADAL" clId="{9BF0316D-59B6-4C16-AFFE-4D16CAC976BA}" dt="2021-07-22T19:03:22.065" v="2734" actId="47"/>
        <pc:sldMkLst>
          <pc:docMk/>
          <pc:sldMk cId="615996426" sldId="319"/>
        </pc:sldMkLst>
      </pc:sldChg>
      <pc:sldChg chg="del">
        <pc:chgData name="Prado, Patric, Public Health, CAPE" userId="ece67d0c-9050-4e5e-917f-f58bb86d5ff5" providerId="ADAL" clId="{9BF0316D-59B6-4C16-AFFE-4D16CAC976BA}" dt="2021-07-22T19:03:22.065" v="2734" actId="47"/>
        <pc:sldMkLst>
          <pc:docMk/>
          <pc:sldMk cId="2404064419" sldId="347"/>
        </pc:sldMkLst>
      </pc:sldChg>
      <pc:sldChg chg="del">
        <pc:chgData name="Prado, Patric, Public Health, CAPE" userId="ece67d0c-9050-4e5e-917f-f58bb86d5ff5" providerId="ADAL" clId="{9BF0316D-59B6-4C16-AFFE-4D16CAC976BA}" dt="2021-07-22T19:03:22.065" v="2734" actId="47"/>
        <pc:sldMkLst>
          <pc:docMk/>
          <pc:sldMk cId="3667643597" sldId="350"/>
        </pc:sldMkLst>
      </pc:sldChg>
      <pc:sldChg chg="addSp delSp modSp mod">
        <pc:chgData name="Prado, Patric, Public Health, CAPE" userId="ece67d0c-9050-4e5e-917f-f58bb86d5ff5" providerId="ADAL" clId="{9BF0316D-59B6-4C16-AFFE-4D16CAC976BA}" dt="2021-07-20T21:14:24.142" v="964" actId="20577"/>
        <pc:sldMkLst>
          <pc:docMk/>
          <pc:sldMk cId="1380758014" sldId="352"/>
        </pc:sldMkLst>
        <pc:spChg chg="del">
          <ac:chgData name="Prado, Patric, Public Health, CAPE" userId="ece67d0c-9050-4e5e-917f-f58bb86d5ff5" providerId="ADAL" clId="{9BF0316D-59B6-4C16-AFFE-4D16CAC976BA}" dt="2021-07-20T19:44:08.370" v="121" actId="478"/>
          <ac:spMkLst>
            <pc:docMk/>
            <pc:sldMk cId="1380758014" sldId="352"/>
            <ac:spMk id="8" creationId="{651510A5-6F03-4ECE-ACEE-C947C9AD0A55}"/>
          </ac:spMkLst>
        </pc:spChg>
        <pc:spChg chg="mod">
          <ac:chgData name="Prado, Patric, Public Health, CAPE" userId="ece67d0c-9050-4e5e-917f-f58bb86d5ff5" providerId="ADAL" clId="{9BF0316D-59B6-4C16-AFFE-4D16CAC976BA}" dt="2021-07-20T19:46:18.039" v="344" actId="20577"/>
          <ac:spMkLst>
            <pc:docMk/>
            <pc:sldMk cId="1380758014" sldId="352"/>
            <ac:spMk id="17" creationId="{1856D65C-AEF0-4F09-8C45-DBC1DB28B6DE}"/>
          </ac:spMkLst>
        </pc:spChg>
        <pc:spChg chg="mod">
          <ac:chgData name="Prado, Patric, Public Health, CAPE" userId="ece67d0c-9050-4e5e-917f-f58bb86d5ff5" providerId="ADAL" clId="{9BF0316D-59B6-4C16-AFFE-4D16CAC976BA}" dt="2021-07-20T19:45:20.384" v="146" actId="20577"/>
          <ac:spMkLst>
            <pc:docMk/>
            <pc:sldMk cId="1380758014" sldId="352"/>
            <ac:spMk id="18" creationId="{B0F6BADD-777F-40BD-AF0B-1B0BC810ECE5}"/>
          </ac:spMkLst>
        </pc:spChg>
        <pc:spChg chg="mod">
          <ac:chgData name="Prado, Patric, Public Health, CAPE" userId="ece67d0c-9050-4e5e-917f-f58bb86d5ff5" providerId="ADAL" clId="{9BF0316D-59B6-4C16-AFFE-4D16CAC976BA}" dt="2021-07-20T21:12:14.769" v="751" actId="20577"/>
          <ac:spMkLst>
            <pc:docMk/>
            <pc:sldMk cId="1380758014" sldId="352"/>
            <ac:spMk id="19" creationId="{43C36152-1267-4E27-89AD-986AF126BB82}"/>
          </ac:spMkLst>
        </pc:spChg>
        <pc:spChg chg="add mod">
          <ac:chgData name="Prado, Patric, Public Health, CAPE" userId="ece67d0c-9050-4e5e-917f-f58bb86d5ff5" providerId="ADAL" clId="{9BF0316D-59B6-4C16-AFFE-4D16CAC976BA}" dt="2021-07-20T21:14:24.142" v="964" actId="20577"/>
          <ac:spMkLst>
            <pc:docMk/>
            <pc:sldMk cId="1380758014" sldId="352"/>
            <ac:spMk id="20" creationId="{D48D0179-C893-42CE-9CF7-919F6C8A3B3E}"/>
          </ac:spMkLst>
        </pc:spChg>
        <pc:spChg chg="mod">
          <ac:chgData name="Prado, Patric, Public Health, CAPE" userId="ece67d0c-9050-4e5e-917f-f58bb86d5ff5" providerId="ADAL" clId="{9BF0316D-59B6-4C16-AFFE-4D16CAC976BA}" dt="2021-07-20T21:11:52.696" v="698" actId="20577"/>
          <ac:spMkLst>
            <pc:docMk/>
            <pc:sldMk cId="1380758014" sldId="352"/>
            <ac:spMk id="21" creationId="{5A814312-CBA5-4A9B-9883-3B69CA32F2F6}"/>
          </ac:spMkLst>
        </pc:spChg>
        <pc:spChg chg="mod">
          <ac:chgData name="Prado, Patric, Public Health, CAPE" userId="ece67d0c-9050-4e5e-917f-f58bb86d5ff5" providerId="ADAL" clId="{9BF0316D-59B6-4C16-AFFE-4D16CAC976BA}" dt="2021-07-20T20:40:40.145" v="498" actId="20577"/>
          <ac:spMkLst>
            <pc:docMk/>
            <pc:sldMk cId="1380758014" sldId="352"/>
            <ac:spMk id="22" creationId="{E15B8D63-2FC5-4778-A835-AAB905FA1BEA}"/>
          </ac:spMkLst>
        </pc:spChg>
        <pc:spChg chg="mod">
          <ac:chgData name="Prado, Patric, Public Health, CAPE" userId="ece67d0c-9050-4e5e-917f-f58bb86d5ff5" providerId="ADAL" clId="{9BF0316D-59B6-4C16-AFFE-4D16CAC976BA}" dt="2021-07-20T20:35:19.799" v="363" actId="20577"/>
          <ac:spMkLst>
            <pc:docMk/>
            <pc:sldMk cId="1380758014" sldId="352"/>
            <ac:spMk id="23" creationId="{57199D73-7B5C-4187-8C13-AFA123CE089D}"/>
          </ac:spMkLst>
        </pc:spChg>
        <pc:spChg chg="mod">
          <ac:chgData name="Prado, Patric, Public Health, CAPE" userId="ece67d0c-9050-4e5e-917f-f58bb86d5ff5" providerId="ADAL" clId="{9BF0316D-59B6-4C16-AFFE-4D16CAC976BA}" dt="2021-07-20T21:12:52.974" v="826" actId="20577"/>
          <ac:spMkLst>
            <pc:docMk/>
            <pc:sldMk cId="1380758014" sldId="352"/>
            <ac:spMk id="24" creationId="{6C968FC0-C283-403E-BC12-034E93874A36}"/>
          </ac:spMkLst>
        </pc:spChg>
        <pc:spChg chg="mod">
          <ac:chgData name="Prado, Patric, Public Health, CAPE" userId="ece67d0c-9050-4e5e-917f-f58bb86d5ff5" providerId="ADAL" clId="{9BF0316D-59B6-4C16-AFFE-4D16CAC976BA}" dt="2021-07-20T21:12:29.509" v="756" actId="20577"/>
          <ac:spMkLst>
            <pc:docMk/>
            <pc:sldMk cId="1380758014" sldId="352"/>
            <ac:spMk id="25" creationId="{4197ADB7-B898-4129-A39A-4E018B8AC335}"/>
          </ac:spMkLst>
        </pc:spChg>
        <pc:spChg chg="mod">
          <ac:chgData name="Prado, Patric, Public Health, CAPE" userId="ece67d0c-9050-4e5e-917f-f58bb86d5ff5" providerId="ADAL" clId="{9BF0316D-59B6-4C16-AFFE-4D16CAC976BA}" dt="2021-07-20T21:13:50.664" v="924" actId="20577"/>
          <ac:spMkLst>
            <pc:docMk/>
            <pc:sldMk cId="1380758014" sldId="352"/>
            <ac:spMk id="26" creationId="{A18DBF68-07D8-410B-AF9B-9263C23ADC91}"/>
          </ac:spMkLst>
        </pc:spChg>
        <pc:spChg chg="mod">
          <ac:chgData name="Prado, Patric, Public Health, CAPE" userId="ece67d0c-9050-4e5e-917f-f58bb86d5ff5" providerId="ADAL" clId="{9BF0316D-59B6-4C16-AFFE-4D16CAC976BA}" dt="2021-07-20T21:13:42.197" v="909" actId="20577"/>
          <ac:spMkLst>
            <pc:docMk/>
            <pc:sldMk cId="1380758014" sldId="352"/>
            <ac:spMk id="27" creationId="{3DF66220-8B62-452C-A31E-6FD8FAC6CF84}"/>
          </ac:spMkLst>
        </pc:spChg>
        <pc:spChg chg="mod">
          <ac:chgData name="Prado, Patric, Public Health, CAPE" userId="ece67d0c-9050-4e5e-917f-f58bb86d5ff5" providerId="ADAL" clId="{9BF0316D-59B6-4C16-AFFE-4D16CAC976BA}" dt="2021-07-20T21:11:17.237" v="676" actId="20577"/>
          <ac:spMkLst>
            <pc:docMk/>
            <pc:sldMk cId="1380758014" sldId="352"/>
            <ac:spMk id="28" creationId="{94F0B17C-A8DD-456B-B402-EA92A1661AE1}"/>
          </ac:spMkLst>
        </pc:spChg>
        <pc:spChg chg="add mod">
          <ac:chgData name="Prado, Patric, Public Health, CAPE" userId="ece67d0c-9050-4e5e-917f-f58bb86d5ff5" providerId="ADAL" clId="{9BF0316D-59B6-4C16-AFFE-4D16CAC976BA}" dt="2021-07-20T21:14:14.763" v="941" actId="20577"/>
          <ac:spMkLst>
            <pc:docMk/>
            <pc:sldMk cId="1380758014" sldId="352"/>
            <ac:spMk id="29" creationId="{9217BCE8-A096-4600-8F6C-EA192E5F413B}"/>
          </ac:spMkLst>
        </pc:spChg>
        <pc:spChg chg="mod">
          <ac:chgData name="Prado, Patric, Public Health, CAPE" userId="ece67d0c-9050-4e5e-917f-f58bb86d5ff5" providerId="ADAL" clId="{9BF0316D-59B6-4C16-AFFE-4D16CAC976BA}" dt="2021-07-20T21:10:33.076" v="532" actId="20577"/>
          <ac:spMkLst>
            <pc:docMk/>
            <pc:sldMk cId="1380758014" sldId="352"/>
            <ac:spMk id="30" creationId="{D2FEAD67-2871-4994-A8FF-A17E1CBBB24E}"/>
          </ac:spMkLst>
        </pc:spChg>
        <pc:graphicFrameChg chg="del">
          <ac:chgData name="Prado, Patric, Public Health, CAPE" userId="ece67d0c-9050-4e5e-917f-f58bb86d5ff5" providerId="ADAL" clId="{9BF0316D-59B6-4C16-AFFE-4D16CAC976BA}" dt="2021-07-20T19:44:05.712" v="120" actId="478"/>
          <ac:graphicFrameMkLst>
            <pc:docMk/>
            <pc:sldMk cId="1380758014" sldId="352"/>
            <ac:graphicFrameMk id="2" creationId="{05CE2070-1957-4D82-B7CA-6733AA10106E}"/>
          </ac:graphicFrameMkLst>
        </pc:graphicFrameChg>
      </pc:sldChg>
      <pc:sldChg chg="modSp mod">
        <pc:chgData name="Prado, Patric, Public Health, CAPE" userId="ece67d0c-9050-4e5e-917f-f58bb86d5ff5" providerId="ADAL" clId="{9BF0316D-59B6-4C16-AFFE-4D16CAC976BA}" dt="2021-07-20T19:43:48.603" v="119" actId="20577"/>
        <pc:sldMkLst>
          <pc:docMk/>
          <pc:sldMk cId="1994206228" sldId="353"/>
        </pc:sldMkLst>
        <pc:spChg chg="mod">
          <ac:chgData name="Prado, Patric, Public Health, CAPE" userId="ece67d0c-9050-4e5e-917f-f58bb86d5ff5" providerId="ADAL" clId="{9BF0316D-59B6-4C16-AFFE-4D16CAC976BA}" dt="2021-07-20T19:43:48.603" v="119" actId="20577"/>
          <ac:spMkLst>
            <pc:docMk/>
            <pc:sldMk cId="1994206228" sldId="353"/>
            <ac:spMk id="31" creationId="{D11021FA-6CA3-4F7E-B90B-49DB6A86B272}"/>
          </ac:spMkLst>
        </pc:spChg>
      </pc:sldChg>
      <pc:sldChg chg="add del">
        <pc:chgData name="Prado, Patric, Public Health, CAPE" userId="ece67d0c-9050-4e5e-917f-f58bb86d5ff5" providerId="ADAL" clId="{9BF0316D-59B6-4C16-AFFE-4D16CAC976BA}" dt="2021-07-22T19:03:16.146" v="2733" actId="47"/>
        <pc:sldMkLst>
          <pc:docMk/>
          <pc:sldMk cId="1346165439" sldId="357"/>
        </pc:sldMkLst>
      </pc:sldChg>
      <pc:sldChg chg="addSp delSp modSp mod ord">
        <pc:chgData name="Prado, Patric, Public Health, CAPE" userId="ece67d0c-9050-4e5e-917f-f58bb86d5ff5" providerId="ADAL" clId="{9BF0316D-59B6-4C16-AFFE-4D16CAC976BA}" dt="2021-07-22T18:40:36.340" v="1752" actId="20577"/>
        <pc:sldMkLst>
          <pc:docMk/>
          <pc:sldMk cId="670164243" sldId="373"/>
        </pc:sldMkLst>
        <pc:spChg chg="mod">
          <ac:chgData name="Prado, Patric, Public Health, CAPE" userId="ece67d0c-9050-4e5e-917f-f58bb86d5ff5" providerId="ADAL" clId="{9BF0316D-59B6-4C16-AFFE-4D16CAC976BA}" dt="2021-07-22T18:23:23.846" v="1531" actId="20577"/>
          <ac:spMkLst>
            <pc:docMk/>
            <pc:sldMk cId="670164243" sldId="373"/>
            <ac:spMk id="16" creationId="{215C0F14-DCCB-4AA1-B49F-12319AE39C16}"/>
          </ac:spMkLst>
        </pc:spChg>
        <pc:spChg chg="mod">
          <ac:chgData name="Prado, Patric, Public Health, CAPE" userId="ece67d0c-9050-4e5e-917f-f58bb86d5ff5" providerId="ADAL" clId="{9BF0316D-59B6-4C16-AFFE-4D16CAC976BA}" dt="2021-07-22T18:40:36.340" v="1752" actId="20577"/>
          <ac:spMkLst>
            <pc:docMk/>
            <pc:sldMk cId="670164243" sldId="373"/>
            <ac:spMk id="17" creationId="{C3E22A6A-E7BC-4FE8-8400-A051A5CAFA49}"/>
          </ac:spMkLst>
        </pc:spChg>
        <pc:picChg chg="add mod modCrop">
          <ac:chgData name="Prado, Patric, Public Health, CAPE" userId="ece67d0c-9050-4e5e-917f-f58bb86d5ff5" providerId="ADAL" clId="{9BF0316D-59B6-4C16-AFFE-4D16CAC976BA}" dt="2021-07-22T18:38:15.531" v="1631" actId="208"/>
          <ac:picMkLst>
            <pc:docMk/>
            <pc:sldMk cId="670164243" sldId="373"/>
            <ac:picMk id="5" creationId="{F7522B96-F592-45AB-B2ED-8D99C8845336}"/>
          </ac:picMkLst>
        </pc:picChg>
        <pc:picChg chg="del">
          <ac:chgData name="Prado, Patric, Public Health, CAPE" userId="ece67d0c-9050-4e5e-917f-f58bb86d5ff5" providerId="ADAL" clId="{9BF0316D-59B6-4C16-AFFE-4D16CAC976BA}" dt="2021-07-22T18:26:09.290" v="1533" actId="478"/>
          <ac:picMkLst>
            <pc:docMk/>
            <pc:sldMk cId="670164243" sldId="373"/>
            <ac:picMk id="7" creationId="{F374D4F2-2B46-4D35-94DE-A3AB87534CF2}"/>
          </ac:picMkLst>
        </pc:picChg>
        <pc:picChg chg="add del mod modCrop">
          <ac:chgData name="Prado, Patric, Public Health, CAPE" userId="ece67d0c-9050-4e5e-917f-f58bb86d5ff5" providerId="ADAL" clId="{9BF0316D-59B6-4C16-AFFE-4D16CAC976BA}" dt="2021-07-22T18:39:17.040" v="1635" actId="478"/>
          <ac:picMkLst>
            <pc:docMk/>
            <pc:sldMk cId="670164243" sldId="373"/>
            <ac:picMk id="8" creationId="{9637AB4A-01F6-48D5-B2DC-5E17C5A008B3}"/>
          </ac:picMkLst>
        </pc:picChg>
        <pc:picChg chg="add mod modCrop">
          <ac:chgData name="Prado, Patric, Public Health, CAPE" userId="ece67d0c-9050-4e5e-917f-f58bb86d5ff5" providerId="ADAL" clId="{9BF0316D-59B6-4C16-AFFE-4D16CAC976BA}" dt="2021-07-22T18:40:08.754" v="1645" actId="208"/>
          <ac:picMkLst>
            <pc:docMk/>
            <pc:sldMk cId="670164243" sldId="373"/>
            <ac:picMk id="10" creationId="{EDD38633-BF24-4CDF-AC7A-072D86A0FEA7}"/>
          </ac:picMkLst>
        </pc:picChg>
        <pc:picChg chg="del">
          <ac:chgData name="Prado, Patric, Public Health, CAPE" userId="ece67d0c-9050-4e5e-917f-f58bb86d5ff5" providerId="ADAL" clId="{9BF0316D-59B6-4C16-AFFE-4D16CAC976BA}" dt="2021-07-22T18:26:07.427" v="1532" actId="478"/>
          <ac:picMkLst>
            <pc:docMk/>
            <pc:sldMk cId="670164243" sldId="373"/>
            <ac:picMk id="12" creationId="{D2AD7F8C-E098-46B7-9238-EF83CAB53A91}"/>
          </ac:picMkLst>
        </pc:picChg>
      </pc:sldChg>
      <pc:sldChg chg="addSp delSp modSp mod">
        <pc:chgData name="Prado, Patric, Public Health, CAPE" userId="ece67d0c-9050-4e5e-917f-f58bb86d5ff5" providerId="ADAL" clId="{9BF0316D-59B6-4C16-AFFE-4D16CAC976BA}" dt="2021-07-22T18:07:37.814" v="1484" actId="20577"/>
        <pc:sldMkLst>
          <pc:docMk/>
          <pc:sldMk cId="359702293" sldId="374"/>
        </pc:sldMkLst>
        <pc:spChg chg="mod">
          <ac:chgData name="Prado, Patric, Public Health, CAPE" userId="ece67d0c-9050-4e5e-917f-f58bb86d5ff5" providerId="ADAL" clId="{9BF0316D-59B6-4C16-AFFE-4D16CAC976BA}" dt="2021-07-21T22:01:14.160" v="1004" actId="20577"/>
          <ac:spMkLst>
            <pc:docMk/>
            <pc:sldMk cId="359702293" sldId="374"/>
            <ac:spMk id="33" creationId="{97168365-6462-45FA-8585-48737D2AE21E}"/>
          </ac:spMkLst>
        </pc:spChg>
        <pc:spChg chg="mod">
          <ac:chgData name="Prado, Patric, Public Health, CAPE" userId="ece67d0c-9050-4e5e-917f-f58bb86d5ff5" providerId="ADAL" clId="{9BF0316D-59B6-4C16-AFFE-4D16CAC976BA}" dt="2021-07-21T21:59:41.707" v="977" actId="20577"/>
          <ac:spMkLst>
            <pc:docMk/>
            <pc:sldMk cId="359702293" sldId="374"/>
            <ac:spMk id="41" creationId="{81A003D6-22EF-4A47-BC2A-C18CAAD59FA3}"/>
          </ac:spMkLst>
        </pc:spChg>
        <pc:spChg chg="mod">
          <ac:chgData name="Prado, Patric, Public Health, CAPE" userId="ece67d0c-9050-4e5e-917f-f58bb86d5ff5" providerId="ADAL" clId="{9BF0316D-59B6-4C16-AFFE-4D16CAC976BA}" dt="2021-07-22T18:07:37.814" v="1484" actId="20577"/>
          <ac:spMkLst>
            <pc:docMk/>
            <pc:sldMk cId="359702293" sldId="374"/>
            <ac:spMk id="42" creationId="{CE4524FF-C377-4FD5-B03F-C552507378A4}"/>
          </ac:spMkLst>
        </pc:spChg>
        <pc:graphicFrameChg chg="del">
          <ac:chgData name="Prado, Patric, Public Health, CAPE" userId="ece67d0c-9050-4e5e-917f-f58bb86d5ff5" providerId="ADAL" clId="{9BF0316D-59B6-4C16-AFFE-4D16CAC976BA}" dt="2021-07-21T22:01:18.727" v="1005" actId="478"/>
          <ac:graphicFrameMkLst>
            <pc:docMk/>
            <pc:sldMk cId="359702293" sldId="374"/>
            <ac:graphicFrameMk id="2" creationId="{332D9B6E-DC88-4DCB-8034-63D72AE282C7}"/>
          </ac:graphicFrameMkLst>
        </pc:graphicFrameChg>
        <pc:picChg chg="add mod modCrop">
          <ac:chgData name="Prado, Patric, Public Health, CAPE" userId="ece67d0c-9050-4e5e-917f-f58bb86d5ff5" providerId="ADAL" clId="{9BF0316D-59B6-4C16-AFFE-4D16CAC976BA}" dt="2021-07-22T18:02:21.688" v="1352" actId="208"/>
          <ac:picMkLst>
            <pc:docMk/>
            <pc:sldMk cId="359702293" sldId="374"/>
            <ac:picMk id="3" creationId="{87E137CE-7A2E-4D8A-A007-CFCD36D04B5F}"/>
          </ac:picMkLst>
        </pc:picChg>
        <pc:picChg chg="add mod modCrop">
          <ac:chgData name="Prado, Patric, Public Health, CAPE" userId="ece67d0c-9050-4e5e-917f-f58bb86d5ff5" providerId="ADAL" clId="{9BF0316D-59B6-4C16-AFFE-4D16CAC976BA}" dt="2021-07-21T22:10:36.094" v="1095" actId="208"/>
          <ac:picMkLst>
            <pc:docMk/>
            <pc:sldMk cId="359702293" sldId="374"/>
            <ac:picMk id="4" creationId="{69600B6D-7017-489B-ABB5-576733FF677E}"/>
          </ac:picMkLst>
        </pc:picChg>
        <pc:picChg chg="add mod modCrop">
          <ac:chgData name="Prado, Patric, Public Health, CAPE" userId="ece67d0c-9050-4e5e-917f-f58bb86d5ff5" providerId="ADAL" clId="{9BF0316D-59B6-4C16-AFFE-4D16CAC976BA}" dt="2021-07-21T22:10:41.864" v="1097" actId="208"/>
          <ac:picMkLst>
            <pc:docMk/>
            <pc:sldMk cId="359702293" sldId="374"/>
            <ac:picMk id="6" creationId="{F543DC03-25C9-4A3E-A548-55307E3D7C73}"/>
          </ac:picMkLst>
        </pc:picChg>
      </pc:sldChg>
      <pc:sldChg chg="del">
        <pc:chgData name="Prado, Patric, Public Health, CAPE" userId="ece67d0c-9050-4e5e-917f-f58bb86d5ff5" providerId="ADAL" clId="{9BF0316D-59B6-4C16-AFFE-4D16CAC976BA}" dt="2021-07-22T19:03:26.998" v="2735" actId="47"/>
        <pc:sldMkLst>
          <pc:docMk/>
          <pc:sldMk cId="1841021341" sldId="379"/>
        </pc:sldMkLst>
      </pc:sldChg>
      <pc:sldChg chg="del">
        <pc:chgData name="Prado, Patric, Public Health, CAPE" userId="ece67d0c-9050-4e5e-917f-f58bb86d5ff5" providerId="ADAL" clId="{9BF0316D-59B6-4C16-AFFE-4D16CAC976BA}" dt="2021-07-22T19:03:22.065" v="2734" actId="47"/>
        <pc:sldMkLst>
          <pc:docMk/>
          <pc:sldMk cId="657682870" sldId="381"/>
        </pc:sldMkLst>
      </pc:sldChg>
      <pc:sldChg chg="del">
        <pc:chgData name="Prado, Patric, Public Health, CAPE" userId="ece67d0c-9050-4e5e-917f-f58bb86d5ff5" providerId="ADAL" clId="{9BF0316D-59B6-4C16-AFFE-4D16CAC976BA}" dt="2021-07-22T19:03:22.065" v="2734" actId="47"/>
        <pc:sldMkLst>
          <pc:docMk/>
          <pc:sldMk cId="3849268253" sldId="382"/>
        </pc:sldMkLst>
      </pc:sldChg>
      <pc:sldChg chg="del">
        <pc:chgData name="Prado, Patric, Public Health, CAPE" userId="ece67d0c-9050-4e5e-917f-f58bb86d5ff5" providerId="ADAL" clId="{9BF0316D-59B6-4C16-AFFE-4D16CAC976BA}" dt="2021-07-22T19:03:22.065" v="2734" actId="47"/>
        <pc:sldMkLst>
          <pc:docMk/>
          <pc:sldMk cId="725720352" sldId="383"/>
        </pc:sldMkLst>
      </pc:sldChg>
      <pc:sldChg chg="del">
        <pc:chgData name="Prado, Patric, Public Health, CAPE" userId="ece67d0c-9050-4e5e-917f-f58bb86d5ff5" providerId="ADAL" clId="{9BF0316D-59B6-4C16-AFFE-4D16CAC976BA}" dt="2021-07-22T19:03:22.065" v="2734" actId="47"/>
        <pc:sldMkLst>
          <pc:docMk/>
          <pc:sldMk cId="3945864943" sldId="384"/>
        </pc:sldMkLst>
      </pc:sldChg>
      <pc:sldChg chg="addSp delSp modSp add mod ord">
        <pc:chgData name="Prado, Patric, Public Health, CAPE" userId="ece67d0c-9050-4e5e-917f-f58bb86d5ff5" providerId="ADAL" clId="{9BF0316D-59B6-4C16-AFFE-4D16CAC976BA}" dt="2021-07-22T18:48:46.088" v="2008" actId="208"/>
        <pc:sldMkLst>
          <pc:docMk/>
          <pc:sldMk cId="3867453782" sldId="385"/>
        </pc:sldMkLst>
        <pc:spChg chg="mod">
          <ac:chgData name="Prado, Patric, Public Health, CAPE" userId="ece67d0c-9050-4e5e-917f-f58bb86d5ff5" providerId="ADAL" clId="{9BF0316D-59B6-4C16-AFFE-4D16CAC976BA}" dt="2021-07-22T18:42:13.481" v="1781" actId="20577"/>
          <ac:spMkLst>
            <pc:docMk/>
            <pc:sldMk cId="3867453782" sldId="385"/>
            <ac:spMk id="16" creationId="{215C0F14-DCCB-4AA1-B49F-12319AE39C16}"/>
          </ac:spMkLst>
        </pc:spChg>
        <pc:spChg chg="mod">
          <ac:chgData name="Prado, Patric, Public Health, CAPE" userId="ece67d0c-9050-4e5e-917f-f58bb86d5ff5" providerId="ADAL" clId="{9BF0316D-59B6-4C16-AFFE-4D16CAC976BA}" dt="2021-07-22T18:44:57.994" v="1983" actId="20577"/>
          <ac:spMkLst>
            <pc:docMk/>
            <pc:sldMk cId="3867453782" sldId="385"/>
            <ac:spMk id="17" creationId="{C3E22A6A-E7BC-4FE8-8400-A051A5CAFA49}"/>
          </ac:spMkLst>
        </pc:spChg>
        <pc:picChg chg="del">
          <ac:chgData name="Prado, Patric, Public Health, CAPE" userId="ece67d0c-9050-4e5e-917f-f58bb86d5ff5" providerId="ADAL" clId="{9BF0316D-59B6-4C16-AFFE-4D16CAC976BA}" dt="2021-07-22T18:45:03.355" v="1985" actId="478"/>
          <ac:picMkLst>
            <pc:docMk/>
            <pc:sldMk cId="3867453782" sldId="385"/>
            <ac:picMk id="5" creationId="{C1F2A395-E1AC-421F-B90A-5F5BD4981702}"/>
          </ac:picMkLst>
        </pc:picChg>
        <pc:picChg chg="del">
          <ac:chgData name="Prado, Patric, Public Health, CAPE" userId="ece67d0c-9050-4e5e-917f-f58bb86d5ff5" providerId="ADAL" clId="{9BF0316D-59B6-4C16-AFFE-4D16CAC976BA}" dt="2021-07-22T18:45:02.067" v="1984" actId="478"/>
          <ac:picMkLst>
            <pc:docMk/>
            <pc:sldMk cId="3867453782" sldId="385"/>
            <ac:picMk id="6" creationId="{09257443-CCB5-45F9-85D2-7E7470B396AD}"/>
          </ac:picMkLst>
        </pc:picChg>
        <pc:picChg chg="add mod modCrop">
          <ac:chgData name="Prado, Patric, Public Health, CAPE" userId="ece67d0c-9050-4e5e-917f-f58bb86d5ff5" providerId="ADAL" clId="{9BF0316D-59B6-4C16-AFFE-4D16CAC976BA}" dt="2021-07-22T18:46:38.286" v="1993" actId="732"/>
          <ac:picMkLst>
            <pc:docMk/>
            <pc:sldMk cId="3867453782" sldId="385"/>
            <ac:picMk id="7" creationId="{AC1D2F1C-DFAD-4722-8C37-D02F461B4AE1}"/>
          </ac:picMkLst>
        </pc:picChg>
        <pc:picChg chg="add del mod modCrop">
          <ac:chgData name="Prado, Patric, Public Health, CAPE" userId="ece67d0c-9050-4e5e-917f-f58bb86d5ff5" providerId="ADAL" clId="{9BF0316D-59B6-4C16-AFFE-4D16CAC976BA}" dt="2021-07-22T18:47:16.956" v="1999" actId="478"/>
          <ac:picMkLst>
            <pc:docMk/>
            <pc:sldMk cId="3867453782" sldId="385"/>
            <ac:picMk id="9" creationId="{A9C25FCF-31B5-4B2B-98A9-25DBE2438A6D}"/>
          </ac:picMkLst>
        </pc:picChg>
        <pc:picChg chg="add mod modCrop">
          <ac:chgData name="Prado, Patric, Public Health, CAPE" userId="ece67d0c-9050-4e5e-917f-f58bb86d5ff5" providerId="ADAL" clId="{9BF0316D-59B6-4C16-AFFE-4D16CAC976BA}" dt="2021-07-22T18:48:46.088" v="2008" actId="208"/>
          <ac:picMkLst>
            <pc:docMk/>
            <pc:sldMk cId="3867453782" sldId="385"/>
            <ac:picMk id="11" creationId="{69A4299A-04C4-476A-A456-BD5090619F7E}"/>
          </ac:picMkLst>
        </pc:picChg>
      </pc:sldChg>
      <pc:sldChg chg="add del setBg">
        <pc:chgData name="Prado, Patric, Public Health, CAPE" userId="ece67d0c-9050-4e5e-917f-f58bb86d5ff5" providerId="ADAL" clId="{9BF0316D-59B6-4C16-AFFE-4D16CAC976BA}" dt="2021-07-22T18:41:49.714" v="1754"/>
        <pc:sldMkLst>
          <pc:docMk/>
          <pc:sldMk cId="3896465787" sldId="385"/>
        </pc:sldMkLst>
      </pc:sldChg>
      <pc:sldChg chg="addSp delSp modSp add mod ord">
        <pc:chgData name="Prado, Patric, Public Health, CAPE" userId="ece67d0c-9050-4e5e-917f-f58bb86d5ff5" providerId="ADAL" clId="{9BF0316D-59B6-4C16-AFFE-4D16CAC976BA}" dt="2021-07-22T18:55:15.696" v="2385" actId="20577"/>
        <pc:sldMkLst>
          <pc:docMk/>
          <pc:sldMk cId="1024389405" sldId="386"/>
        </pc:sldMkLst>
        <pc:spChg chg="mod">
          <ac:chgData name="Prado, Patric, Public Health, CAPE" userId="ece67d0c-9050-4e5e-917f-f58bb86d5ff5" providerId="ADAL" clId="{9BF0316D-59B6-4C16-AFFE-4D16CAC976BA}" dt="2021-07-22T18:53:14.200" v="2055" actId="20577"/>
          <ac:spMkLst>
            <pc:docMk/>
            <pc:sldMk cId="1024389405" sldId="386"/>
            <ac:spMk id="16" creationId="{215C0F14-DCCB-4AA1-B49F-12319AE39C16}"/>
          </ac:spMkLst>
        </pc:spChg>
        <pc:spChg chg="mod">
          <ac:chgData name="Prado, Patric, Public Health, CAPE" userId="ece67d0c-9050-4e5e-917f-f58bb86d5ff5" providerId="ADAL" clId="{9BF0316D-59B6-4C16-AFFE-4D16CAC976BA}" dt="2021-07-22T18:55:15.696" v="2385" actId="20577"/>
          <ac:spMkLst>
            <pc:docMk/>
            <pc:sldMk cId="1024389405" sldId="386"/>
            <ac:spMk id="17" creationId="{C3E22A6A-E7BC-4FE8-8400-A051A5CAFA49}"/>
          </ac:spMkLst>
        </pc:spChg>
        <pc:picChg chg="del">
          <ac:chgData name="Prado, Patric, Public Health, CAPE" userId="ece67d0c-9050-4e5e-917f-f58bb86d5ff5" providerId="ADAL" clId="{9BF0316D-59B6-4C16-AFFE-4D16CAC976BA}" dt="2021-07-22T18:53:18.378" v="2057" actId="478"/>
          <ac:picMkLst>
            <pc:docMk/>
            <pc:sldMk cId="1024389405" sldId="386"/>
            <ac:picMk id="5" creationId="{F7522B96-F592-45AB-B2ED-8D99C8845336}"/>
          </ac:picMkLst>
        </pc:picChg>
        <pc:picChg chg="add mod modCrop">
          <ac:chgData name="Prado, Patric, Public Health, CAPE" userId="ece67d0c-9050-4e5e-917f-f58bb86d5ff5" providerId="ADAL" clId="{9BF0316D-59B6-4C16-AFFE-4D16CAC976BA}" dt="2021-07-22T18:53:47.715" v="2066" actId="208"/>
          <ac:picMkLst>
            <pc:docMk/>
            <pc:sldMk cId="1024389405" sldId="386"/>
            <ac:picMk id="6" creationId="{15771E1F-3897-4AE4-876D-9ADC15493FDB}"/>
          </ac:picMkLst>
        </pc:picChg>
        <pc:picChg chg="del">
          <ac:chgData name="Prado, Patric, Public Health, CAPE" userId="ece67d0c-9050-4e5e-917f-f58bb86d5ff5" providerId="ADAL" clId="{9BF0316D-59B6-4C16-AFFE-4D16CAC976BA}" dt="2021-07-22T18:53:17.356" v="2056" actId="478"/>
          <ac:picMkLst>
            <pc:docMk/>
            <pc:sldMk cId="1024389405" sldId="386"/>
            <ac:picMk id="10" creationId="{EDD38633-BF24-4CDF-AC7A-072D86A0FEA7}"/>
          </ac:picMkLst>
        </pc:picChg>
      </pc:sldChg>
      <pc:sldChg chg="addSp delSp modSp add mod ord">
        <pc:chgData name="Prado, Patric, Public Health, CAPE" userId="ece67d0c-9050-4e5e-917f-f58bb86d5ff5" providerId="ADAL" clId="{9BF0316D-59B6-4C16-AFFE-4D16CAC976BA}" dt="2021-07-22T19:02:59.447" v="2731" actId="20577"/>
        <pc:sldMkLst>
          <pc:docMk/>
          <pc:sldMk cId="2748881455" sldId="387"/>
        </pc:sldMkLst>
        <pc:spChg chg="mod">
          <ac:chgData name="Prado, Patric, Public Health, CAPE" userId="ece67d0c-9050-4e5e-917f-f58bb86d5ff5" providerId="ADAL" clId="{9BF0316D-59B6-4C16-AFFE-4D16CAC976BA}" dt="2021-07-22T18:56:08.216" v="2470" actId="20577"/>
          <ac:spMkLst>
            <pc:docMk/>
            <pc:sldMk cId="2748881455" sldId="387"/>
            <ac:spMk id="16" creationId="{215C0F14-DCCB-4AA1-B49F-12319AE39C16}"/>
          </ac:spMkLst>
        </pc:spChg>
        <pc:spChg chg="mod">
          <ac:chgData name="Prado, Patric, Public Health, CAPE" userId="ece67d0c-9050-4e5e-917f-f58bb86d5ff5" providerId="ADAL" clId="{9BF0316D-59B6-4C16-AFFE-4D16CAC976BA}" dt="2021-07-22T19:02:59.447" v="2731" actId="20577"/>
          <ac:spMkLst>
            <pc:docMk/>
            <pc:sldMk cId="2748881455" sldId="387"/>
            <ac:spMk id="17" creationId="{C3E22A6A-E7BC-4FE8-8400-A051A5CAFA49}"/>
          </ac:spMkLst>
        </pc:spChg>
        <pc:picChg chg="add mod modCrop">
          <ac:chgData name="Prado, Patric, Public Health, CAPE" userId="ece67d0c-9050-4e5e-917f-f58bb86d5ff5" providerId="ADAL" clId="{9BF0316D-59B6-4C16-AFFE-4D16CAC976BA}" dt="2021-07-22T18:58:46.452" v="2610" actId="208"/>
          <ac:picMkLst>
            <pc:docMk/>
            <pc:sldMk cId="2748881455" sldId="387"/>
            <ac:picMk id="5" creationId="{EF85D694-FC91-4F6A-9D3D-98414F610435}"/>
          </ac:picMkLst>
        </pc:picChg>
        <pc:picChg chg="del">
          <ac:chgData name="Prado, Patric, Public Health, CAPE" userId="ece67d0c-9050-4e5e-917f-f58bb86d5ff5" providerId="ADAL" clId="{9BF0316D-59B6-4C16-AFFE-4D16CAC976BA}" dt="2021-07-22T18:58:20.513" v="2600" actId="478"/>
          <ac:picMkLst>
            <pc:docMk/>
            <pc:sldMk cId="2748881455" sldId="387"/>
            <ac:picMk id="7" creationId="{AC1D2F1C-DFAD-4722-8C37-D02F461B4AE1}"/>
          </ac:picMkLst>
        </pc:picChg>
        <pc:picChg chg="add mod modCrop">
          <ac:chgData name="Prado, Patric, Public Health, CAPE" userId="ece67d0c-9050-4e5e-917f-f58bb86d5ff5" providerId="ADAL" clId="{9BF0316D-59B6-4C16-AFFE-4D16CAC976BA}" dt="2021-07-22T19:02:19.444" v="2682" actId="208"/>
          <ac:picMkLst>
            <pc:docMk/>
            <pc:sldMk cId="2748881455" sldId="387"/>
            <ac:picMk id="8" creationId="{3636888B-822C-4932-BA2D-96BEE9698FAF}"/>
          </ac:picMkLst>
        </pc:picChg>
        <pc:picChg chg="del">
          <ac:chgData name="Prado, Patric, Public Health, CAPE" userId="ece67d0c-9050-4e5e-917f-f58bb86d5ff5" providerId="ADAL" clId="{9BF0316D-59B6-4C16-AFFE-4D16CAC976BA}" dt="2021-07-22T18:58:21.576" v="2601" actId="478"/>
          <ac:picMkLst>
            <pc:docMk/>
            <pc:sldMk cId="2748881455" sldId="387"/>
            <ac:picMk id="11" creationId="{69A4299A-04C4-476A-A456-BD5090619F7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1547F8-0EA6-41F9-B1DB-26BA60495D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0CD90-E60A-4E27-B0F5-F397DED9FF2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C0C1EF-6DE1-4B0E-A97E-1B752B3B0B6F}" type="datetimeFigureOut">
              <a:rPr lang="en-ID" smtClean="0"/>
              <a:t>21/07/2021</a:t>
            </a:fld>
            <a:endParaRPr lang="en-ID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70C72F7-E16D-4638-9356-E25E3D8F61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D5B410D-AD73-4A48-869E-35A4C8B7D2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334AB-0F1F-4D72-8FD1-E2AC1D68706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DC0D3E-1834-4287-B82B-7E6FF4681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02F6C-DEF0-42F8-84BE-2FBAEC336DA3}" type="slidenum">
              <a:rPr lang="en-ID" smtClean="0"/>
              <a:t>‹#›</a:t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683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9E9A99-E41B-4CDB-9256-D3B19B934B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1" cy="6858000"/>
          </a:xfrm>
          <a:custGeom>
            <a:avLst/>
            <a:gdLst>
              <a:gd name="connsiteX0" fmla="*/ 0 w 3880337"/>
              <a:gd name="connsiteY0" fmla="*/ 0 h 6858000"/>
              <a:gd name="connsiteX1" fmla="*/ 3880337 w 3880337"/>
              <a:gd name="connsiteY1" fmla="*/ 0 h 6858000"/>
              <a:gd name="connsiteX2" fmla="*/ 3880337 w 3880337"/>
              <a:gd name="connsiteY2" fmla="*/ 6858000 h 6858000"/>
              <a:gd name="connsiteX3" fmla="*/ 0 w 388033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0337" h="6858000">
                <a:moveTo>
                  <a:pt x="0" y="0"/>
                </a:moveTo>
                <a:lnTo>
                  <a:pt x="3880337" y="0"/>
                </a:lnTo>
                <a:lnTo>
                  <a:pt x="3880337" y="6858000"/>
                </a:lnTo>
                <a:lnTo>
                  <a:pt x="0" y="68580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80527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0EAA769-C202-4240-9026-7F56283061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5628" y="852756"/>
            <a:ext cx="10699072" cy="5110918"/>
          </a:xfrm>
          <a:custGeom>
            <a:avLst/>
            <a:gdLst>
              <a:gd name="connsiteX0" fmla="*/ 0 w 10699072"/>
              <a:gd name="connsiteY0" fmla="*/ 0 h 5110918"/>
              <a:gd name="connsiteX1" fmla="*/ 10699072 w 10699072"/>
              <a:gd name="connsiteY1" fmla="*/ 0 h 5110918"/>
              <a:gd name="connsiteX2" fmla="*/ 10699072 w 10699072"/>
              <a:gd name="connsiteY2" fmla="*/ 5110918 h 5110918"/>
              <a:gd name="connsiteX3" fmla="*/ 0 w 10699072"/>
              <a:gd name="connsiteY3" fmla="*/ 5110918 h 511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9072" h="5110918">
                <a:moveTo>
                  <a:pt x="0" y="0"/>
                </a:moveTo>
                <a:lnTo>
                  <a:pt x="10699072" y="0"/>
                </a:lnTo>
                <a:lnTo>
                  <a:pt x="10699072" y="5110918"/>
                </a:lnTo>
                <a:lnTo>
                  <a:pt x="0" y="511091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18071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3A29F-52CC-4810-8E9A-1AF84C6EDB7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79474" y="1072856"/>
            <a:ext cx="3411736" cy="4712288"/>
          </a:xfrm>
          <a:custGeom>
            <a:avLst/>
            <a:gdLst>
              <a:gd name="connsiteX0" fmla="*/ 0 w 3411736"/>
              <a:gd name="connsiteY0" fmla="*/ 0 h 4712288"/>
              <a:gd name="connsiteX1" fmla="*/ 3411736 w 3411736"/>
              <a:gd name="connsiteY1" fmla="*/ 0 h 4712288"/>
              <a:gd name="connsiteX2" fmla="*/ 3411736 w 3411736"/>
              <a:gd name="connsiteY2" fmla="*/ 4712288 h 4712288"/>
              <a:gd name="connsiteX3" fmla="*/ 0 w 3411736"/>
              <a:gd name="connsiteY3" fmla="*/ 4712288 h 471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1736" h="4712288">
                <a:moveTo>
                  <a:pt x="0" y="0"/>
                </a:moveTo>
                <a:lnTo>
                  <a:pt x="3411736" y="0"/>
                </a:lnTo>
                <a:lnTo>
                  <a:pt x="3411736" y="4712288"/>
                </a:lnTo>
                <a:lnTo>
                  <a:pt x="0" y="471228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44070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67A17C7-A4ED-4803-B936-8FBDBE23CD8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30220" y="404813"/>
            <a:ext cx="5053793" cy="6048376"/>
          </a:xfrm>
          <a:custGeom>
            <a:avLst/>
            <a:gdLst>
              <a:gd name="connsiteX0" fmla="*/ 0 w 5461780"/>
              <a:gd name="connsiteY0" fmla="*/ 0 h 6858000"/>
              <a:gd name="connsiteX1" fmla="*/ 5461780 w 5461780"/>
              <a:gd name="connsiteY1" fmla="*/ 0 h 6858000"/>
              <a:gd name="connsiteX2" fmla="*/ 5461780 w 5461780"/>
              <a:gd name="connsiteY2" fmla="*/ 6858000 h 6858000"/>
              <a:gd name="connsiteX3" fmla="*/ 0 w 546178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1780" h="6858000">
                <a:moveTo>
                  <a:pt x="0" y="0"/>
                </a:moveTo>
                <a:lnTo>
                  <a:pt x="5461780" y="0"/>
                </a:lnTo>
                <a:lnTo>
                  <a:pt x="5461780" y="6858000"/>
                </a:lnTo>
                <a:lnTo>
                  <a:pt x="0" y="68580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7102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F9D8F70-246A-4707-B905-54BC1A57AB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552701" y="1736725"/>
            <a:ext cx="7085013" cy="3384550"/>
          </a:xfrm>
          <a:custGeom>
            <a:avLst/>
            <a:gdLst>
              <a:gd name="connsiteX0" fmla="*/ 0 w 7085013"/>
              <a:gd name="connsiteY0" fmla="*/ 0 h 3384550"/>
              <a:gd name="connsiteX1" fmla="*/ 7085013 w 7085013"/>
              <a:gd name="connsiteY1" fmla="*/ 0 h 3384550"/>
              <a:gd name="connsiteX2" fmla="*/ 7085013 w 7085013"/>
              <a:gd name="connsiteY2" fmla="*/ 3384550 h 3384550"/>
              <a:gd name="connsiteX3" fmla="*/ 0 w 7085013"/>
              <a:gd name="connsiteY3" fmla="*/ 3384550 h 338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85013" h="3384550">
                <a:moveTo>
                  <a:pt x="0" y="0"/>
                </a:moveTo>
                <a:lnTo>
                  <a:pt x="7085013" y="0"/>
                </a:lnTo>
                <a:lnTo>
                  <a:pt x="7085013" y="3384550"/>
                </a:lnTo>
                <a:lnTo>
                  <a:pt x="0" y="338455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60688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0E3C35D-EA22-49B6-B4EE-48404C3527D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74867" y="1148287"/>
            <a:ext cx="4562165" cy="4562163"/>
          </a:xfrm>
          <a:custGeom>
            <a:avLst/>
            <a:gdLst>
              <a:gd name="connsiteX0" fmla="*/ 0 w 4562165"/>
              <a:gd name="connsiteY0" fmla="*/ 0 h 4562163"/>
              <a:gd name="connsiteX1" fmla="*/ 4562165 w 4562165"/>
              <a:gd name="connsiteY1" fmla="*/ 0 h 4562163"/>
              <a:gd name="connsiteX2" fmla="*/ 4562165 w 4562165"/>
              <a:gd name="connsiteY2" fmla="*/ 4562163 h 4562163"/>
              <a:gd name="connsiteX3" fmla="*/ 0 w 4562165"/>
              <a:gd name="connsiteY3" fmla="*/ 4562163 h 4562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2165" h="4562163">
                <a:moveTo>
                  <a:pt x="0" y="0"/>
                </a:moveTo>
                <a:lnTo>
                  <a:pt x="4562165" y="0"/>
                </a:lnTo>
                <a:lnTo>
                  <a:pt x="4562165" y="4562163"/>
                </a:lnTo>
                <a:lnTo>
                  <a:pt x="0" y="4562163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24554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DC95927-1355-4339-BA56-BFC6A397695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5117" y="888184"/>
            <a:ext cx="7106870" cy="5081632"/>
          </a:xfrm>
          <a:custGeom>
            <a:avLst/>
            <a:gdLst>
              <a:gd name="connsiteX0" fmla="*/ 0 w 7106870"/>
              <a:gd name="connsiteY0" fmla="*/ 0 h 5081632"/>
              <a:gd name="connsiteX1" fmla="*/ 7106870 w 7106870"/>
              <a:gd name="connsiteY1" fmla="*/ 0 h 5081632"/>
              <a:gd name="connsiteX2" fmla="*/ 7106870 w 7106870"/>
              <a:gd name="connsiteY2" fmla="*/ 5081632 h 5081632"/>
              <a:gd name="connsiteX3" fmla="*/ 0 w 7106870"/>
              <a:gd name="connsiteY3" fmla="*/ 5081632 h 508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6870" h="5081632">
                <a:moveTo>
                  <a:pt x="0" y="0"/>
                </a:moveTo>
                <a:lnTo>
                  <a:pt x="7106870" y="0"/>
                </a:lnTo>
                <a:lnTo>
                  <a:pt x="7106870" y="5081632"/>
                </a:lnTo>
                <a:lnTo>
                  <a:pt x="0" y="5081632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92375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707D8BB-8585-4FA9-96B0-908750BE19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936435"/>
            <a:ext cx="10219934" cy="3415229"/>
          </a:xfrm>
          <a:custGeom>
            <a:avLst/>
            <a:gdLst>
              <a:gd name="connsiteX0" fmla="*/ 0 w 10219934"/>
              <a:gd name="connsiteY0" fmla="*/ 0 h 3415229"/>
              <a:gd name="connsiteX1" fmla="*/ 10219934 w 10219934"/>
              <a:gd name="connsiteY1" fmla="*/ 0 h 3415229"/>
              <a:gd name="connsiteX2" fmla="*/ 10219934 w 10219934"/>
              <a:gd name="connsiteY2" fmla="*/ 3415229 h 3415229"/>
              <a:gd name="connsiteX3" fmla="*/ 0 w 10219934"/>
              <a:gd name="connsiteY3" fmla="*/ 3415229 h 341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9934" h="3415229">
                <a:moveTo>
                  <a:pt x="0" y="0"/>
                </a:moveTo>
                <a:lnTo>
                  <a:pt x="10219934" y="0"/>
                </a:lnTo>
                <a:lnTo>
                  <a:pt x="10219934" y="3415229"/>
                </a:lnTo>
                <a:lnTo>
                  <a:pt x="0" y="3415229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36161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71E34FC-2E8F-4E9C-8001-B8B425A1BC4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35975" y="1028700"/>
            <a:ext cx="3238500" cy="2400300"/>
          </a:xfrm>
          <a:custGeom>
            <a:avLst/>
            <a:gdLst>
              <a:gd name="connsiteX0" fmla="*/ 0 w 3238500"/>
              <a:gd name="connsiteY0" fmla="*/ 0 h 2400300"/>
              <a:gd name="connsiteX1" fmla="*/ 3238500 w 3238500"/>
              <a:gd name="connsiteY1" fmla="*/ 0 h 2400300"/>
              <a:gd name="connsiteX2" fmla="*/ 3238500 w 3238500"/>
              <a:gd name="connsiteY2" fmla="*/ 2400300 h 2400300"/>
              <a:gd name="connsiteX3" fmla="*/ 0 w 32385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0" h="2400300">
                <a:moveTo>
                  <a:pt x="0" y="0"/>
                </a:moveTo>
                <a:lnTo>
                  <a:pt x="3238500" y="0"/>
                </a:lnTo>
                <a:lnTo>
                  <a:pt x="3238500" y="2400300"/>
                </a:lnTo>
                <a:lnTo>
                  <a:pt x="0" y="24003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D31AC9E-A2FC-4645-9211-928F76BBAC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76750" y="2438400"/>
            <a:ext cx="3238500" cy="3390900"/>
          </a:xfrm>
          <a:custGeom>
            <a:avLst/>
            <a:gdLst>
              <a:gd name="connsiteX0" fmla="*/ 0 w 3238500"/>
              <a:gd name="connsiteY0" fmla="*/ 0 h 3390900"/>
              <a:gd name="connsiteX1" fmla="*/ 3238500 w 3238500"/>
              <a:gd name="connsiteY1" fmla="*/ 0 h 3390900"/>
              <a:gd name="connsiteX2" fmla="*/ 3238500 w 3238500"/>
              <a:gd name="connsiteY2" fmla="*/ 3390900 h 3390900"/>
              <a:gd name="connsiteX3" fmla="*/ 0 w 3238500"/>
              <a:gd name="connsiteY3" fmla="*/ 339090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0" h="3390900">
                <a:moveTo>
                  <a:pt x="0" y="0"/>
                </a:moveTo>
                <a:lnTo>
                  <a:pt x="3238500" y="0"/>
                </a:lnTo>
                <a:lnTo>
                  <a:pt x="3238500" y="3390900"/>
                </a:lnTo>
                <a:lnTo>
                  <a:pt x="0" y="33909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95723FF-70EC-41F6-AD47-6806A64956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7525" y="2933700"/>
            <a:ext cx="3238500" cy="2400300"/>
          </a:xfrm>
          <a:custGeom>
            <a:avLst/>
            <a:gdLst>
              <a:gd name="connsiteX0" fmla="*/ 0 w 3238500"/>
              <a:gd name="connsiteY0" fmla="*/ 0 h 2400300"/>
              <a:gd name="connsiteX1" fmla="*/ 3238500 w 3238500"/>
              <a:gd name="connsiteY1" fmla="*/ 0 h 2400300"/>
              <a:gd name="connsiteX2" fmla="*/ 3238500 w 3238500"/>
              <a:gd name="connsiteY2" fmla="*/ 2400300 h 2400300"/>
              <a:gd name="connsiteX3" fmla="*/ 0 w 32385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0" h="2400300">
                <a:moveTo>
                  <a:pt x="0" y="0"/>
                </a:moveTo>
                <a:lnTo>
                  <a:pt x="3238500" y="0"/>
                </a:lnTo>
                <a:lnTo>
                  <a:pt x="3238500" y="2400300"/>
                </a:lnTo>
                <a:lnTo>
                  <a:pt x="0" y="24003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29810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069D74C-8487-4E43-8642-C98C3D2278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93175" y="3429000"/>
            <a:ext cx="2828925" cy="2933700"/>
          </a:xfrm>
          <a:custGeom>
            <a:avLst/>
            <a:gdLst>
              <a:gd name="connsiteX0" fmla="*/ 0 w 2828925"/>
              <a:gd name="connsiteY0" fmla="*/ 0 h 2933700"/>
              <a:gd name="connsiteX1" fmla="*/ 2828925 w 2828925"/>
              <a:gd name="connsiteY1" fmla="*/ 0 h 2933700"/>
              <a:gd name="connsiteX2" fmla="*/ 2828925 w 2828925"/>
              <a:gd name="connsiteY2" fmla="*/ 2933700 h 2933700"/>
              <a:gd name="connsiteX3" fmla="*/ 0 w 2828925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8925" h="2933700">
                <a:moveTo>
                  <a:pt x="0" y="0"/>
                </a:moveTo>
                <a:lnTo>
                  <a:pt x="2828925" y="0"/>
                </a:lnTo>
                <a:lnTo>
                  <a:pt x="2828925" y="2933700"/>
                </a:lnTo>
                <a:lnTo>
                  <a:pt x="0" y="29337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D35E370-D2D8-480C-8E29-FD937F4E03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7225" y="3582599"/>
            <a:ext cx="3438524" cy="2571750"/>
          </a:xfrm>
          <a:custGeom>
            <a:avLst/>
            <a:gdLst>
              <a:gd name="connsiteX0" fmla="*/ 0 w 3438524"/>
              <a:gd name="connsiteY0" fmla="*/ 0 h 2571750"/>
              <a:gd name="connsiteX1" fmla="*/ 3438524 w 3438524"/>
              <a:gd name="connsiteY1" fmla="*/ 0 h 2571750"/>
              <a:gd name="connsiteX2" fmla="*/ 3438524 w 3438524"/>
              <a:gd name="connsiteY2" fmla="*/ 2571750 h 2571750"/>
              <a:gd name="connsiteX3" fmla="*/ 0 w 3438524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8524" h="2571750">
                <a:moveTo>
                  <a:pt x="0" y="0"/>
                </a:moveTo>
                <a:lnTo>
                  <a:pt x="3438524" y="0"/>
                </a:lnTo>
                <a:lnTo>
                  <a:pt x="3438524" y="2571750"/>
                </a:lnTo>
                <a:lnTo>
                  <a:pt x="0" y="257175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6361C1F-E4B0-4112-876C-CF6651E0496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224" y="797183"/>
            <a:ext cx="5562600" cy="2571750"/>
          </a:xfrm>
          <a:custGeom>
            <a:avLst/>
            <a:gdLst>
              <a:gd name="connsiteX0" fmla="*/ 0 w 5562600"/>
              <a:gd name="connsiteY0" fmla="*/ 0 h 2571750"/>
              <a:gd name="connsiteX1" fmla="*/ 5562600 w 5562600"/>
              <a:gd name="connsiteY1" fmla="*/ 0 h 2571750"/>
              <a:gd name="connsiteX2" fmla="*/ 5562600 w 5562600"/>
              <a:gd name="connsiteY2" fmla="*/ 2571750 h 2571750"/>
              <a:gd name="connsiteX3" fmla="*/ 0 w 5562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2600" h="2571750">
                <a:moveTo>
                  <a:pt x="0" y="0"/>
                </a:moveTo>
                <a:lnTo>
                  <a:pt x="5562600" y="0"/>
                </a:lnTo>
                <a:lnTo>
                  <a:pt x="5562600" y="2571750"/>
                </a:lnTo>
                <a:lnTo>
                  <a:pt x="0" y="257175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1631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2AFD07-9405-4340-9646-A92887A405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2359" y="2997486"/>
            <a:ext cx="2320435" cy="5013000"/>
          </a:xfrm>
          <a:custGeom>
            <a:avLst/>
            <a:gdLst>
              <a:gd name="connsiteX0" fmla="*/ 278338 w 2320435"/>
              <a:gd name="connsiteY0" fmla="*/ 0 h 5013000"/>
              <a:gd name="connsiteX1" fmla="*/ 480090 w 2320435"/>
              <a:gd name="connsiteY1" fmla="*/ 0 h 5013000"/>
              <a:gd name="connsiteX2" fmla="*/ 521242 w 2320435"/>
              <a:gd name="connsiteY2" fmla="*/ 43293 h 5013000"/>
              <a:gd name="connsiteX3" fmla="*/ 669840 w 2320435"/>
              <a:gd name="connsiteY3" fmla="*/ 199631 h 5013000"/>
              <a:gd name="connsiteX4" fmla="*/ 1649453 w 2320435"/>
              <a:gd name="connsiteY4" fmla="*/ 199631 h 5013000"/>
              <a:gd name="connsiteX5" fmla="*/ 1798052 w 2320435"/>
              <a:gd name="connsiteY5" fmla="*/ 43293 h 5013000"/>
              <a:gd name="connsiteX6" fmla="*/ 1839202 w 2320435"/>
              <a:gd name="connsiteY6" fmla="*/ 0 h 5013000"/>
              <a:gd name="connsiteX7" fmla="*/ 2041527 w 2320435"/>
              <a:gd name="connsiteY7" fmla="*/ 0 h 5013000"/>
              <a:gd name="connsiteX8" fmla="*/ 2320435 w 2320435"/>
              <a:gd name="connsiteY8" fmla="*/ 292831 h 5013000"/>
              <a:gd name="connsiteX9" fmla="*/ 2320435 w 2320435"/>
              <a:gd name="connsiteY9" fmla="*/ 4720170 h 5013000"/>
              <a:gd name="connsiteX10" fmla="*/ 2041527 w 2320435"/>
              <a:gd name="connsiteY10" fmla="*/ 5013000 h 5013000"/>
              <a:gd name="connsiteX11" fmla="*/ 278338 w 2320435"/>
              <a:gd name="connsiteY11" fmla="*/ 5013000 h 5013000"/>
              <a:gd name="connsiteX12" fmla="*/ 0 w 2320435"/>
              <a:gd name="connsiteY12" fmla="*/ 4720170 h 5013000"/>
              <a:gd name="connsiteX13" fmla="*/ 0 w 2320435"/>
              <a:gd name="connsiteY13" fmla="*/ 292831 h 5013000"/>
              <a:gd name="connsiteX14" fmla="*/ 278338 w 2320435"/>
              <a:gd name="connsiteY14" fmla="*/ 0 h 50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20435" h="5013000">
                <a:moveTo>
                  <a:pt x="278338" y="0"/>
                </a:moveTo>
                <a:cubicBezTo>
                  <a:pt x="278338" y="0"/>
                  <a:pt x="278338" y="0"/>
                  <a:pt x="480090" y="0"/>
                </a:cubicBezTo>
                <a:cubicBezTo>
                  <a:pt x="502952" y="0"/>
                  <a:pt x="521242" y="19243"/>
                  <a:pt x="521242" y="43293"/>
                </a:cubicBezTo>
                <a:cubicBezTo>
                  <a:pt x="521242" y="129280"/>
                  <a:pt x="587539" y="199631"/>
                  <a:pt x="669840" y="199631"/>
                </a:cubicBezTo>
                <a:cubicBezTo>
                  <a:pt x="669840" y="199631"/>
                  <a:pt x="669840" y="199631"/>
                  <a:pt x="1649453" y="199631"/>
                </a:cubicBezTo>
                <a:cubicBezTo>
                  <a:pt x="1731754" y="199631"/>
                  <a:pt x="1798052" y="129280"/>
                  <a:pt x="1798052" y="43293"/>
                </a:cubicBezTo>
                <a:cubicBezTo>
                  <a:pt x="1798052" y="19243"/>
                  <a:pt x="1816913" y="0"/>
                  <a:pt x="1839202" y="0"/>
                </a:cubicBezTo>
                <a:cubicBezTo>
                  <a:pt x="1839202" y="0"/>
                  <a:pt x="1839202" y="0"/>
                  <a:pt x="2041527" y="0"/>
                </a:cubicBezTo>
                <a:cubicBezTo>
                  <a:pt x="2195270" y="0"/>
                  <a:pt x="2320435" y="131083"/>
                  <a:pt x="2320435" y="292831"/>
                </a:cubicBezTo>
                <a:cubicBezTo>
                  <a:pt x="2320435" y="292831"/>
                  <a:pt x="2320435" y="292831"/>
                  <a:pt x="2320435" y="4720170"/>
                </a:cubicBezTo>
                <a:cubicBezTo>
                  <a:pt x="2320435" y="4881918"/>
                  <a:pt x="2195270" y="5013000"/>
                  <a:pt x="2041527" y="5013000"/>
                </a:cubicBezTo>
                <a:cubicBezTo>
                  <a:pt x="2041527" y="5013000"/>
                  <a:pt x="2041527" y="5013000"/>
                  <a:pt x="278338" y="5013000"/>
                </a:cubicBezTo>
                <a:cubicBezTo>
                  <a:pt x="124595" y="5013000"/>
                  <a:pt x="0" y="4881918"/>
                  <a:pt x="0" y="4720170"/>
                </a:cubicBezTo>
                <a:cubicBezTo>
                  <a:pt x="0" y="4720170"/>
                  <a:pt x="0" y="4720170"/>
                  <a:pt x="0" y="292831"/>
                </a:cubicBezTo>
                <a:cubicBezTo>
                  <a:pt x="0" y="131083"/>
                  <a:pt x="124595" y="0"/>
                  <a:pt x="278338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C36EF08-62DF-41FA-9487-6A41296F17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2318" y="2997486"/>
            <a:ext cx="2320435" cy="5013000"/>
          </a:xfrm>
          <a:custGeom>
            <a:avLst/>
            <a:gdLst>
              <a:gd name="connsiteX0" fmla="*/ 278338 w 2320435"/>
              <a:gd name="connsiteY0" fmla="*/ 0 h 5013000"/>
              <a:gd name="connsiteX1" fmla="*/ 480090 w 2320435"/>
              <a:gd name="connsiteY1" fmla="*/ 0 h 5013000"/>
              <a:gd name="connsiteX2" fmla="*/ 521242 w 2320435"/>
              <a:gd name="connsiteY2" fmla="*/ 43293 h 5013000"/>
              <a:gd name="connsiteX3" fmla="*/ 669840 w 2320435"/>
              <a:gd name="connsiteY3" fmla="*/ 199631 h 5013000"/>
              <a:gd name="connsiteX4" fmla="*/ 1649453 w 2320435"/>
              <a:gd name="connsiteY4" fmla="*/ 199631 h 5013000"/>
              <a:gd name="connsiteX5" fmla="*/ 1798052 w 2320435"/>
              <a:gd name="connsiteY5" fmla="*/ 43293 h 5013000"/>
              <a:gd name="connsiteX6" fmla="*/ 1839202 w 2320435"/>
              <a:gd name="connsiteY6" fmla="*/ 0 h 5013000"/>
              <a:gd name="connsiteX7" fmla="*/ 2041527 w 2320435"/>
              <a:gd name="connsiteY7" fmla="*/ 0 h 5013000"/>
              <a:gd name="connsiteX8" fmla="*/ 2320435 w 2320435"/>
              <a:gd name="connsiteY8" fmla="*/ 292831 h 5013000"/>
              <a:gd name="connsiteX9" fmla="*/ 2320435 w 2320435"/>
              <a:gd name="connsiteY9" fmla="*/ 4720170 h 5013000"/>
              <a:gd name="connsiteX10" fmla="*/ 2041527 w 2320435"/>
              <a:gd name="connsiteY10" fmla="*/ 5013000 h 5013000"/>
              <a:gd name="connsiteX11" fmla="*/ 278338 w 2320435"/>
              <a:gd name="connsiteY11" fmla="*/ 5013000 h 5013000"/>
              <a:gd name="connsiteX12" fmla="*/ 0 w 2320435"/>
              <a:gd name="connsiteY12" fmla="*/ 4720170 h 5013000"/>
              <a:gd name="connsiteX13" fmla="*/ 0 w 2320435"/>
              <a:gd name="connsiteY13" fmla="*/ 292831 h 5013000"/>
              <a:gd name="connsiteX14" fmla="*/ 278338 w 2320435"/>
              <a:gd name="connsiteY14" fmla="*/ 0 h 50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20435" h="5013000">
                <a:moveTo>
                  <a:pt x="278338" y="0"/>
                </a:moveTo>
                <a:cubicBezTo>
                  <a:pt x="278338" y="0"/>
                  <a:pt x="278338" y="0"/>
                  <a:pt x="480090" y="0"/>
                </a:cubicBezTo>
                <a:cubicBezTo>
                  <a:pt x="502952" y="0"/>
                  <a:pt x="521242" y="19243"/>
                  <a:pt x="521242" y="43293"/>
                </a:cubicBezTo>
                <a:cubicBezTo>
                  <a:pt x="521242" y="129280"/>
                  <a:pt x="587539" y="199631"/>
                  <a:pt x="669840" y="199631"/>
                </a:cubicBezTo>
                <a:cubicBezTo>
                  <a:pt x="669840" y="199631"/>
                  <a:pt x="669840" y="199631"/>
                  <a:pt x="1649453" y="199631"/>
                </a:cubicBezTo>
                <a:cubicBezTo>
                  <a:pt x="1731754" y="199631"/>
                  <a:pt x="1798052" y="129280"/>
                  <a:pt x="1798052" y="43293"/>
                </a:cubicBezTo>
                <a:cubicBezTo>
                  <a:pt x="1798052" y="19243"/>
                  <a:pt x="1816913" y="0"/>
                  <a:pt x="1839202" y="0"/>
                </a:cubicBezTo>
                <a:cubicBezTo>
                  <a:pt x="1839202" y="0"/>
                  <a:pt x="1839202" y="0"/>
                  <a:pt x="2041527" y="0"/>
                </a:cubicBezTo>
                <a:cubicBezTo>
                  <a:pt x="2195270" y="0"/>
                  <a:pt x="2320435" y="131083"/>
                  <a:pt x="2320435" y="292831"/>
                </a:cubicBezTo>
                <a:cubicBezTo>
                  <a:pt x="2320435" y="292831"/>
                  <a:pt x="2320435" y="292831"/>
                  <a:pt x="2320435" y="4720170"/>
                </a:cubicBezTo>
                <a:cubicBezTo>
                  <a:pt x="2320435" y="4881918"/>
                  <a:pt x="2195270" y="5013000"/>
                  <a:pt x="2041527" y="5013000"/>
                </a:cubicBezTo>
                <a:cubicBezTo>
                  <a:pt x="2041527" y="5013000"/>
                  <a:pt x="2041527" y="5013000"/>
                  <a:pt x="278338" y="5013000"/>
                </a:cubicBezTo>
                <a:cubicBezTo>
                  <a:pt x="124595" y="5013000"/>
                  <a:pt x="0" y="4881918"/>
                  <a:pt x="0" y="4720170"/>
                </a:cubicBezTo>
                <a:cubicBezTo>
                  <a:pt x="0" y="4720170"/>
                  <a:pt x="0" y="4720170"/>
                  <a:pt x="0" y="292831"/>
                </a:cubicBezTo>
                <a:cubicBezTo>
                  <a:pt x="0" y="131083"/>
                  <a:pt x="124595" y="0"/>
                  <a:pt x="278338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9B4F96F-2431-4ED2-984F-59D9E00938E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49247" y="2997486"/>
            <a:ext cx="2320435" cy="5013000"/>
          </a:xfrm>
          <a:custGeom>
            <a:avLst/>
            <a:gdLst>
              <a:gd name="connsiteX0" fmla="*/ 278338 w 2320435"/>
              <a:gd name="connsiteY0" fmla="*/ 0 h 5013000"/>
              <a:gd name="connsiteX1" fmla="*/ 480090 w 2320435"/>
              <a:gd name="connsiteY1" fmla="*/ 0 h 5013000"/>
              <a:gd name="connsiteX2" fmla="*/ 521242 w 2320435"/>
              <a:gd name="connsiteY2" fmla="*/ 43293 h 5013000"/>
              <a:gd name="connsiteX3" fmla="*/ 669840 w 2320435"/>
              <a:gd name="connsiteY3" fmla="*/ 199631 h 5013000"/>
              <a:gd name="connsiteX4" fmla="*/ 1649453 w 2320435"/>
              <a:gd name="connsiteY4" fmla="*/ 199631 h 5013000"/>
              <a:gd name="connsiteX5" fmla="*/ 1798052 w 2320435"/>
              <a:gd name="connsiteY5" fmla="*/ 43293 h 5013000"/>
              <a:gd name="connsiteX6" fmla="*/ 1839202 w 2320435"/>
              <a:gd name="connsiteY6" fmla="*/ 0 h 5013000"/>
              <a:gd name="connsiteX7" fmla="*/ 2041527 w 2320435"/>
              <a:gd name="connsiteY7" fmla="*/ 0 h 5013000"/>
              <a:gd name="connsiteX8" fmla="*/ 2320435 w 2320435"/>
              <a:gd name="connsiteY8" fmla="*/ 292831 h 5013000"/>
              <a:gd name="connsiteX9" fmla="*/ 2320435 w 2320435"/>
              <a:gd name="connsiteY9" fmla="*/ 4720170 h 5013000"/>
              <a:gd name="connsiteX10" fmla="*/ 2041527 w 2320435"/>
              <a:gd name="connsiteY10" fmla="*/ 5013000 h 5013000"/>
              <a:gd name="connsiteX11" fmla="*/ 278338 w 2320435"/>
              <a:gd name="connsiteY11" fmla="*/ 5013000 h 5013000"/>
              <a:gd name="connsiteX12" fmla="*/ 0 w 2320435"/>
              <a:gd name="connsiteY12" fmla="*/ 4720170 h 5013000"/>
              <a:gd name="connsiteX13" fmla="*/ 0 w 2320435"/>
              <a:gd name="connsiteY13" fmla="*/ 292831 h 5013000"/>
              <a:gd name="connsiteX14" fmla="*/ 278338 w 2320435"/>
              <a:gd name="connsiteY14" fmla="*/ 0 h 50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20435" h="5013000">
                <a:moveTo>
                  <a:pt x="278338" y="0"/>
                </a:moveTo>
                <a:cubicBezTo>
                  <a:pt x="278338" y="0"/>
                  <a:pt x="278338" y="0"/>
                  <a:pt x="480090" y="0"/>
                </a:cubicBezTo>
                <a:cubicBezTo>
                  <a:pt x="502952" y="0"/>
                  <a:pt x="521242" y="19243"/>
                  <a:pt x="521242" y="43293"/>
                </a:cubicBezTo>
                <a:cubicBezTo>
                  <a:pt x="521242" y="129280"/>
                  <a:pt x="587539" y="199631"/>
                  <a:pt x="669840" y="199631"/>
                </a:cubicBezTo>
                <a:cubicBezTo>
                  <a:pt x="669840" y="199631"/>
                  <a:pt x="669840" y="199631"/>
                  <a:pt x="1649453" y="199631"/>
                </a:cubicBezTo>
                <a:cubicBezTo>
                  <a:pt x="1731754" y="199631"/>
                  <a:pt x="1798052" y="129280"/>
                  <a:pt x="1798052" y="43293"/>
                </a:cubicBezTo>
                <a:cubicBezTo>
                  <a:pt x="1798052" y="19243"/>
                  <a:pt x="1816913" y="0"/>
                  <a:pt x="1839202" y="0"/>
                </a:cubicBezTo>
                <a:cubicBezTo>
                  <a:pt x="1839202" y="0"/>
                  <a:pt x="1839202" y="0"/>
                  <a:pt x="2041527" y="0"/>
                </a:cubicBezTo>
                <a:cubicBezTo>
                  <a:pt x="2195270" y="0"/>
                  <a:pt x="2320435" y="131083"/>
                  <a:pt x="2320435" y="292831"/>
                </a:cubicBezTo>
                <a:cubicBezTo>
                  <a:pt x="2320435" y="292831"/>
                  <a:pt x="2320435" y="292831"/>
                  <a:pt x="2320435" y="4720170"/>
                </a:cubicBezTo>
                <a:cubicBezTo>
                  <a:pt x="2320435" y="4881918"/>
                  <a:pt x="2195270" y="5013000"/>
                  <a:pt x="2041527" y="5013000"/>
                </a:cubicBezTo>
                <a:cubicBezTo>
                  <a:pt x="2041527" y="5013000"/>
                  <a:pt x="2041527" y="5013000"/>
                  <a:pt x="278338" y="5013000"/>
                </a:cubicBezTo>
                <a:cubicBezTo>
                  <a:pt x="124595" y="5013000"/>
                  <a:pt x="0" y="4881918"/>
                  <a:pt x="0" y="4720170"/>
                </a:cubicBezTo>
                <a:cubicBezTo>
                  <a:pt x="0" y="4720170"/>
                  <a:pt x="0" y="4720170"/>
                  <a:pt x="0" y="292831"/>
                </a:cubicBezTo>
                <a:cubicBezTo>
                  <a:pt x="0" y="131083"/>
                  <a:pt x="124595" y="0"/>
                  <a:pt x="278338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3609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FE7F7C2-7FE1-4C8E-9A48-2F18B7039D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97187" y="1100425"/>
            <a:ext cx="1936266" cy="4183053"/>
          </a:xfrm>
          <a:custGeom>
            <a:avLst/>
            <a:gdLst>
              <a:gd name="connsiteX0" fmla="*/ 232257 w 1936266"/>
              <a:gd name="connsiteY0" fmla="*/ 0 h 4183053"/>
              <a:gd name="connsiteX1" fmla="*/ 400607 w 1936266"/>
              <a:gd name="connsiteY1" fmla="*/ 0 h 4183053"/>
              <a:gd name="connsiteX2" fmla="*/ 434946 w 1936266"/>
              <a:gd name="connsiteY2" fmla="*/ 36126 h 4183053"/>
              <a:gd name="connsiteX3" fmla="*/ 558943 w 1936266"/>
              <a:gd name="connsiteY3" fmla="*/ 166580 h 4183053"/>
              <a:gd name="connsiteX4" fmla="*/ 1376372 w 1936266"/>
              <a:gd name="connsiteY4" fmla="*/ 166580 h 4183053"/>
              <a:gd name="connsiteX5" fmla="*/ 1500368 w 1936266"/>
              <a:gd name="connsiteY5" fmla="*/ 36126 h 4183053"/>
              <a:gd name="connsiteX6" fmla="*/ 1534706 w 1936266"/>
              <a:gd name="connsiteY6" fmla="*/ 0 h 4183053"/>
              <a:gd name="connsiteX7" fmla="*/ 1703534 w 1936266"/>
              <a:gd name="connsiteY7" fmla="*/ 0 h 4183053"/>
              <a:gd name="connsiteX8" fmla="*/ 1936266 w 1936266"/>
              <a:gd name="connsiteY8" fmla="*/ 244351 h 4183053"/>
              <a:gd name="connsiteX9" fmla="*/ 1936266 w 1936266"/>
              <a:gd name="connsiteY9" fmla="*/ 3938704 h 4183053"/>
              <a:gd name="connsiteX10" fmla="*/ 1703534 w 1936266"/>
              <a:gd name="connsiteY10" fmla="*/ 4183053 h 4183053"/>
              <a:gd name="connsiteX11" fmla="*/ 232257 w 1936266"/>
              <a:gd name="connsiteY11" fmla="*/ 4183053 h 4183053"/>
              <a:gd name="connsiteX12" fmla="*/ 0 w 1936266"/>
              <a:gd name="connsiteY12" fmla="*/ 3938704 h 4183053"/>
              <a:gd name="connsiteX13" fmla="*/ 0 w 1936266"/>
              <a:gd name="connsiteY13" fmla="*/ 244351 h 4183053"/>
              <a:gd name="connsiteX14" fmla="*/ 232257 w 1936266"/>
              <a:gd name="connsiteY14" fmla="*/ 0 h 418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36266" h="4183053">
                <a:moveTo>
                  <a:pt x="232257" y="0"/>
                </a:moveTo>
                <a:cubicBezTo>
                  <a:pt x="232257" y="0"/>
                  <a:pt x="232257" y="0"/>
                  <a:pt x="400607" y="0"/>
                </a:cubicBezTo>
                <a:cubicBezTo>
                  <a:pt x="419685" y="0"/>
                  <a:pt x="434946" y="16057"/>
                  <a:pt x="434946" y="36126"/>
                </a:cubicBezTo>
                <a:cubicBezTo>
                  <a:pt x="434946" y="107877"/>
                  <a:pt x="490267" y="166580"/>
                  <a:pt x="558943" y="166580"/>
                </a:cubicBezTo>
                <a:cubicBezTo>
                  <a:pt x="558943" y="166580"/>
                  <a:pt x="558943" y="166580"/>
                  <a:pt x="1376372" y="166580"/>
                </a:cubicBezTo>
                <a:cubicBezTo>
                  <a:pt x="1445047" y="166580"/>
                  <a:pt x="1500368" y="107877"/>
                  <a:pt x="1500368" y="36126"/>
                </a:cubicBezTo>
                <a:cubicBezTo>
                  <a:pt x="1500368" y="16057"/>
                  <a:pt x="1516107" y="0"/>
                  <a:pt x="1534706" y="0"/>
                </a:cubicBezTo>
                <a:cubicBezTo>
                  <a:pt x="1534706" y="0"/>
                  <a:pt x="1534706" y="0"/>
                  <a:pt x="1703534" y="0"/>
                </a:cubicBezTo>
                <a:cubicBezTo>
                  <a:pt x="1831823" y="0"/>
                  <a:pt x="1936266" y="109382"/>
                  <a:pt x="1936266" y="244351"/>
                </a:cubicBezTo>
                <a:cubicBezTo>
                  <a:pt x="1936266" y="244351"/>
                  <a:pt x="1936266" y="244351"/>
                  <a:pt x="1936266" y="3938704"/>
                </a:cubicBezTo>
                <a:cubicBezTo>
                  <a:pt x="1936266" y="4073674"/>
                  <a:pt x="1831823" y="4183053"/>
                  <a:pt x="1703534" y="4183053"/>
                </a:cubicBezTo>
                <a:cubicBezTo>
                  <a:pt x="1703534" y="4183053"/>
                  <a:pt x="1703534" y="4183053"/>
                  <a:pt x="232257" y="4183053"/>
                </a:cubicBezTo>
                <a:cubicBezTo>
                  <a:pt x="103968" y="4183053"/>
                  <a:pt x="0" y="4073674"/>
                  <a:pt x="0" y="3938704"/>
                </a:cubicBezTo>
                <a:cubicBezTo>
                  <a:pt x="0" y="3938704"/>
                  <a:pt x="0" y="3938704"/>
                  <a:pt x="0" y="244351"/>
                </a:cubicBezTo>
                <a:cubicBezTo>
                  <a:pt x="0" y="109382"/>
                  <a:pt x="103968" y="0"/>
                  <a:pt x="232257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1413860-79D5-49CF-9701-87AD58D9E09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558547" y="1100425"/>
            <a:ext cx="1936266" cy="4183053"/>
          </a:xfrm>
          <a:custGeom>
            <a:avLst/>
            <a:gdLst>
              <a:gd name="connsiteX0" fmla="*/ 232257 w 1936266"/>
              <a:gd name="connsiteY0" fmla="*/ 0 h 4183053"/>
              <a:gd name="connsiteX1" fmla="*/ 400607 w 1936266"/>
              <a:gd name="connsiteY1" fmla="*/ 0 h 4183053"/>
              <a:gd name="connsiteX2" fmla="*/ 434946 w 1936266"/>
              <a:gd name="connsiteY2" fmla="*/ 36126 h 4183053"/>
              <a:gd name="connsiteX3" fmla="*/ 558943 w 1936266"/>
              <a:gd name="connsiteY3" fmla="*/ 166580 h 4183053"/>
              <a:gd name="connsiteX4" fmla="*/ 1376372 w 1936266"/>
              <a:gd name="connsiteY4" fmla="*/ 166580 h 4183053"/>
              <a:gd name="connsiteX5" fmla="*/ 1500368 w 1936266"/>
              <a:gd name="connsiteY5" fmla="*/ 36126 h 4183053"/>
              <a:gd name="connsiteX6" fmla="*/ 1534706 w 1936266"/>
              <a:gd name="connsiteY6" fmla="*/ 0 h 4183053"/>
              <a:gd name="connsiteX7" fmla="*/ 1703534 w 1936266"/>
              <a:gd name="connsiteY7" fmla="*/ 0 h 4183053"/>
              <a:gd name="connsiteX8" fmla="*/ 1936266 w 1936266"/>
              <a:gd name="connsiteY8" fmla="*/ 244351 h 4183053"/>
              <a:gd name="connsiteX9" fmla="*/ 1936266 w 1936266"/>
              <a:gd name="connsiteY9" fmla="*/ 3938704 h 4183053"/>
              <a:gd name="connsiteX10" fmla="*/ 1703534 w 1936266"/>
              <a:gd name="connsiteY10" fmla="*/ 4183053 h 4183053"/>
              <a:gd name="connsiteX11" fmla="*/ 232257 w 1936266"/>
              <a:gd name="connsiteY11" fmla="*/ 4183053 h 4183053"/>
              <a:gd name="connsiteX12" fmla="*/ 0 w 1936266"/>
              <a:gd name="connsiteY12" fmla="*/ 3938704 h 4183053"/>
              <a:gd name="connsiteX13" fmla="*/ 0 w 1936266"/>
              <a:gd name="connsiteY13" fmla="*/ 244351 h 4183053"/>
              <a:gd name="connsiteX14" fmla="*/ 232257 w 1936266"/>
              <a:gd name="connsiteY14" fmla="*/ 0 h 418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36266" h="4183053">
                <a:moveTo>
                  <a:pt x="232257" y="0"/>
                </a:moveTo>
                <a:cubicBezTo>
                  <a:pt x="232257" y="0"/>
                  <a:pt x="232257" y="0"/>
                  <a:pt x="400607" y="0"/>
                </a:cubicBezTo>
                <a:cubicBezTo>
                  <a:pt x="419685" y="0"/>
                  <a:pt x="434946" y="16057"/>
                  <a:pt x="434946" y="36126"/>
                </a:cubicBezTo>
                <a:cubicBezTo>
                  <a:pt x="434946" y="107877"/>
                  <a:pt x="490267" y="166580"/>
                  <a:pt x="558943" y="166580"/>
                </a:cubicBezTo>
                <a:cubicBezTo>
                  <a:pt x="558943" y="166580"/>
                  <a:pt x="558943" y="166580"/>
                  <a:pt x="1376372" y="166580"/>
                </a:cubicBezTo>
                <a:cubicBezTo>
                  <a:pt x="1445047" y="166580"/>
                  <a:pt x="1500368" y="107877"/>
                  <a:pt x="1500368" y="36126"/>
                </a:cubicBezTo>
                <a:cubicBezTo>
                  <a:pt x="1500368" y="16057"/>
                  <a:pt x="1516107" y="0"/>
                  <a:pt x="1534706" y="0"/>
                </a:cubicBezTo>
                <a:cubicBezTo>
                  <a:pt x="1534706" y="0"/>
                  <a:pt x="1534706" y="0"/>
                  <a:pt x="1703534" y="0"/>
                </a:cubicBezTo>
                <a:cubicBezTo>
                  <a:pt x="1831823" y="0"/>
                  <a:pt x="1936266" y="109382"/>
                  <a:pt x="1936266" y="244351"/>
                </a:cubicBezTo>
                <a:cubicBezTo>
                  <a:pt x="1936266" y="244351"/>
                  <a:pt x="1936266" y="244351"/>
                  <a:pt x="1936266" y="3938704"/>
                </a:cubicBezTo>
                <a:cubicBezTo>
                  <a:pt x="1936266" y="4073674"/>
                  <a:pt x="1831823" y="4183053"/>
                  <a:pt x="1703534" y="4183053"/>
                </a:cubicBezTo>
                <a:cubicBezTo>
                  <a:pt x="1703534" y="4183053"/>
                  <a:pt x="1703534" y="4183053"/>
                  <a:pt x="232257" y="4183053"/>
                </a:cubicBezTo>
                <a:cubicBezTo>
                  <a:pt x="103968" y="4183053"/>
                  <a:pt x="0" y="4073674"/>
                  <a:pt x="0" y="3938704"/>
                </a:cubicBezTo>
                <a:cubicBezTo>
                  <a:pt x="0" y="3938704"/>
                  <a:pt x="0" y="3938704"/>
                  <a:pt x="0" y="244351"/>
                </a:cubicBezTo>
                <a:cubicBezTo>
                  <a:pt x="0" y="109382"/>
                  <a:pt x="103968" y="0"/>
                  <a:pt x="232257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45342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9778DD6-CDC8-4687-944F-E80906561E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23935" y="1449859"/>
            <a:ext cx="2376616" cy="3406346"/>
          </a:xfrm>
          <a:custGeom>
            <a:avLst/>
            <a:gdLst>
              <a:gd name="connsiteX0" fmla="*/ 40641 w 2376616"/>
              <a:gd name="connsiteY0" fmla="*/ 0 h 3406346"/>
              <a:gd name="connsiteX1" fmla="*/ 2335976 w 2376616"/>
              <a:gd name="connsiteY1" fmla="*/ 0 h 3406346"/>
              <a:gd name="connsiteX2" fmla="*/ 2376616 w 2376616"/>
              <a:gd name="connsiteY2" fmla="*/ 40640 h 3406346"/>
              <a:gd name="connsiteX3" fmla="*/ 2376616 w 2376616"/>
              <a:gd name="connsiteY3" fmla="*/ 3365706 h 3406346"/>
              <a:gd name="connsiteX4" fmla="*/ 2335976 w 2376616"/>
              <a:gd name="connsiteY4" fmla="*/ 3406346 h 3406346"/>
              <a:gd name="connsiteX5" fmla="*/ 40641 w 2376616"/>
              <a:gd name="connsiteY5" fmla="*/ 3406346 h 3406346"/>
              <a:gd name="connsiteX6" fmla="*/ 0 w 2376616"/>
              <a:gd name="connsiteY6" fmla="*/ 3365706 h 3406346"/>
              <a:gd name="connsiteX7" fmla="*/ 0 w 2376616"/>
              <a:gd name="connsiteY7" fmla="*/ 40640 h 3406346"/>
              <a:gd name="connsiteX8" fmla="*/ 40641 w 2376616"/>
              <a:gd name="connsiteY8" fmla="*/ 0 h 340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6616" h="3406346">
                <a:moveTo>
                  <a:pt x="40641" y="0"/>
                </a:moveTo>
                <a:lnTo>
                  <a:pt x="2335976" y="0"/>
                </a:lnTo>
                <a:cubicBezTo>
                  <a:pt x="2358421" y="0"/>
                  <a:pt x="2376616" y="18195"/>
                  <a:pt x="2376616" y="40640"/>
                </a:cubicBezTo>
                <a:lnTo>
                  <a:pt x="2376616" y="3365706"/>
                </a:lnTo>
                <a:cubicBezTo>
                  <a:pt x="2376616" y="3388151"/>
                  <a:pt x="2358421" y="3406346"/>
                  <a:pt x="2335976" y="3406346"/>
                </a:cubicBezTo>
                <a:lnTo>
                  <a:pt x="40641" y="3406346"/>
                </a:lnTo>
                <a:cubicBezTo>
                  <a:pt x="18195" y="3406346"/>
                  <a:pt x="0" y="3388151"/>
                  <a:pt x="0" y="3365706"/>
                </a:cubicBezTo>
                <a:lnTo>
                  <a:pt x="0" y="40640"/>
                </a:lnTo>
                <a:cubicBezTo>
                  <a:pt x="0" y="18195"/>
                  <a:pt x="18195" y="0"/>
                  <a:pt x="40641" y="0"/>
                </a:cubicBez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69777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200EA72-EFBA-4300-B449-2DFFAC00301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83318" y="2719367"/>
            <a:ext cx="3525912" cy="2202144"/>
          </a:xfrm>
          <a:custGeom>
            <a:avLst/>
            <a:gdLst>
              <a:gd name="connsiteX0" fmla="*/ 0 w 3525912"/>
              <a:gd name="connsiteY0" fmla="*/ 0 h 2202144"/>
              <a:gd name="connsiteX1" fmla="*/ 3525912 w 3525912"/>
              <a:gd name="connsiteY1" fmla="*/ 0 h 2202144"/>
              <a:gd name="connsiteX2" fmla="*/ 3525912 w 3525912"/>
              <a:gd name="connsiteY2" fmla="*/ 2202144 h 2202144"/>
              <a:gd name="connsiteX3" fmla="*/ 0 w 3525912"/>
              <a:gd name="connsiteY3" fmla="*/ 2202144 h 220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5912" h="2202144">
                <a:moveTo>
                  <a:pt x="0" y="0"/>
                </a:moveTo>
                <a:lnTo>
                  <a:pt x="3525912" y="0"/>
                </a:lnTo>
                <a:lnTo>
                  <a:pt x="3525912" y="2202144"/>
                </a:lnTo>
                <a:lnTo>
                  <a:pt x="0" y="220214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FC04A94-F795-48F2-B6E6-AEDBC436E4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83255" y="2719367"/>
            <a:ext cx="3525912" cy="2202144"/>
          </a:xfrm>
          <a:custGeom>
            <a:avLst/>
            <a:gdLst>
              <a:gd name="connsiteX0" fmla="*/ 0 w 3525912"/>
              <a:gd name="connsiteY0" fmla="*/ 0 h 2202144"/>
              <a:gd name="connsiteX1" fmla="*/ 3525912 w 3525912"/>
              <a:gd name="connsiteY1" fmla="*/ 0 h 2202144"/>
              <a:gd name="connsiteX2" fmla="*/ 3525912 w 3525912"/>
              <a:gd name="connsiteY2" fmla="*/ 2202144 h 2202144"/>
              <a:gd name="connsiteX3" fmla="*/ 0 w 3525912"/>
              <a:gd name="connsiteY3" fmla="*/ 2202144 h 220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5912" h="2202144">
                <a:moveTo>
                  <a:pt x="0" y="0"/>
                </a:moveTo>
                <a:lnTo>
                  <a:pt x="3525912" y="0"/>
                </a:lnTo>
                <a:lnTo>
                  <a:pt x="3525912" y="2202144"/>
                </a:lnTo>
                <a:lnTo>
                  <a:pt x="0" y="220214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EA82FEA-5A65-4B79-9CDC-AC45DD2735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0197" y="2423954"/>
            <a:ext cx="4421974" cy="2761787"/>
          </a:xfrm>
          <a:custGeom>
            <a:avLst/>
            <a:gdLst>
              <a:gd name="connsiteX0" fmla="*/ 0 w 4421974"/>
              <a:gd name="connsiteY0" fmla="*/ 0 h 2761787"/>
              <a:gd name="connsiteX1" fmla="*/ 4421974 w 4421974"/>
              <a:gd name="connsiteY1" fmla="*/ 0 h 2761787"/>
              <a:gd name="connsiteX2" fmla="*/ 4421974 w 4421974"/>
              <a:gd name="connsiteY2" fmla="*/ 2761787 h 2761787"/>
              <a:gd name="connsiteX3" fmla="*/ 0 w 4421974"/>
              <a:gd name="connsiteY3" fmla="*/ 2761787 h 276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1974" h="2761787">
                <a:moveTo>
                  <a:pt x="0" y="0"/>
                </a:moveTo>
                <a:lnTo>
                  <a:pt x="4421974" y="0"/>
                </a:lnTo>
                <a:lnTo>
                  <a:pt x="4421974" y="2761787"/>
                </a:lnTo>
                <a:lnTo>
                  <a:pt x="0" y="2761787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0578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67330A2-5B27-4C35-9EDE-F098885198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5325" y="2888502"/>
            <a:ext cx="2254444" cy="4002944"/>
          </a:xfrm>
          <a:custGeom>
            <a:avLst/>
            <a:gdLst>
              <a:gd name="connsiteX0" fmla="*/ 0 w 2254444"/>
              <a:gd name="connsiteY0" fmla="*/ 0 h 4002944"/>
              <a:gd name="connsiteX1" fmla="*/ 2254444 w 2254444"/>
              <a:gd name="connsiteY1" fmla="*/ 0 h 4002944"/>
              <a:gd name="connsiteX2" fmla="*/ 2254444 w 2254444"/>
              <a:gd name="connsiteY2" fmla="*/ 4002944 h 4002944"/>
              <a:gd name="connsiteX3" fmla="*/ 0 w 2254444"/>
              <a:gd name="connsiteY3" fmla="*/ 4002944 h 400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4444" h="4002944">
                <a:moveTo>
                  <a:pt x="0" y="0"/>
                </a:moveTo>
                <a:lnTo>
                  <a:pt x="2254444" y="0"/>
                </a:lnTo>
                <a:lnTo>
                  <a:pt x="2254444" y="4002944"/>
                </a:lnTo>
                <a:lnTo>
                  <a:pt x="0" y="400294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1CD4423-071B-47B0-B086-3FB229B437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14853" y="3647838"/>
            <a:ext cx="2254444" cy="4002944"/>
          </a:xfrm>
          <a:custGeom>
            <a:avLst/>
            <a:gdLst>
              <a:gd name="connsiteX0" fmla="*/ 0 w 2254444"/>
              <a:gd name="connsiteY0" fmla="*/ 0 h 4002944"/>
              <a:gd name="connsiteX1" fmla="*/ 2254444 w 2254444"/>
              <a:gd name="connsiteY1" fmla="*/ 0 h 4002944"/>
              <a:gd name="connsiteX2" fmla="*/ 2254444 w 2254444"/>
              <a:gd name="connsiteY2" fmla="*/ 4002944 h 4002944"/>
              <a:gd name="connsiteX3" fmla="*/ 0 w 2254444"/>
              <a:gd name="connsiteY3" fmla="*/ 4002944 h 400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4444" h="4002944">
                <a:moveTo>
                  <a:pt x="0" y="0"/>
                </a:moveTo>
                <a:lnTo>
                  <a:pt x="2254444" y="0"/>
                </a:lnTo>
                <a:lnTo>
                  <a:pt x="2254444" y="4002944"/>
                </a:lnTo>
                <a:lnTo>
                  <a:pt x="0" y="400294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E22726C-C3F9-49DA-97D1-1C79CEA22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04840" y="3647838"/>
            <a:ext cx="2254444" cy="4002944"/>
          </a:xfrm>
          <a:custGeom>
            <a:avLst/>
            <a:gdLst>
              <a:gd name="connsiteX0" fmla="*/ 0 w 2254444"/>
              <a:gd name="connsiteY0" fmla="*/ 0 h 4002944"/>
              <a:gd name="connsiteX1" fmla="*/ 2254444 w 2254444"/>
              <a:gd name="connsiteY1" fmla="*/ 0 h 4002944"/>
              <a:gd name="connsiteX2" fmla="*/ 2254444 w 2254444"/>
              <a:gd name="connsiteY2" fmla="*/ 4002944 h 4002944"/>
              <a:gd name="connsiteX3" fmla="*/ 0 w 2254444"/>
              <a:gd name="connsiteY3" fmla="*/ 4002944 h 400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4444" h="4002944">
                <a:moveTo>
                  <a:pt x="0" y="0"/>
                </a:moveTo>
                <a:lnTo>
                  <a:pt x="2254444" y="0"/>
                </a:lnTo>
                <a:lnTo>
                  <a:pt x="2254444" y="4002944"/>
                </a:lnTo>
                <a:lnTo>
                  <a:pt x="0" y="400294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4930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0D8CD4E-0104-4E8B-A25F-BAFFBC3A64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15753" y="796412"/>
            <a:ext cx="3867521" cy="5265176"/>
          </a:xfrm>
          <a:custGeom>
            <a:avLst/>
            <a:gdLst>
              <a:gd name="connsiteX0" fmla="*/ 0 w 3867521"/>
              <a:gd name="connsiteY0" fmla="*/ 0 h 5265176"/>
              <a:gd name="connsiteX1" fmla="*/ 3867521 w 3867521"/>
              <a:gd name="connsiteY1" fmla="*/ 0 h 5265176"/>
              <a:gd name="connsiteX2" fmla="*/ 3867521 w 3867521"/>
              <a:gd name="connsiteY2" fmla="*/ 5265176 h 5265176"/>
              <a:gd name="connsiteX3" fmla="*/ 0 w 3867521"/>
              <a:gd name="connsiteY3" fmla="*/ 5265176 h 526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521" h="5265176">
                <a:moveTo>
                  <a:pt x="0" y="0"/>
                </a:moveTo>
                <a:lnTo>
                  <a:pt x="3867521" y="0"/>
                </a:lnTo>
                <a:lnTo>
                  <a:pt x="3867521" y="5265176"/>
                </a:lnTo>
                <a:lnTo>
                  <a:pt x="0" y="5265176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3A608FC-8237-494E-A300-A797A30C78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39546" y="796412"/>
            <a:ext cx="3867521" cy="5265176"/>
          </a:xfrm>
          <a:custGeom>
            <a:avLst/>
            <a:gdLst>
              <a:gd name="connsiteX0" fmla="*/ 0 w 3867521"/>
              <a:gd name="connsiteY0" fmla="*/ 0 h 5265176"/>
              <a:gd name="connsiteX1" fmla="*/ 3867521 w 3867521"/>
              <a:gd name="connsiteY1" fmla="*/ 0 h 5265176"/>
              <a:gd name="connsiteX2" fmla="*/ 3867521 w 3867521"/>
              <a:gd name="connsiteY2" fmla="*/ 5265176 h 5265176"/>
              <a:gd name="connsiteX3" fmla="*/ 0 w 3867521"/>
              <a:gd name="connsiteY3" fmla="*/ 5265176 h 526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521" h="5265176">
                <a:moveTo>
                  <a:pt x="0" y="0"/>
                </a:moveTo>
                <a:lnTo>
                  <a:pt x="3867521" y="0"/>
                </a:lnTo>
                <a:lnTo>
                  <a:pt x="3867521" y="5265176"/>
                </a:lnTo>
                <a:lnTo>
                  <a:pt x="0" y="5265176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495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6E515B-07A8-4110-B745-870397FD0B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029899" y="3224118"/>
            <a:ext cx="4465739" cy="5276675"/>
          </a:xfrm>
          <a:custGeom>
            <a:avLst/>
            <a:gdLst>
              <a:gd name="connsiteX0" fmla="*/ 0 w 4465739"/>
              <a:gd name="connsiteY0" fmla="*/ 0 h 5276675"/>
              <a:gd name="connsiteX1" fmla="*/ 4465739 w 4465739"/>
              <a:gd name="connsiteY1" fmla="*/ 0 h 5276675"/>
              <a:gd name="connsiteX2" fmla="*/ 4465739 w 4465739"/>
              <a:gd name="connsiteY2" fmla="*/ 5276675 h 5276675"/>
              <a:gd name="connsiteX3" fmla="*/ 0 w 4465739"/>
              <a:gd name="connsiteY3" fmla="*/ 5276675 h 527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5739" h="5276675">
                <a:moveTo>
                  <a:pt x="0" y="0"/>
                </a:moveTo>
                <a:lnTo>
                  <a:pt x="4465739" y="0"/>
                </a:lnTo>
                <a:lnTo>
                  <a:pt x="4465739" y="5276675"/>
                </a:lnTo>
                <a:lnTo>
                  <a:pt x="0" y="5276675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76666B1-19D3-4B2D-8B3D-174148CC59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15635" y="515401"/>
            <a:ext cx="5858852" cy="2708716"/>
          </a:xfrm>
          <a:custGeom>
            <a:avLst/>
            <a:gdLst>
              <a:gd name="connsiteX0" fmla="*/ 0 w 5858852"/>
              <a:gd name="connsiteY0" fmla="*/ 0 h 2708716"/>
              <a:gd name="connsiteX1" fmla="*/ 5858852 w 5858852"/>
              <a:gd name="connsiteY1" fmla="*/ 0 h 2708716"/>
              <a:gd name="connsiteX2" fmla="*/ 5858852 w 5858852"/>
              <a:gd name="connsiteY2" fmla="*/ 2708716 h 2708716"/>
              <a:gd name="connsiteX3" fmla="*/ 0 w 5858852"/>
              <a:gd name="connsiteY3" fmla="*/ 2708716 h 2708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8852" h="2708716">
                <a:moveTo>
                  <a:pt x="0" y="0"/>
                </a:moveTo>
                <a:lnTo>
                  <a:pt x="5858852" y="0"/>
                </a:lnTo>
                <a:lnTo>
                  <a:pt x="5858852" y="2708716"/>
                </a:lnTo>
                <a:lnTo>
                  <a:pt x="0" y="2708716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93733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D064B41-9547-4AC8-929D-53701DBDF0E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81634" y="1009436"/>
            <a:ext cx="3628732" cy="4839128"/>
          </a:xfrm>
          <a:custGeom>
            <a:avLst/>
            <a:gdLst>
              <a:gd name="connsiteX0" fmla="*/ 0 w 3628732"/>
              <a:gd name="connsiteY0" fmla="*/ 0 h 4839128"/>
              <a:gd name="connsiteX1" fmla="*/ 3628732 w 3628732"/>
              <a:gd name="connsiteY1" fmla="*/ 0 h 4839128"/>
              <a:gd name="connsiteX2" fmla="*/ 3628732 w 3628732"/>
              <a:gd name="connsiteY2" fmla="*/ 4839128 h 4839128"/>
              <a:gd name="connsiteX3" fmla="*/ 0 w 3628732"/>
              <a:gd name="connsiteY3" fmla="*/ 4839128 h 483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8732" h="4839128">
                <a:moveTo>
                  <a:pt x="0" y="0"/>
                </a:moveTo>
                <a:lnTo>
                  <a:pt x="3628732" y="0"/>
                </a:lnTo>
                <a:lnTo>
                  <a:pt x="3628732" y="4839128"/>
                </a:lnTo>
                <a:lnTo>
                  <a:pt x="0" y="483912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45508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6646EEC-0976-4A66-9CB1-3EA0852E0C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81801" y="1299911"/>
            <a:ext cx="6477000" cy="4066173"/>
          </a:xfrm>
          <a:custGeom>
            <a:avLst/>
            <a:gdLst>
              <a:gd name="connsiteX0" fmla="*/ 0 w 6477000"/>
              <a:gd name="connsiteY0" fmla="*/ 0 h 4066173"/>
              <a:gd name="connsiteX1" fmla="*/ 6477000 w 6477000"/>
              <a:gd name="connsiteY1" fmla="*/ 0 h 4066173"/>
              <a:gd name="connsiteX2" fmla="*/ 6477000 w 6477000"/>
              <a:gd name="connsiteY2" fmla="*/ 4066173 h 4066173"/>
              <a:gd name="connsiteX3" fmla="*/ 0 w 6477000"/>
              <a:gd name="connsiteY3" fmla="*/ 4066173 h 4066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77000" h="4066173">
                <a:moveTo>
                  <a:pt x="0" y="0"/>
                </a:moveTo>
                <a:lnTo>
                  <a:pt x="6477000" y="0"/>
                </a:lnTo>
                <a:lnTo>
                  <a:pt x="6477000" y="4066173"/>
                </a:lnTo>
                <a:lnTo>
                  <a:pt x="0" y="4066173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9148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D7D8341-109A-47CE-ACA0-B4A4297957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05529" y="3570713"/>
            <a:ext cx="3164314" cy="2494792"/>
          </a:xfrm>
          <a:custGeom>
            <a:avLst/>
            <a:gdLst>
              <a:gd name="connsiteX0" fmla="*/ 0 w 3164314"/>
              <a:gd name="connsiteY0" fmla="*/ 0 h 2494792"/>
              <a:gd name="connsiteX1" fmla="*/ 3164314 w 3164314"/>
              <a:gd name="connsiteY1" fmla="*/ 0 h 2494792"/>
              <a:gd name="connsiteX2" fmla="*/ 3164314 w 3164314"/>
              <a:gd name="connsiteY2" fmla="*/ 2494792 h 2494792"/>
              <a:gd name="connsiteX3" fmla="*/ 0 w 3164314"/>
              <a:gd name="connsiteY3" fmla="*/ 2494792 h 249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4314" h="2494792">
                <a:moveTo>
                  <a:pt x="0" y="0"/>
                </a:moveTo>
                <a:lnTo>
                  <a:pt x="3164314" y="0"/>
                </a:lnTo>
                <a:lnTo>
                  <a:pt x="3164314" y="2494792"/>
                </a:lnTo>
                <a:lnTo>
                  <a:pt x="0" y="2494792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3C5CCFF-A20E-4D24-B4DF-EB631D8A72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13843" y="3570713"/>
            <a:ext cx="3164314" cy="2494792"/>
          </a:xfrm>
          <a:custGeom>
            <a:avLst/>
            <a:gdLst>
              <a:gd name="connsiteX0" fmla="*/ 0 w 3164314"/>
              <a:gd name="connsiteY0" fmla="*/ 0 h 2494792"/>
              <a:gd name="connsiteX1" fmla="*/ 3164314 w 3164314"/>
              <a:gd name="connsiteY1" fmla="*/ 0 h 2494792"/>
              <a:gd name="connsiteX2" fmla="*/ 3164314 w 3164314"/>
              <a:gd name="connsiteY2" fmla="*/ 2494792 h 2494792"/>
              <a:gd name="connsiteX3" fmla="*/ 0 w 3164314"/>
              <a:gd name="connsiteY3" fmla="*/ 2494792 h 249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4314" h="2494792">
                <a:moveTo>
                  <a:pt x="0" y="0"/>
                </a:moveTo>
                <a:lnTo>
                  <a:pt x="3164314" y="0"/>
                </a:lnTo>
                <a:lnTo>
                  <a:pt x="3164314" y="2494792"/>
                </a:lnTo>
                <a:lnTo>
                  <a:pt x="0" y="2494792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4CE75E-5EAF-4A7B-8B7F-EF634E5BBE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13844" y="792495"/>
            <a:ext cx="6456000" cy="2655043"/>
          </a:xfrm>
          <a:custGeom>
            <a:avLst/>
            <a:gdLst>
              <a:gd name="connsiteX0" fmla="*/ 0 w 6456000"/>
              <a:gd name="connsiteY0" fmla="*/ 0 h 2655043"/>
              <a:gd name="connsiteX1" fmla="*/ 6456000 w 6456000"/>
              <a:gd name="connsiteY1" fmla="*/ 0 h 2655043"/>
              <a:gd name="connsiteX2" fmla="*/ 6456000 w 6456000"/>
              <a:gd name="connsiteY2" fmla="*/ 2655043 h 2655043"/>
              <a:gd name="connsiteX3" fmla="*/ 0 w 6456000"/>
              <a:gd name="connsiteY3" fmla="*/ 2655043 h 26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6000" h="2655043">
                <a:moveTo>
                  <a:pt x="0" y="0"/>
                </a:moveTo>
                <a:lnTo>
                  <a:pt x="6456000" y="0"/>
                </a:lnTo>
                <a:lnTo>
                  <a:pt x="6456000" y="2655043"/>
                </a:lnTo>
                <a:lnTo>
                  <a:pt x="0" y="2655043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C2F3D8C-D28D-47AB-B52A-82DD145428D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22157" y="792496"/>
            <a:ext cx="3164314" cy="5273010"/>
          </a:xfrm>
          <a:custGeom>
            <a:avLst/>
            <a:gdLst>
              <a:gd name="connsiteX0" fmla="*/ 0 w 3164314"/>
              <a:gd name="connsiteY0" fmla="*/ 0 h 5273010"/>
              <a:gd name="connsiteX1" fmla="*/ 3164314 w 3164314"/>
              <a:gd name="connsiteY1" fmla="*/ 0 h 5273010"/>
              <a:gd name="connsiteX2" fmla="*/ 3164314 w 3164314"/>
              <a:gd name="connsiteY2" fmla="*/ 5273010 h 5273010"/>
              <a:gd name="connsiteX3" fmla="*/ 0 w 3164314"/>
              <a:gd name="connsiteY3" fmla="*/ 5273010 h 5273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4314" h="5273010">
                <a:moveTo>
                  <a:pt x="0" y="0"/>
                </a:moveTo>
                <a:lnTo>
                  <a:pt x="3164314" y="0"/>
                </a:lnTo>
                <a:lnTo>
                  <a:pt x="3164314" y="5273010"/>
                </a:lnTo>
                <a:lnTo>
                  <a:pt x="0" y="527301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8103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E278C17-91CC-4EC4-BA09-CFF5D9BF85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65989" y="404813"/>
            <a:ext cx="3268007" cy="3711967"/>
          </a:xfrm>
          <a:custGeom>
            <a:avLst/>
            <a:gdLst>
              <a:gd name="connsiteX0" fmla="*/ 0 w 3268007"/>
              <a:gd name="connsiteY0" fmla="*/ 0 h 3711967"/>
              <a:gd name="connsiteX1" fmla="*/ 3268007 w 3268007"/>
              <a:gd name="connsiteY1" fmla="*/ 0 h 3711967"/>
              <a:gd name="connsiteX2" fmla="*/ 3268007 w 3268007"/>
              <a:gd name="connsiteY2" fmla="*/ 3711967 h 3711967"/>
              <a:gd name="connsiteX3" fmla="*/ 0 w 3268007"/>
              <a:gd name="connsiteY3" fmla="*/ 3711967 h 371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8007" h="3711967">
                <a:moveTo>
                  <a:pt x="0" y="0"/>
                </a:moveTo>
                <a:lnTo>
                  <a:pt x="3268007" y="0"/>
                </a:lnTo>
                <a:lnTo>
                  <a:pt x="3268007" y="3711967"/>
                </a:lnTo>
                <a:lnTo>
                  <a:pt x="0" y="3711967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20B4EF9-C615-4E3D-900F-62869BDE29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23993" y="3146033"/>
            <a:ext cx="3268007" cy="3711967"/>
          </a:xfrm>
          <a:custGeom>
            <a:avLst/>
            <a:gdLst>
              <a:gd name="connsiteX0" fmla="*/ 0 w 3268007"/>
              <a:gd name="connsiteY0" fmla="*/ 0 h 3711967"/>
              <a:gd name="connsiteX1" fmla="*/ 3268007 w 3268007"/>
              <a:gd name="connsiteY1" fmla="*/ 0 h 3711967"/>
              <a:gd name="connsiteX2" fmla="*/ 3268007 w 3268007"/>
              <a:gd name="connsiteY2" fmla="*/ 3711967 h 3711967"/>
              <a:gd name="connsiteX3" fmla="*/ 0 w 3268007"/>
              <a:gd name="connsiteY3" fmla="*/ 3711967 h 371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8007" h="3711967">
                <a:moveTo>
                  <a:pt x="0" y="0"/>
                </a:moveTo>
                <a:lnTo>
                  <a:pt x="3268007" y="0"/>
                </a:lnTo>
                <a:lnTo>
                  <a:pt x="3268007" y="3711967"/>
                </a:lnTo>
                <a:lnTo>
                  <a:pt x="0" y="3711967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EDEA6E2-0133-4570-93A1-440829220F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2418065"/>
            <a:ext cx="3268007" cy="3711967"/>
          </a:xfrm>
          <a:custGeom>
            <a:avLst/>
            <a:gdLst>
              <a:gd name="connsiteX0" fmla="*/ 0 w 3268007"/>
              <a:gd name="connsiteY0" fmla="*/ 0 h 3711967"/>
              <a:gd name="connsiteX1" fmla="*/ 3268007 w 3268007"/>
              <a:gd name="connsiteY1" fmla="*/ 0 h 3711967"/>
              <a:gd name="connsiteX2" fmla="*/ 3268007 w 3268007"/>
              <a:gd name="connsiteY2" fmla="*/ 3711967 h 3711967"/>
              <a:gd name="connsiteX3" fmla="*/ 0 w 3268007"/>
              <a:gd name="connsiteY3" fmla="*/ 3711967 h 371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8007" h="3711967">
                <a:moveTo>
                  <a:pt x="0" y="0"/>
                </a:moveTo>
                <a:lnTo>
                  <a:pt x="3268007" y="0"/>
                </a:lnTo>
                <a:lnTo>
                  <a:pt x="3268007" y="3711967"/>
                </a:lnTo>
                <a:lnTo>
                  <a:pt x="0" y="3711967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48519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80B05EC-4BC5-44D3-8C95-0FA705CB1B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0708" y="882666"/>
            <a:ext cx="3446584" cy="3711967"/>
          </a:xfrm>
          <a:custGeom>
            <a:avLst/>
            <a:gdLst>
              <a:gd name="connsiteX0" fmla="*/ 0 w 3446584"/>
              <a:gd name="connsiteY0" fmla="*/ 0 h 3711967"/>
              <a:gd name="connsiteX1" fmla="*/ 3446584 w 3446584"/>
              <a:gd name="connsiteY1" fmla="*/ 0 h 3711967"/>
              <a:gd name="connsiteX2" fmla="*/ 3446584 w 3446584"/>
              <a:gd name="connsiteY2" fmla="*/ 3711967 h 3711967"/>
              <a:gd name="connsiteX3" fmla="*/ 0 w 3446584"/>
              <a:gd name="connsiteY3" fmla="*/ 3711967 h 371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6584" h="3711967">
                <a:moveTo>
                  <a:pt x="0" y="0"/>
                </a:moveTo>
                <a:lnTo>
                  <a:pt x="3446584" y="0"/>
                </a:lnTo>
                <a:lnTo>
                  <a:pt x="3446584" y="3711967"/>
                </a:lnTo>
                <a:lnTo>
                  <a:pt x="0" y="3711967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177F67B-B4E4-4C28-88E3-F00CCE861D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24708" y="0"/>
            <a:ext cx="3446584" cy="4596222"/>
          </a:xfrm>
          <a:custGeom>
            <a:avLst/>
            <a:gdLst>
              <a:gd name="connsiteX0" fmla="*/ 0 w 3446584"/>
              <a:gd name="connsiteY0" fmla="*/ 0 h 4596222"/>
              <a:gd name="connsiteX1" fmla="*/ 3446584 w 3446584"/>
              <a:gd name="connsiteY1" fmla="*/ 0 h 4596222"/>
              <a:gd name="connsiteX2" fmla="*/ 3446584 w 3446584"/>
              <a:gd name="connsiteY2" fmla="*/ 4596222 h 4596222"/>
              <a:gd name="connsiteX3" fmla="*/ 0 w 3446584"/>
              <a:gd name="connsiteY3" fmla="*/ 4596222 h 459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6584" h="4596222">
                <a:moveTo>
                  <a:pt x="0" y="0"/>
                </a:moveTo>
                <a:lnTo>
                  <a:pt x="3446584" y="0"/>
                </a:lnTo>
                <a:lnTo>
                  <a:pt x="3446584" y="4596222"/>
                </a:lnTo>
                <a:lnTo>
                  <a:pt x="0" y="4596222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833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0A2867D-2288-4CC9-AC68-1348183F673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2035" y="427838"/>
            <a:ext cx="3714138" cy="6025349"/>
          </a:xfrm>
          <a:custGeom>
            <a:avLst/>
            <a:gdLst>
              <a:gd name="connsiteX0" fmla="*/ 0 w 3714138"/>
              <a:gd name="connsiteY0" fmla="*/ 0 h 2602868"/>
              <a:gd name="connsiteX1" fmla="*/ 3714138 w 3714138"/>
              <a:gd name="connsiteY1" fmla="*/ 0 h 2602868"/>
              <a:gd name="connsiteX2" fmla="*/ 3714138 w 3714138"/>
              <a:gd name="connsiteY2" fmla="*/ 2602868 h 2602868"/>
              <a:gd name="connsiteX3" fmla="*/ 0 w 3714138"/>
              <a:gd name="connsiteY3" fmla="*/ 2602868 h 2602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4138" h="2602868">
                <a:moveTo>
                  <a:pt x="0" y="0"/>
                </a:moveTo>
                <a:lnTo>
                  <a:pt x="3714138" y="0"/>
                </a:lnTo>
                <a:lnTo>
                  <a:pt x="3714138" y="2602868"/>
                </a:lnTo>
                <a:lnTo>
                  <a:pt x="0" y="260286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FC18DE4-CDD0-471C-96DA-90683068287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69874" y="3850319"/>
            <a:ext cx="3714138" cy="2602868"/>
          </a:xfrm>
          <a:custGeom>
            <a:avLst/>
            <a:gdLst>
              <a:gd name="connsiteX0" fmla="*/ 0 w 3714138"/>
              <a:gd name="connsiteY0" fmla="*/ 0 h 2602868"/>
              <a:gd name="connsiteX1" fmla="*/ 3714138 w 3714138"/>
              <a:gd name="connsiteY1" fmla="*/ 0 h 2602868"/>
              <a:gd name="connsiteX2" fmla="*/ 3714138 w 3714138"/>
              <a:gd name="connsiteY2" fmla="*/ 2602868 h 2602868"/>
              <a:gd name="connsiteX3" fmla="*/ 0 w 3714138"/>
              <a:gd name="connsiteY3" fmla="*/ 2602868 h 2602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4138" h="2602868">
                <a:moveTo>
                  <a:pt x="0" y="0"/>
                </a:moveTo>
                <a:lnTo>
                  <a:pt x="3714138" y="0"/>
                </a:lnTo>
                <a:lnTo>
                  <a:pt x="3714138" y="2602868"/>
                </a:lnTo>
                <a:lnTo>
                  <a:pt x="0" y="260286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424F4F3-4281-4F0C-8FAA-B9AC4DD037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7" y="427839"/>
            <a:ext cx="3714138" cy="2602868"/>
          </a:xfrm>
          <a:custGeom>
            <a:avLst/>
            <a:gdLst>
              <a:gd name="connsiteX0" fmla="*/ 0 w 3714138"/>
              <a:gd name="connsiteY0" fmla="*/ 0 h 2602868"/>
              <a:gd name="connsiteX1" fmla="*/ 3714138 w 3714138"/>
              <a:gd name="connsiteY1" fmla="*/ 0 h 2602868"/>
              <a:gd name="connsiteX2" fmla="*/ 3714138 w 3714138"/>
              <a:gd name="connsiteY2" fmla="*/ 2602868 h 2602868"/>
              <a:gd name="connsiteX3" fmla="*/ 0 w 3714138"/>
              <a:gd name="connsiteY3" fmla="*/ 2602868 h 2602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4138" h="2602868">
                <a:moveTo>
                  <a:pt x="0" y="0"/>
                </a:moveTo>
                <a:lnTo>
                  <a:pt x="3714138" y="0"/>
                </a:lnTo>
                <a:lnTo>
                  <a:pt x="3714138" y="2602868"/>
                </a:lnTo>
                <a:lnTo>
                  <a:pt x="0" y="260286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39303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D98550A-B748-40A4-9663-0C2582D038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7724" y="2211164"/>
            <a:ext cx="2655554" cy="4646835"/>
          </a:xfrm>
          <a:custGeom>
            <a:avLst/>
            <a:gdLst>
              <a:gd name="connsiteX0" fmla="*/ 0 w 2655554"/>
              <a:gd name="connsiteY0" fmla="*/ 0 h 4646835"/>
              <a:gd name="connsiteX1" fmla="*/ 2655554 w 2655554"/>
              <a:gd name="connsiteY1" fmla="*/ 0 h 4646835"/>
              <a:gd name="connsiteX2" fmla="*/ 2655554 w 2655554"/>
              <a:gd name="connsiteY2" fmla="*/ 4646835 h 4646835"/>
              <a:gd name="connsiteX3" fmla="*/ 0 w 2655554"/>
              <a:gd name="connsiteY3" fmla="*/ 4646835 h 464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5554" h="4646835">
                <a:moveTo>
                  <a:pt x="0" y="0"/>
                </a:moveTo>
                <a:lnTo>
                  <a:pt x="2655554" y="0"/>
                </a:lnTo>
                <a:lnTo>
                  <a:pt x="2655554" y="4646835"/>
                </a:lnTo>
                <a:lnTo>
                  <a:pt x="0" y="4646835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3035BD-4228-4206-B327-929453C2B33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78722" y="1401843"/>
            <a:ext cx="2655554" cy="4646835"/>
          </a:xfrm>
          <a:custGeom>
            <a:avLst/>
            <a:gdLst>
              <a:gd name="connsiteX0" fmla="*/ 0 w 2655554"/>
              <a:gd name="connsiteY0" fmla="*/ 0 h 4646835"/>
              <a:gd name="connsiteX1" fmla="*/ 2655554 w 2655554"/>
              <a:gd name="connsiteY1" fmla="*/ 0 h 4646835"/>
              <a:gd name="connsiteX2" fmla="*/ 2655554 w 2655554"/>
              <a:gd name="connsiteY2" fmla="*/ 4646835 h 4646835"/>
              <a:gd name="connsiteX3" fmla="*/ 0 w 2655554"/>
              <a:gd name="connsiteY3" fmla="*/ 4646835 h 464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5554" h="4646835">
                <a:moveTo>
                  <a:pt x="0" y="0"/>
                </a:moveTo>
                <a:lnTo>
                  <a:pt x="2655554" y="0"/>
                </a:lnTo>
                <a:lnTo>
                  <a:pt x="2655554" y="4646835"/>
                </a:lnTo>
                <a:lnTo>
                  <a:pt x="0" y="4646835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12562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B335174-08F5-4B98-8C28-BE83163D79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78722" y="1401842"/>
            <a:ext cx="5434556" cy="5456156"/>
          </a:xfrm>
          <a:custGeom>
            <a:avLst/>
            <a:gdLst>
              <a:gd name="connsiteX0" fmla="*/ 2779002 w 5434556"/>
              <a:gd name="connsiteY0" fmla="*/ 809321 h 5456156"/>
              <a:gd name="connsiteX1" fmla="*/ 5434556 w 5434556"/>
              <a:gd name="connsiteY1" fmla="*/ 809321 h 5456156"/>
              <a:gd name="connsiteX2" fmla="*/ 5434556 w 5434556"/>
              <a:gd name="connsiteY2" fmla="*/ 5456156 h 5456156"/>
              <a:gd name="connsiteX3" fmla="*/ 2779002 w 5434556"/>
              <a:gd name="connsiteY3" fmla="*/ 5456156 h 5456156"/>
              <a:gd name="connsiteX4" fmla="*/ 0 w 5434556"/>
              <a:gd name="connsiteY4" fmla="*/ 0 h 5456156"/>
              <a:gd name="connsiteX5" fmla="*/ 2655554 w 5434556"/>
              <a:gd name="connsiteY5" fmla="*/ 0 h 5456156"/>
              <a:gd name="connsiteX6" fmla="*/ 2655554 w 5434556"/>
              <a:gd name="connsiteY6" fmla="*/ 4646835 h 5456156"/>
              <a:gd name="connsiteX7" fmla="*/ 0 w 5434556"/>
              <a:gd name="connsiteY7" fmla="*/ 4646835 h 545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34556" h="5456156">
                <a:moveTo>
                  <a:pt x="2779002" y="809321"/>
                </a:moveTo>
                <a:lnTo>
                  <a:pt x="5434556" y="809321"/>
                </a:lnTo>
                <a:lnTo>
                  <a:pt x="5434556" y="5456156"/>
                </a:lnTo>
                <a:lnTo>
                  <a:pt x="2779002" y="5456156"/>
                </a:lnTo>
                <a:close/>
                <a:moveTo>
                  <a:pt x="0" y="0"/>
                </a:moveTo>
                <a:lnTo>
                  <a:pt x="2655554" y="0"/>
                </a:lnTo>
                <a:lnTo>
                  <a:pt x="2655554" y="4646835"/>
                </a:lnTo>
                <a:lnTo>
                  <a:pt x="0" y="4646835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2772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7B739CA-006D-4923-91A2-85784DDA6E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71096" y="0"/>
            <a:ext cx="3446584" cy="4596222"/>
          </a:xfrm>
          <a:custGeom>
            <a:avLst/>
            <a:gdLst>
              <a:gd name="connsiteX0" fmla="*/ 0 w 3446584"/>
              <a:gd name="connsiteY0" fmla="*/ 0 h 4596222"/>
              <a:gd name="connsiteX1" fmla="*/ 3446584 w 3446584"/>
              <a:gd name="connsiteY1" fmla="*/ 0 h 4596222"/>
              <a:gd name="connsiteX2" fmla="*/ 3446584 w 3446584"/>
              <a:gd name="connsiteY2" fmla="*/ 4596222 h 4596222"/>
              <a:gd name="connsiteX3" fmla="*/ 0 w 3446584"/>
              <a:gd name="connsiteY3" fmla="*/ 4596222 h 459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6584" h="4596222">
                <a:moveTo>
                  <a:pt x="0" y="0"/>
                </a:moveTo>
                <a:lnTo>
                  <a:pt x="3446584" y="0"/>
                </a:lnTo>
                <a:lnTo>
                  <a:pt x="3446584" y="4596222"/>
                </a:lnTo>
                <a:lnTo>
                  <a:pt x="0" y="4596222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0379900-B8CE-4279-A21D-7B170C6ADD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2261778"/>
            <a:ext cx="3446584" cy="4596222"/>
          </a:xfrm>
          <a:custGeom>
            <a:avLst/>
            <a:gdLst>
              <a:gd name="connsiteX0" fmla="*/ 0 w 3446584"/>
              <a:gd name="connsiteY0" fmla="*/ 0 h 4596222"/>
              <a:gd name="connsiteX1" fmla="*/ 3446584 w 3446584"/>
              <a:gd name="connsiteY1" fmla="*/ 0 h 4596222"/>
              <a:gd name="connsiteX2" fmla="*/ 3446584 w 3446584"/>
              <a:gd name="connsiteY2" fmla="*/ 4596222 h 4596222"/>
              <a:gd name="connsiteX3" fmla="*/ 0 w 3446584"/>
              <a:gd name="connsiteY3" fmla="*/ 4596222 h 459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6584" h="4596222">
                <a:moveTo>
                  <a:pt x="0" y="0"/>
                </a:moveTo>
                <a:lnTo>
                  <a:pt x="3446584" y="0"/>
                </a:lnTo>
                <a:lnTo>
                  <a:pt x="3446584" y="4596222"/>
                </a:lnTo>
                <a:lnTo>
                  <a:pt x="0" y="4596222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93908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3DE036F-EC47-4B0E-8130-04A9CBB7D5D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7" y="2719222"/>
            <a:ext cx="2747869" cy="2483348"/>
          </a:xfrm>
          <a:custGeom>
            <a:avLst/>
            <a:gdLst>
              <a:gd name="connsiteX0" fmla="*/ 0 w 2747869"/>
              <a:gd name="connsiteY0" fmla="*/ 0 h 2483348"/>
              <a:gd name="connsiteX1" fmla="*/ 2747869 w 2747869"/>
              <a:gd name="connsiteY1" fmla="*/ 0 h 2483348"/>
              <a:gd name="connsiteX2" fmla="*/ 2747869 w 2747869"/>
              <a:gd name="connsiteY2" fmla="*/ 2483348 h 2483348"/>
              <a:gd name="connsiteX3" fmla="*/ 0 w 2747869"/>
              <a:gd name="connsiteY3" fmla="*/ 2483348 h 2483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7869" h="2483348">
                <a:moveTo>
                  <a:pt x="0" y="0"/>
                </a:moveTo>
                <a:lnTo>
                  <a:pt x="2747869" y="0"/>
                </a:lnTo>
                <a:lnTo>
                  <a:pt x="2747869" y="2483348"/>
                </a:lnTo>
                <a:lnTo>
                  <a:pt x="0" y="248334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3D27F16-EE1F-4B13-9031-25C7F6F923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4039" y="2719222"/>
            <a:ext cx="2747869" cy="2483348"/>
          </a:xfrm>
          <a:custGeom>
            <a:avLst/>
            <a:gdLst>
              <a:gd name="connsiteX0" fmla="*/ 0 w 2747869"/>
              <a:gd name="connsiteY0" fmla="*/ 0 h 2483348"/>
              <a:gd name="connsiteX1" fmla="*/ 2747869 w 2747869"/>
              <a:gd name="connsiteY1" fmla="*/ 0 h 2483348"/>
              <a:gd name="connsiteX2" fmla="*/ 2747869 w 2747869"/>
              <a:gd name="connsiteY2" fmla="*/ 2483348 h 2483348"/>
              <a:gd name="connsiteX3" fmla="*/ 0 w 2747869"/>
              <a:gd name="connsiteY3" fmla="*/ 2483348 h 2483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7869" h="2483348">
                <a:moveTo>
                  <a:pt x="0" y="0"/>
                </a:moveTo>
                <a:lnTo>
                  <a:pt x="2747869" y="0"/>
                </a:lnTo>
                <a:lnTo>
                  <a:pt x="2747869" y="2483348"/>
                </a:lnTo>
                <a:lnTo>
                  <a:pt x="0" y="248334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FDD07A0-3058-41B3-BFC2-3A1F440C0F3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0092" y="1072326"/>
            <a:ext cx="2747869" cy="4130244"/>
          </a:xfrm>
          <a:custGeom>
            <a:avLst/>
            <a:gdLst>
              <a:gd name="connsiteX0" fmla="*/ 0 w 2747869"/>
              <a:gd name="connsiteY0" fmla="*/ 0 h 2483348"/>
              <a:gd name="connsiteX1" fmla="*/ 2747869 w 2747869"/>
              <a:gd name="connsiteY1" fmla="*/ 0 h 2483348"/>
              <a:gd name="connsiteX2" fmla="*/ 2747869 w 2747869"/>
              <a:gd name="connsiteY2" fmla="*/ 2483348 h 2483348"/>
              <a:gd name="connsiteX3" fmla="*/ 0 w 2747869"/>
              <a:gd name="connsiteY3" fmla="*/ 2483348 h 2483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7869" h="2483348">
                <a:moveTo>
                  <a:pt x="0" y="0"/>
                </a:moveTo>
                <a:lnTo>
                  <a:pt x="2747869" y="0"/>
                </a:lnTo>
                <a:lnTo>
                  <a:pt x="2747869" y="2483348"/>
                </a:lnTo>
                <a:lnTo>
                  <a:pt x="0" y="248334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0ADBDAB-F2A9-48EF-BA27-E0034810E2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36144" y="1829915"/>
            <a:ext cx="2747869" cy="2483348"/>
          </a:xfrm>
          <a:custGeom>
            <a:avLst/>
            <a:gdLst>
              <a:gd name="connsiteX0" fmla="*/ 0 w 2747869"/>
              <a:gd name="connsiteY0" fmla="*/ 0 h 2483348"/>
              <a:gd name="connsiteX1" fmla="*/ 2747869 w 2747869"/>
              <a:gd name="connsiteY1" fmla="*/ 0 h 2483348"/>
              <a:gd name="connsiteX2" fmla="*/ 2747869 w 2747869"/>
              <a:gd name="connsiteY2" fmla="*/ 2483348 h 2483348"/>
              <a:gd name="connsiteX3" fmla="*/ 0 w 2747869"/>
              <a:gd name="connsiteY3" fmla="*/ 2483348 h 2483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7869" h="2483348">
                <a:moveTo>
                  <a:pt x="0" y="0"/>
                </a:moveTo>
                <a:lnTo>
                  <a:pt x="2747869" y="0"/>
                </a:lnTo>
                <a:lnTo>
                  <a:pt x="2747869" y="2483348"/>
                </a:lnTo>
                <a:lnTo>
                  <a:pt x="0" y="248334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8553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377CD9F-DA8B-4018-A9EA-49FF93B082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2520" y="789285"/>
            <a:ext cx="10626960" cy="3098530"/>
          </a:xfrm>
          <a:custGeom>
            <a:avLst/>
            <a:gdLst>
              <a:gd name="connsiteX0" fmla="*/ 0 w 10626960"/>
              <a:gd name="connsiteY0" fmla="*/ 0 h 3098530"/>
              <a:gd name="connsiteX1" fmla="*/ 10626960 w 10626960"/>
              <a:gd name="connsiteY1" fmla="*/ 0 h 3098530"/>
              <a:gd name="connsiteX2" fmla="*/ 10626960 w 10626960"/>
              <a:gd name="connsiteY2" fmla="*/ 3098530 h 3098530"/>
              <a:gd name="connsiteX3" fmla="*/ 0 w 10626960"/>
              <a:gd name="connsiteY3" fmla="*/ 3098530 h 3098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6960" h="3098530">
                <a:moveTo>
                  <a:pt x="0" y="0"/>
                </a:moveTo>
                <a:lnTo>
                  <a:pt x="10626960" y="0"/>
                </a:lnTo>
                <a:lnTo>
                  <a:pt x="10626960" y="3098530"/>
                </a:lnTo>
                <a:lnTo>
                  <a:pt x="0" y="309853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3235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1348E75-416B-4ECD-885C-EC66B34BAB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9376" y="1530052"/>
            <a:ext cx="4640891" cy="2666554"/>
          </a:xfrm>
          <a:custGeom>
            <a:avLst/>
            <a:gdLst>
              <a:gd name="connsiteX0" fmla="*/ 0 w 4640891"/>
              <a:gd name="connsiteY0" fmla="*/ 0 h 2666554"/>
              <a:gd name="connsiteX1" fmla="*/ 4640891 w 4640891"/>
              <a:gd name="connsiteY1" fmla="*/ 0 h 2666554"/>
              <a:gd name="connsiteX2" fmla="*/ 4640891 w 4640891"/>
              <a:gd name="connsiteY2" fmla="*/ 2666554 h 2666554"/>
              <a:gd name="connsiteX3" fmla="*/ 0 w 4640891"/>
              <a:gd name="connsiteY3" fmla="*/ 2666554 h 2666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0891" h="2666554">
                <a:moveTo>
                  <a:pt x="0" y="0"/>
                </a:moveTo>
                <a:lnTo>
                  <a:pt x="4640891" y="0"/>
                </a:lnTo>
                <a:lnTo>
                  <a:pt x="4640891" y="2666554"/>
                </a:lnTo>
                <a:lnTo>
                  <a:pt x="0" y="266655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121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6D75FA2-BDED-4F8A-8423-E5EE5C2B4A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11664" y="0"/>
            <a:ext cx="3880337" cy="6858000"/>
          </a:xfrm>
          <a:custGeom>
            <a:avLst/>
            <a:gdLst>
              <a:gd name="connsiteX0" fmla="*/ 0 w 3880337"/>
              <a:gd name="connsiteY0" fmla="*/ 0 h 6858000"/>
              <a:gd name="connsiteX1" fmla="*/ 3880337 w 3880337"/>
              <a:gd name="connsiteY1" fmla="*/ 0 h 6858000"/>
              <a:gd name="connsiteX2" fmla="*/ 3880337 w 3880337"/>
              <a:gd name="connsiteY2" fmla="*/ 6858000 h 6858000"/>
              <a:gd name="connsiteX3" fmla="*/ 0 w 388033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0337" h="6858000">
                <a:moveTo>
                  <a:pt x="0" y="0"/>
                </a:moveTo>
                <a:lnTo>
                  <a:pt x="3880337" y="0"/>
                </a:lnTo>
                <a:lnTo>
                  <a:pt x="3880337" y="6858000"/>
                </a:lnTo>
                <a:lnTo>
                  <a:pt x="0" y="68580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BE13C8-6636-4163-AB15-4A887F33F8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64522" y="3429000"/>
            <a:ext cx="3355477" cy="2487001"/>
          </a:xfrm>
          <a:custGeom>
            <a:avLst/>
            <a:gdLst>
              <a:gd name="connsiteX0" fmla="*/ 0 w 3355477"/>
              <a:gd name="connsiteY0" fmla="*/ 0 h 2487001"/>
              <a:gd name="connsiteX1" fmla="*/ 3355477 w 3355477"/>
              <a:gd name="connsiteY1" fmla="*/ 0 h 2487001"/>
              <a:gd name="connsiteX2" fmla="*/ 3355477 w 3355477"/>
              <a:gd name="connsiteY2" fmla="*/ 2487001 h 2487001"/>
              <a:gd name="connsiteX3" fmla="*/ 0 w 3355477"/>
              <a:gd name="connsiteY3" fmla="*/ 2487001 h 2487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5477" h="2487001">
                <a:moveTo>
                  <a:pt x="0" y="0"/>
                </a:moveTo>
                <a:lnTo>
                  <a:pt x="3355477" y="0"/>
                </a:lnTo>
                <a:lnTo>
                  <a:pt x="3355477" y="2487001"/>
                </a:lnTo>
                <a:lnTo>
                  <a:pt x="0" y="2487001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046542-8D06-45C8-B783-599FDA25AB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711" y="3429000"/>
            <a:ext cx="3355477" cy="2487001"/>
          </a:xfrm>
          <a:custGeom>
            <a:avLst/>
            <a:gdLst>
              <a:gd name="connsiteX0" fmla="*/ 0 w 3355477"/>
              <a:gd name="connsiteY0" fmla="*/ 0 h 2487001"/>
              <a:gd name="connsiteX1" fmla="*/ 3355477 w 3355477"/>
              <a:gd name="connsiteY1" fmla="*/ 0 h 2487001"/>
              <a:gd name="connsiteX2" fmla="*/ 3355477 w 3355477"/>
              <a:gd name="connsiteY2" fmla="*/ 2487001 h 2487001"/>
              <a:gd name="connsiteX3" fmla="*/ 0 w 3355477"/>
              <a:gd name="connsiteY3" fmla="*/ 2487001 h 2487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5477" h="2487001">
                <a:moveTo>
                  <a:pt x="0" y="0"/>
                </a:moveTo>
                <a:lnTo>
                  <a:pt x="3355477" y="0"/>
                </a:lnTo>
                <a:lnTo>
                  <a:pt x="3355477" y="2487001"/>
                </a:lnTo>
                <a:lnTo>
                  <a:pt x="0" y="2487001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1562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F75C137-2B22-4A27-BCF7-9241660C9E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48381" y="685801"/>
            <a:ext cx="3864214" cy="5486398"/>
          </a:xfrm>
          <a:custGeom>
            <a:avLst/>
            <a:gdLst>
              <a:gd name="connsiteX0" fmla="*/ 0 w 3864214"/>
              <a:gd name="connsiteY0" fmla="*/ 0 h 5486398"/>
              <a:gd name="connsiteX1" fmla="*/ 3864214 w 3864214"/>
              <a:gd name="connsiteY1" fmla="*/ 0 h 5486398"/>
              <a:gd name="connsiteX2" fmla="*/ 3864214 w 3864214"/>
              <a:gd name="connsiteY2" fmla="*/ 5486398 h 5486398"/>
              <a:gd name="connsiteX3" fmla="*/ 0 w 3864214"/>
              <a:gd name="connsiteY3" fmla="*/ 5486398 h 548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4214" h="5486398">
                <a:moveTo>
                  <a:pt x="0" y="0"/>
                </a:moveTo>
                <a:lnTo>
                  <a:pt x="3864214" y="0"/>
                </a:lnTo>
                <a:lnTo>
                  <a:pt x="3864214" y="5486398"/>
                </a:lnTo>
                <a:lnTo>
                  <a:pt x="0" y="548639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33354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383DB1-79D8-4A08-BD9E-E03401495F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00780" y="1277815"/>
            <a:ext cx="5119154" cy="4302370"/>
          </a:xfrm>
          <a:custGeom>
            <a:avLst/>
            <a:gdLst>
              <a:gd name="connsiteX0" fmla="*/ 0 w 5119154"/>
              <a:gd name="connsiteY0" fmla="*/ 0 h 4302370"/>
              <a:gd name="connsiteX1" fmla="*/ 5119154 w 5119154"/>
              <a:gd name="connsiteY1" fmla="*/ 0 h 4302370"/>
              <a:gd name="connsiteX2" fmla="*/ 5119154 w 5119154"/>
              <a:gd name="connsiteY2" fmla="*/ 4302370 h 4302370"/>
              <a:gd name="connsiteX3" fmla="*/ 0 w 5119154"/>
              <a:gd name="connsiteY3" fmla="*/ 4302370 h 4302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9154" h="4302370">
                <a:moveTo>
                  <a:pt x="0" y="0"/>
                </a:moveTo>
                <a:lnTo>
                  <a:pt x="5119154" y="0"/>
                </a:lnTo>
                <a:lnTo>
                  <a:pt x="5119154" y="4302370"/>
                </a:lnTo>
                <a:lnTo>
                  <a:pt x="0" y="430237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7768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F7512AA-3F60-4643-A694-4D5F9FE93A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6207" y="1"/>
            <a:ext cx="4740688" cy="6857999"/>
          </a:xfrm>
          <a:custGeom>
            <a:avLst/>
            <a:gdLst>
              <a:gd name="connsiteX0" fmla="*/ 0 w 4740688"/>
              <a:gd name="connsiteY0" fmla="*/ 0 h 6857999"/>
              <a:gd name="connsiteX1" fmla="*/ 4740688 w 4740688"/>
              <a:gd name="connsiteY1" fmla="*/ 0 h 6857999"/>
              <a:gd name="connsiteX2" fmla="*/ 4740688 w 4740688"/>
              <a:gd name="connsiteY2" fmla="*/ 6857999 h 6857999"/>
              <a:gd name="connsiteX3" fmla="*/ 0 w 4740688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40688" h="6857999">
                <a:moveTo>
                  <a:pt x="0" y="0"/>
                </a:moveTo>
                <a:lnTo>
                  <a:pt x="4740688" y="0"/>
                </a:lnTo>
                <a:lnTo>
                  <a:pt x="4740688" y="6857999"/>
                </a:lnTo>
                <a:lnTo>
                  <a:pt x="0" y="6857999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71614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0EB509E-FB57-4509-95AE-7A6168B072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02925" y="1819833"/>
            <a:ext cx="3218334" cy="3218334"/>
          </a:xfrm>
          <a:custGeom>
            <a:avLst/>
            <a:gdLst>
              <a:gd name="connsiteX0" fmla="*/ 0 w 3218334"/>
              <a:gd name="connsiteY0" fmla="*/ 0 h 3218334"/>
              <a:gd name="connsiteX1" fmla="*/ 3218334 w 3218334"/>
              <a:gd name="connsiteY1" fmla="*/ 0 h 3218334"/>
              <a:gd name="connsiteX2" fmla="*/ 3218334 w 3218334"/>
              <a:gd name="connsiteY2" fmla="*/ 3218334 h 3218334"/>
              <a:gd name="connsiteX3" fmla="*/ 0 w 3218334"/>
              <a:gd name="connsiteY3" fmla="*/ 3218334 h 321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8334" h="3218334">
                <a:moveTo>
                  <a:pt x="0" y="0"/>
                </a:moveTo>
                <a:lnTo>
                  <a:pt x="3218334" y="0"/>
                </a:lnTo>
                <a:lnTo>
                  <a:pt x="3218334" y="3218334"/>
                </a:lnTo>
                <a:lnTo>
                  <a:pt x="0" y="321833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DD02E76-04D3-406D-BF93-36BF15E66A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16224" y="1819833"/>
            <a:ext cx="3218334" cy="3218334"/>
          </a:xfrm>
          <a:custGeom>
            <a:avLst/>
            <a:gdLst>
              <a:gd name="connsiteX0" fmla="*/ 0 w 3218334"/>
              <a:gd name="connsiteY0" fmla="*/ 0 h 3218334"/>
              <a:gd name="connsiteX1" fmla="*/ 3218334 w 3218334"/>
              <a:gd name="connsiteY1" fmla="*/ 0 h 3218334"/>
              <a:gd name="connsiteX2" fmla="*/ 3218334 w 3218334"/>
              <a:gd name="connsiteY2" fmla="*/ 3218334 h 3218334"/>
              <a:gd name="connsiteX3" fmla="*/ 0 w 3218334"/>
              <a:gd name="connsiteY3" fmla="*/ 3218334 h 321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8334" h="3218334">
                <a:moveTo>
                  <a:pt x="0" y="0"/>
                </a:moveTo>
                <a:lnTo>
                  <a:pt x="3218334" y="0"/>
                </a:lnTo>
                <a:lnTo>
                  <a:pt x="3218334" y="3218334"/>
                </a:lnTo>
                <a:lnTo>
                  <a:pt x="0" y="321833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CDB9E6E-85E4-4358-B183-DA3EE14D84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923673" y="1819833"/>
            <a:ext cx="3218334" cy="3218334"/>
          </a:xfrm>
          <a:custGeom>
            <a:avLst/>
            <a:gdLst>
              <a:gd name="connsiteX0" fmla="*/ 0 w 3218334"/>
              <a:gd name="connsiteY0" fmla="*/ 0 h 3218334"/>
              <a:gd name="connsiteX1" fmla="*/ 3218334 w 3218334"/>
              <a:gd name="connsiteY1" fmla="*/ 0 h 3218334"/>
              <a:gd name="connsiteX2" fmla="*/ 3218334 w 3218334"/>
              <a:gd name="connsiteY2" fmla="*/ 3218334 h 3218334"/>
              <a:gd name="connsiteX3" fmla="*/ 0 w 3218334"/>
              <a:gd name="connsiteY3" fmla="*/ 3218334 h 321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8334" h="3218334">
                <a:moveTo>
                  <a:pt x="0" y="0"/>
                </a:moveTo>
                <a:lnTo>
                  <a:pt x="3218334" y="0"/>
                </a:lnTo>
                <a:lnTo>
                  <a:pt x="3218334" y="3218334"/>
                </a:lnTo>
                <a:lnTo>
                  <a:pt x="0" y="321833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5746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C41395F-DB75-43D8-BA76-608EC12B60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1343" y="866672"/>
            <a:ext cx="5124659" cy="5124659"/>
          </a:xfrm>
          <a:custGeom>
            <a:avLst/>
            <a:gdLst>
              <a:gd name="connsiteX0" fmla="*/ 0 w 5124659"/>
              <a:gd name="connsiteY0" fmla="*/ 0 h 5124659"/>
              <a:gd name="connsiteX1" fmla="*/ 5124659 w 5124659"/>
              <a:gd name="connsiteY1" fmla="*/ 0 h 5124659"/>
              <a:gd name="connsiteX2" fmla="*/ 5124659 w 5124659"/>
              <a:gd name="connsiteY2" fmla="*/ 5124659 h 5124659"/>
              <a:gd name="connsiteX3" fmla="*/ 0 w 5124659"/>
              <a:gd name="connsiteY3" fmla="*/ 5124659 h 512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4659" h="5124659">
                <a:moveTo>
                  <a:pt x="0" y="0"/>
                </a:moveTo>
                <a:lnTo>
                  <a:pt x="5124659" y="0"/>
                </a:lnTo>
                <a:lnTo>
                  <a:pt x="5124659" y="5124659"/>
                </a:lnTo>
                <a:lnTo>
                  <a:pt x="0" y="5124659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4F6EF32-12C1-4133-BD1F-79AB255A29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65289" y="-2954552"/>
            <a:ext cx="5124659" cy="3894590"/>
          </a:xfrm>
          <a:custGeom>
            <a:avLst/>
            <a:gdLst>
              <a:gd name="connsiteX0" fmla="*/ 0 w 5124659"/>
              <a:gd name="connsiteY0" fmla="*/ 0 h 5124659"/>
              <a:gd name="connsiteX1" fmla="*/ 5124659 w 5124659"/>
              <a:gd name="connsiteY1" fmla="*/ 0 h 5124659"/>
              <a:gd name="connsiteX2" fmla="*/ 5124659 w 5124659"/>
              <a:gd name="connsiteY2" fmla="*/ 5124659 h 5124659"/>
              <a:gd name="connsiteX3" fmla="*/ 0 w 5124659"/>
              <a:gd name="connsiteY3" fmla="*/ 5124659 h 512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4659" h="5124659">
                <a:moveTo>
                  <a:pt x="0" y="0"/>
                </a:moveTo>
                <a:lnTo>
                  <a:pt x="5124659" y="0"/>
                </a:lnTo>
                <a:lnTo>
                  <a:pt x="5124659" y="5124659"/>
                </a:lnTo>
                <a:lnTo>
                  <a:pt x="0" y="5124659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2932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9013BAF-3756-4D97-93AF-8505FBDA99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029899" y="3224117"/>
            <a:ext cx="4465739" cy="5276675"/>
          </a:xfrm>
          <a:custGeom>
            <a:avLst/>
            <a:gdLst>
              <a:gd name="connsiteX0" fmla="*/ 0 w 4465739"/>
              <a:gd name="connsiteY0" fmla="*/ 0 h 5276675"/>
              <a:gd name="connsiteX1" fmla="*/ 4465739 w 4465739"/>
              <a:gd name="connsiteY1" fmla="*/ 0 h 5276675"/>
              <a:gd name="connsiteX2" fmla="*/ 4465739 w 4465739"/>
              <a:gd name="connsiteY2" fmla="*/ 5276675 h 5276675"/>
              <a:gd name="connsiteX3" fmla="*/ 0 w 4465739"/>
              <a:gd name="connsiteY3" fmla="*/ 5276675 h 527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5739" h="5276675">
                <a:moveTo>
                  <a:pt x="0" y="0"/>
                </a:moveTo>
                <a:lnTo>
                  <a:pt x="4465739" y="0"/>
                </a:lnTo>
                <a:lnTo>
                  <a:pt x="4465739" y="5276675"/>
                </a:lnTo>
                <a:lnTo>
                  <a:pt x="0" y="5276675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9B1F2E4-8205-4520-8887-1CDF9E3452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26262" y="788567"/>
            <a:ext cx="4465738" cy="5276675"/>
          </a:xfrm>
          <a:custGeom>
            <a:avLst/>
            <a:gdLst>
              <a:gd name="connsiteX0" fmla="*/ 0 w 4465738"/>
              <a:gd name="connsiteY0" fmla="*/ 0 h 5276675"/>
              <a:gd name="connsiteX1" fmla="*/ 4465738 w 4465738"/>
              <a:gd name="connsiteY1" fmla="*/ 0 h 5276675"/>
              <a:gd name="connsiteX2" fmla="*/ 4465738 w 4465738"/>
              <a:gd name="connsiteY2" fmla="*/ 5276675 h 5276675"/>
              <a:gd name="connsiteX3" fmla="*/ 0 w 4465738"/>
              <a:gd name="connsiteY3" fmla="*/ 5276675 h 527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5738" h="5276675">
                <a:moveTo>
                  <a:pt x="0" y="0"/>
                </a:moveTo>
                <a:lnTo>
                  <a:pt x="4465738" y="0"/>
                </a:lnTo>
                <a:lnTo>
                  <a:pt x="4465738" y="5276675"/>
                </a:lnTo>
                <a:lnTo>
                  <a:pt x="0" y="5276675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93867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E5CF3BC-CC28-42A2-AF11-08A6659CA4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05851" y="3211711"/>
            <a:ext cx="2828925" cy="2933700"/>
          </a:xfrm>
          <a:custGeom>
            <a:avLst/>
            <a:gdLst>
              <a:gd name="connsiteX0" fmla="*/ 0 w 2828925"/>
              <a:gd name="connsiteY0" fmla="*/ 0 h 2933700"/>
              <a:gd name="connsiteX1" fmla="*/ 2828925 w 2828925"/>
              <a:gd name="connsiteY1" fmla="*/ 0 h 2933700"/>
              <a:gd name="connsiteX2" fmla="*/ 2828925 w 2828925"/>
              <a:gd name="connsiteY2" fmla="*/ 2933700 h 2933700"/>
              <a:gd name="connsiteX3" fmla="*/ 0 w 2828925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8925" h="2933700">
                <a:moveTo>
                  <a:pt x="0" y="0"/>
                </a:moveTo>
                <a:lnTo>
                  <a:pt x="2828925" y="0"/>
                </a:lnTo>
                <a:lnTo>
                  <a:pt x="2828925" y="2933700"/>
                </a:lnTo>
                <a:lnTo>
                  <a:pt x="0" y="29337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3344A4-8A90-4287-97E6-FF82924A7D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7225" y="3573661"/>
            <a:ext cx="3438524" cy="2571750"/>
          </a:xfrm>
          <a:custGeom>
            <a:avLst/>
            <a:gdLst>
              <a:gd name="connsiteX0" fmla="*/ 0 w 3438524"/>
              <a:gd name="connsiteY0" fmla="*/ 0 h 2571750"/>
              <a:gd name="connsiteX1" fmla="*/ 3438524 w 3438524"/>
              <a:gd name="connsiteY1" fmla="*/ 0 h 2571750"/>
              <a:gd name="connsiteX2" fmla="*/ 3438524 w 3438524"/>
              <a:gd name="connsiteY2" fmla="*/ 2571750 h 2571750"/>
              <a:gd name="connsiteX3" fmla="*/ 0 w 3438524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8524" h="2571750">
                <a:moveTo>
                  <a:pt x="0" y="0"/>
                </a:moveTo>
                <a:lnTo>
                  <a:pt x="3438524" y="0"/>
                </a:lnTo>
                <a:lnTo>
                  <a:pt x="3438524" y="2571750"/>
                </a:lnTo>
                <a:lnTo>
                  <a:pt x="0" y="257175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B8D4CB6-DECC-43A9-86DB-1A8CC513CB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7224" y="797183"/>
            <a:ext cx="5562600" cy="2571750"/>
          </a:xfrm>
          <a:custGeom>
            <a:avLst/>
            <a:gdLst>
              <a:gd name="connsiteX0" fmla="*/ 0 w 5562600"/>
              <a:gd name="connsiteY0" fmla="*/ 0 h 2571750"/>
              <a:gd name="connsiteX1" fmla="*/ 5562600 w 5562600"/>
              <a:gd name="connsiteY1" fmla="*/ 0 h 2571750"/>
              <a:gd name="connsiteX2" fmla="*/ 5562600 w 5562600"/>
              <a:gd name="connsiteY2" fmla="*/ 2571750 h 2571750"/>
              <a:gd name="connsiteX3" fmla="*/ 0 w 5562600"/>
              <a:gd name="connsiteY3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2600" h="2571750">
                <a:moveTo>
                  <a:pt x="0" y="0"/>
                </a:moveTo>
                <a:lnTo>
                  <a:pt x="5562600" y="0"/>
                </a:lnTo>
                <a:lnTo>
                  <a:pt x="5562600" y="2571750"/>
                </a:lnTo>
                <a:lnTo>
                  <a:pt x="0" y="257175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5451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76BCA89-776C-4361-8172-BD60E0A22A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35975" y="1028700"/>
            <a:ext cx="3238500" cy="2400300"/>
          </a:xfrm>
          <a:custGeom>
            <a:avLst/>
            <a:gdLst>
              <a:gd name="connsiteX0" fmla="*/ 0 w 3238500"/>
              <a:gd name="connsiteY0" fmla="*/ 0 h 2400300"/>
              <a:gd name="connsiteX1" fmla="*/ 3238500 w 3238500"/>
              <a:gd name="connsiteY1" fmla="*/ 0 h 2400300"/>
              <a:gd name="connsiteX2" fmla="*/ 3238500 w 3238500"/>
              <a:gd name="connsiteY2" fmla="*/ 2400300 h 2400300"/>
              <a:gd name="connsiteX3" fmla="*/ 0 w 32385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0" h="2400300">
                <a:moveTo>
                  <a:pt x="0" y="0"/>
                </a:moveTo>
                <a:lnTo>
                  <a:pt x="3238500" y="0"/>
                </a:lnTo>
                <a:lnTo>
                  <a:pt x="3238500" y="2400300"/>
                </a:lnTo>
                <a:lnTo>
                  <a:pt x="0" y="24003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88D46AB-9A82-4340-A3F9-F9E6E27824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76750" y="2438400"/>
            <a:ext cx="3238500" cy="3390900"/>
          </a:xfrm>
          <a:custGeom>
            <a:avLst/>
            <a:gdLst>
              <a:gd name="connsiteX0" fmla="*/ 0 w 3238500"/>
              <a:gd name="connsiteY0" fmla="*/ 0 h 3390900"/>
              <a:gd name="connsiteX1" fmla="*/ 3238500 w 3238500"/>
              <a:gd name="connsiteY1" fmla="*/ 0 h 3390900"/>
              <a:gd name="connsiteX2" fmla="*/ 3238500 w 3238500"/>
              <a:gd name="connsiteY2" fmla="*/ 3390900 h 3390900"/>
              <a:gd name="connsiteX3" fmla="*/ 0 w 3238500"/>
              <a:gd name="connsiteY3" fmla="*/ 339090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0" h="3390900">
                <a:moveTo>
                  <a:pt x="0" y="0"/>
                </a:moveTo>
                <a:lnTo>
                  <a:pt x="3238500" y="0"/>
                </a:lnTo>
                <a:lnTo>
                  <a:pt x="3238500" y="3390900"/>
                </a:lnTo>
                <a:lnTo>
                  <a:pt x="0" y="33909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F970809-5C10-44FA-AEB3-E6BA8BBEAA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7525" y="2933700"/>
            <a:ext cx="3238500" cy="2400300"/>
          </a:xfrm>
          <a:custGeom>
            <a:avLst/>
            <a:gdLst>
              <a:gd name="connsiteX0" fmla="*/ 0 w 3238500"/>
              <a:gd name="connsiteY0" fmla="*/ 0 h 2400300"/>
              <a:gd name="connsiteX1" fmla="*/ 3238500 w 3238500"/>
              <a:gd name="connsiteY1" fmla="*/ 0 h 2400300"/>
              <a:gd name="connsiteX2" fmla="*/ 3238500 w 3238500"/>
              <a:gd name="connsiteY2" fmla="*/ 2400300 h 2400300"/>
              <a:gd name="connsiteX3" fmla="*/ 0 w 32385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0" h="2400300">
                <a:moveTo>
                  <a:pt x="0" y="0"/>
                </a:moveTo>
                <a:lnTo>
                  <a:pt x="3238500" y="0"/>
                </a:lnTo>
                <a:lnTo>
                  <a:pt x="3238500" y="2400300"/>
                </a:lnTo>
                <a:lnTo>
                  <a:pt x="0" y="2400300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4140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3C53AF3-1636-465E-B971-4255FE3B6F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09182" y="2425612"/>
            <a:ext cx="2373636" cy="2219324"/>
          </a:xfrm>
          <a:custGeom>
            <a:avLst/>
            <a:gdLst>
              <a:gd name="connsiteX0" fmla="*/ 0 w 2373636"/>
              <a:gd name="connsiteY0" fmla="*/ 0 h 2219324"/>
              <a:gd name="connsiteX1" fmla="*/ 2373636 w 2373636"/>
              <a:gd name="connsiteY1" fmla="*/ 0 h 2219324"/>
              <a:gd name="connsiteX2" fmla="*/ 2373636 w 2373636"/>
              <a:gd name="connsiteY2" fmla="*/ 2219324 h 2219324"/>
              <a:gd name="connsiteX3" fmla="*/ 0 w 2373636"/>
              <a:gd name="connsiteY3" fmla="*/ 2219324 h 221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636" h="2219324">
                <a:moveTo>
                  <a:pt x="0" y="0"/>
                </a:moveTo>
                <a:lnTo>
                  <a:pt x="2373636" y="0"/>
                </a:lnTo>
                <a:lnTo>
                  <a:pt x="2373636" y="2219324"/>
                </a:lnTo>
                <a:lnTo>
                  <a:pt x="0" y="221932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8BFE319-1B7A-4E8F-9BF5-48B8BCAA24D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64388" y="2425612"/>
            <a:ext cx="2373636" cy="2219324"/>
          </a:xfrm>
          <a:custGeom>
            <a:avLst/>
            <a:gdLst>
              <a:gd name="connsiteX0" fmla="*/ 0 w 2373636"/>
              <a:gd name="connsiteY0" fmla="*/ 0 h 2219324"/>
              <a:gd name="connsiteX1" fmla="*/ 2373636 w 2373636"/>
              <a:gd name="connsiteY1" fmla="*/ 0 h 2219324"/>
              <a:gd name="connsiteX2" fmla="*/ 2373636 w 2373636"/>
              <a:gd name="connsiteY2" fmla="*/ 2219324 h 2219324"/>
              <a:gd name="connsiteX3" fmla="*/ 0 w 2373636"/>
              <a:gd name="connsiteY3" fmla="*/ 2219324 h 221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636" h="2219324">
                <a:moveTo>
                  <a:pt x="0" y="0"/>
                </a:moveTo>
                <a:lnTo>
                  <a:pt x="2373636" y="0"/>
                </a:lnTo>
                <a:lnTo>
                  <a:pt x="2373636" y="2219324"/>
                </a:lnTo>
                <a:lnTo>
                  <a:pt x="0" y="221932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03DCF25-F9D6-4D26-9A49-72BF14AF56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53976" y="2425612"/>
            <a:ext cx="2373636" cy="2219324"/>
          </a:xfrm>
          <a:custGeom>
            <a:avLst/>
            <a:gdLst>
              <a:gd name="connsiteX0" fmla="*/ 0 w 2373636"/>
              <a:gd name="connsiteY0" fmla="*/ 0 h 2219324"/>
              <a:gd name="connsiteX1" fmla="*/ 2373636 w 2373636"/>
              <a:gd name="connsiteY1" fmla="*/ 0 h 2219324"/>
              <a:gd name="connsiteX2" fmla="*/ 2373636 w 2373636"/>
              <a:gd name="connsiteY2" fmla="*/ 2219324 h 2219324"/>
              <a:gd name="connsiteX3" fmla="*/ 0 w 2373636"/>
              <a:gd name="connsiteY3" fmla="*/ 2219324 h 221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636" h="2219324">
                <a:moveTo>
                  <a:pt x="0" y="0"/>
                </a:moveTo>
                <a:lnTo>
                  <a:pt x="2373636" y="0"/>
                </a:lnTo>
                <a:lnTo>
                  <a:pt x="2373636" y="2219324"/>
                </a:lnTo>
                <a:lnTo>
                  <a:pt x="0" y="2219324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0375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9BAF98-2955-4E79-9BF8-35F63446C3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47415" y="1834086"/>
            <a:ext cx="2338697" cy="3189828"/>
          </a:xfrm>
          <a:custGeom>
            <a:avLst/>
            <a:gdLst>
              <a:gd name="connsiteX0" fmla="*/ 0 w 2338697"/>
              <a:gd name="connsiteY0" fmla="*/ 0 h 3189828"/>
              <a:gd name="connsiteX1" fmla="*/ 2338697 w 2338697"/>
              <a:gd name="connsiteY1" fmla="*/ 0 h 3189828"/>
              <a:gd name="connsiteX2" fmla="*/ 2338697 w 2338697"/>
              <a:gd name="connsiteY2" fmla="*/ 3189828 h 3189828"/>
              <a:gd name="connsiteX3" fmla="*/ 0 w 2338697"/>
              <a:gd name="connsiteY3" fmla="*/ 3189828 h 318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697" h="3189828">
                <a:moveTo>
                  <a:pt x="0" y="0"/>
                </a:moveTo>
                <a:lnTo>
                  <a:pt x="2338697" y="0"/>
                </a:lnTo>
                <a:lnTo>
                  <a:pt x="2338697" y="3189828"/>
                </a:lnTo>
                <a:lnTo>
                  <a:pt x="0" y="318982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68B31F6-D236-4314-864F-73FA18DC04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86844" y="1834086"/>
            <a:ext cx="2338697" cy="3189828"/>
          </a:xfrm>
          <a:custGeom>
            <a:avLst/>
            <a:gdLst>
              <a:gd name="connsiteX0" fmla="*/ 0 w 2338697"/>
              <a:gd name="connsiteY0" fmla="*/ 0 h 3189828"/>
              <a:gd name="connsiteX1" fmla="*/ 2338697 w 2338697"/>
              <a:gd name="connsiteY1" fmla="*/ 0 h 3189828"/>
              <a:gd name="connsiteX2" fmla="*/ 2338697 w 2338697"/>
              <a:gd name="connsiteY2" fmla="*/ 3189828 h 3189828"/>
              <a:gd name="connsiteX3" fmla="*/ 0 w 2338697"/>
              <a:gd name="connsiteY3" fmla="*/ 3189828 h 318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697" h="3189828">
                <a:moveTo>
                  <a:pt x="0" y="0"/>
                </a:moveTo>
                <a:lnTo>
                  <a:pt x="2338697" y="0"/>
                </a:lnTo>
                <a:lnTo>
                  <a:pt x="2338697" y="3189828"/>
                </a:lnTo>
                <a:lnTo>
                  <a:pt x="0" y="318982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3CCA257-AD0A-4EA6-9C93-93AE84AA346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7989" y="1834086"/>
            <a:ext cx="2338697" cy="3189828"/>
          </a:xfrm>
          <a:custGeom>
            <a:avLst/>
            <a:gdLst>
              <a:gd name="connsiteX0" fmla="*/ 0 w 2338697"/>
              <a:gd name="connsiteY0" fmla="*/ 0 h 3189828"/>
              <a:gd name="connsiteX1" fmla="*/ 2338697 w 2338697"/>
              <a:gd name="connsiteY1" fmla="*/ 0 h 3189828"/>
              <a:gd name="connsiteX2" fmla="*/ 2338697 w 2338697"/>
              <a:gd name="connsiteY2" fmla="*/ 3189828 h 3189828"/>
              <a:gd name="connsiteX3" fmla="*/ 0 w 2338697"/>
              <a:gd name="connsiteY3" fmla="*/ 3189828 h 318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697" h="3189828">
                <a:moveTo>
                  <a:pt x="0" y="0"/>
                </a:moveTo>
                <a:lnTo>
                  <a:pt x="2338697" y="0"/>
                </a:lnTo>
                <a:lnTo>
                  <a:pt x="2338697" y="3189828"/>
                </a:lnTo>
                <a:lnTo>
                  <a:pt x="0" y="318982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63604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72BBBC4-6DAE-4354-B1B2-D2581B20D0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09009" y="1644576"/>
            <a:ext cx="2973980" cy="2973978"/>
          </a:xfrm>
          <a:custGeom>
            <a:avLst/>
            <a:gdLst>
              <a:gd name="connsiteX0" fmla="*/ 0 w 2973980"/>
              <a:gd name="connsiteY0" fmla="*/ 0 h 2973978"/>
              <a:gd name="connsiteX1" fmla="*/ 2973980 w 2973980"/>
              <a:gd name="connsiteY1" fmla="*/ 0 h 2973978"/>
              <a:gd name="connsiteX2" fmla="*/ 2973980 w 2973980"/>
              <a:gd name="connsiteY2" fmla="*/ 2973978 h 2973978"/>
              <a:gd name="connsiteX3" fmla="*/ 0 w 2973980"/>
              <a:gd name="connsiteY3" fmla="*/ 2973978 h 297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980" h="2973978">
                <a:moveTo>
                  <a:pt x="0" y="0"/>
                </a:moveTo>
                <a:lnTo>
                  <a:pt x="2973980" y="0"/>
                </a:lnTo>
                <a:lnTo>
                  <a:pt x="2973980" y="2973978"/>
                </a:lnTo>
                <a:lnTo>
                  <a:pt x="0" y="297397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ED46373-E058-4802-B492-3822873A01C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90082" y="978961"/>
            <a:ext cx="2973980" cy="2973978"/>
          </a:xfrm>
          <a:custGeom>
            <a:avLst/>
            <a:gdLst>
              <a:gd name="connsiteX0" fmla="*/ 0 w 2973980"/>
              <a:gd name="connsiteY0" fmla="*/ 0 h 2973978"/>
              <a:gd name="connsiteX1" fmla="*/ 2973980 w 2973980"/>
              <a:gd name="connsiteY1" fmla="*/ 0 h 2973978"/>
              <a:gd name="connsiteX2" fmla="*/ 2973980 w 2973980"/>
              <a:gd name="connsiteY2" fmla="*/ 2973978 h 2973978"/>
              <a:gd name="connsiteX3" fmla="*/ 0 w 2973980"/>
              <a:gd name="connsiteY3" fmla="*/ 2973978 h 297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980" h="2973978">
                <a:moveTo>
                  <a:pt x="0" y="0"/>
                </a:moveTo>
                <a:lnTo>
                  <a:pt x="2973980" y="0"/>
                </a:lnTo>
                <a:lnTo>
                  <a:pt x="2973980" y="2973978"/>
                </a:lnTo>
                <a:lnTo>
                  <a:pt x="0" y="297397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B545AF3-7992-4462-A838-27AC6E6868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27938" y="2968015"/>
            <a:ext cx="2973980" cy="2973978"/>
          </a:xfrm>
          <a:custGeom>
            <a:avLst/>
            <a:gdLst>
              <a:gd name="connsiteX0" fmla="*/ 0 w 2973980"/>
              <a:gd name="connsiteY0" fmla="*/ 0 h 2973978"/>
              <a:gd name="connsiteX1" fmla="*/ 2973980 w 2973980"/>
              <a:gd name="connsiteY1" fmla="*/ 0 h 2973978"/>
              <a:gd name="connsiteX2" fmla="*/ 2973980 w 2973980"/>
              <a:gd name="connsiteY2" fmla="*/ 2973978 h 2973978"/>
              <a:gd name="connsiteX3" fmla="*/ 0 w 2973980"/>
              <a:gd name="connsiteY3" fmla="*/ 2973978 h 297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980" h="2973978">
                <a:moveTo>
                  <a:pt x="0" y="0"/>
                </a:moveTo>
                <a:lnTo>
                  <a:pt x="2973980" y="0"/>
                </a:lnTo>
                <a:lnTo>
                  <a:pt x="2973980" y="2973978"/>
                </a:lnTo>
                <a:lnTo>
                  <a:pt x="0" y="297397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44015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8BC28A9-B3A3-4740-B67D-A16E514710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68722" y="966789"/>
            <a:ext cx="3864214" cy="5486398"/>
          </a:xfrm>
          <a:custGeom>
            <a:avLst/>
            <a:gdLst>
              <a:gd name="connsiteX0" fmla="*/ 0 w 3864214"/>
              <a:gd name="connsiteY0" fmla="*/ 0 h 5486398"/>
              <a:gd name="connsiteX1" fmla="*/ 3864214 w 3864214"/>
              <a:gd name="connsiteY1" fmla="*/ 0 h 5486398"/>
              <a:gd name="connsiteX2" fmla="*/ 3864214 w 3864214"/>
              <a:gd name="connsiteY2" fmla="*/ 5486398 h 5486398"/>
              <a:gd name="connsiteX3" fmla="*/ 0 w 3864214"/>
              <a:gd name="connsiteY3" fmla="*/ 5486398 h 548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4214" h="5486398">
                <a:moveTo>
                  <a:pt x="0" y="0"/>
                </a:moveTo>
                <a:lnTo>
                  <a:pt x="3864214" y="0"/>
                </a:lnTo>
                <a:lnTo>
                  <a:pt x="3864214" y="5486398"/>
                </a:lnTo>
                <a:lnTo>
                  <a:pt x="0" y="5486398"/>
                </a:lnTo>
                <a:close/>
              </a:path>
            </a:pathLst>
          </a:cu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69580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57">
          <p15:clr>
            <a:srgbClr val="FBAE40"/>
          </p15:clr>
        </p15:guide>
        <p15:guide id="4" orient="horz" pos="255">
          <p15:clr>
            <a:srgbClr val="FBAE40"/>
          </p15:clr>
        </p15:guide>
        <p15:guide id="5" orient="horz" pos="4065">
          <p15:clr>
            <a:srgbClr val="FBAE40"/>
          </p15:clr>
        </p15:guide>
        <p15:guide id="6" pos="742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45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715" r:id="rId3"/>
    <p:sldLayoutId id="2147483714" r:id="rId4"/>
    <p:sldLayoutId id="2147483713" r:id="rId5"/>
    <p:sldLayoutId id="2147483712" r:id="rId6"/>
    <p:sldLayoutId id="2147483711" r:id="rId7"/>
    <p:sldLayoutId id="2147483710" r:id="rId8"/>
    <p:sldLayoutId id="2147483709" r:id="rId9"/>
    <p:sldLayoutId id="2147483708" r:id="rId10"/>
    <p:sldLayoutId id="2147483707" r:id="rId11"/>
    <p:sldLayoutId id="2147483706" r:id="rId12"/>
    <p:sldLayoutId id="2147483705" r:id="rId13"/>
    <p:sldLayoutId id="2147483704" r:id="rId14"/>
    <p:sldLayoutId id="2147483703" r:id="rId15"/>
    <p:sldLayoutId id="2147483702" r:id="rId16"/>
    <p:sldLayoutId id="2147483701" r:id="rId17"/>
    <p:sldLayoutId id="2147483700" r:id="rId18"/>
    <p:sldLayoutId id="2147483699" r:id="rId19"/>
    <p:sldLayoutId id="2147483698" r:id="rId20"/>
    <p:sldLayoutId id="2147483697" r:id="rId21"/>
    <p:sldLayoutId id="2147483696" r:id="rId22"/>
    <p:sldLayoutId id="2147483695" r:id="rId23"/>
    <p:sldLayoutId id="2147483694" r:id="rId24"/>
    <p:sldLayoutId id="2147483692" r:id="rId25"/>
    <p:sldLayoutId id="2147483693" r:id="rId26"/>
    <p:sldLayoutId id="2147483691" r:id="rId27"/>
    <p:sldLayoutId id="2147483690" r:id="rId28"/>
    <p:sldLayoutId id="2147483689" r:id="rId29"/>
    <p:sldLayoutId id="2147483688" r:id="rId30"/>
    <p:sldLayoutId id="2147483687" r:id="rId31"/>
    <p:sldLayoutId id="2147483686" r:id="rId32"/>
    <p:sldLayoutId id="2147483685" r:id="rId33"/>
    <p:sldLayoutId id="2147483684" r:id="rId34"/>
    <p:sldLayoutId id="2147483683" r:id="rId35"/>
    <p:sldLayoutId id="2147483682" r:id="rId36"/>
    <p:sldLayoutId id="2147483681" r:id="rId37"/>
    <p:sldLayoutId id="2147483680" r:id="rId38"/>
    <p:sldLayoutId id="2147483679" r:id="rId39"/>
    <p:sldLayoutId id="2147483678" r:id="rId40"/>
    <p:sldLayoutId id="2147483677" r:id="rId41"/>
    <p:sldLayoutId id="2147483676" r:id="rId42"/>
    <p:sldLayoutId id="2147483675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55">
          <p15:clr>
            <a:srgbClr val="F26B43"/>
          </p15:clr>
        </p15:guide>
        <p15:guide id="4" pos="257">
          <p15:clr>
            <a:srgbClr val="F26B43"/>
          </p15:clr>
        </p15:guide>
        <p15:guide id="5" orient="horz" pos="4065">
          <p15:clr>
            <a:srgbClr val="F26B43"/>
          </p15:clr>
        </p15:guide>
        <p15:guide id="6" pos="742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7D7DA041-8F15-4DBE-A884-96688055482C}"/>
              </a:ext>
            </a:extLst>
          </p:cNvPr>
          <p:cNvSpPr/>
          <p:nvPr/>
        </p:nvSpPr>
        <p:spPr>
          <a:xfrm>
            <a:off x="10219934" y="5202570"/>
            <a:ext cx="2290535" cy="229053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1021FA-6CA3-4F7E-B90B-49DB6A86B272}"/>
              </a:ext>
            </a:extLst>
          </p:cNvPr>
          <p:cNvSpPr txBox="1"/>
          <p:nvPr/>
        </p:nvSpPr>
        <p:spPr>
          <a:xfrm>
            <a:off x="2971801" y="2267937"/>
            <a:ext cx="61817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9600" dirty="0">
                <a:solidFill>
                  <a:schemeClr val="accent1"/>
                </a:solidFill>
                <a:latin typeface="+mj-lt"/>
              </a:rPr>
              <a:t>R Packages</a:t>
            </a:r>
          </a:p>
          <a:p>
            <a:pPr algn="ctr"/>
            <a:r>
              <a:rPr lang="en-ID" sz="2400" dirty="0">
                <a:solidFill>
                  <a:schemeClr val="accent1"/>
                </a:solidFill>
                <a:latin typeface="+mj-lt"/>
              </a:rPr>
              <a:t>Not knowing all the answers, but knowing where to find all those answers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BEC2E86-310F-446B-88F5-5812136D197F}"/>
              </a:ext>
            </a:extLst>
          </p:cNvPr>
          <p:cNvSpPr txBox="1"/>
          <p:nvPr/>
        </p:nvSpPr>
        <p:spPr>
          <a:xfrm>
            <a:off x="3899693" y="4543479"/>
            <a:ext cx="4392612" cy="115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D" sz="2800" b="1" dirty="0">
                <a:solidFill>
                  <a:schemeClr val="accent5"/>
                </a:solidFill>
                <a:latin typeface="Quentin" panose="02000506000000020002" pitchFamily="2" charset="0"/>
                <a:ea typeface="Roboto" pitchFamily="2" charset="0"/>
              </a:rPr>
              <a:t>Patric V. Prado, MPH </a:t>
            </a:r>
          </a:p>
          <a:p>
            <a:pPr algn="ctr">
              <a:lnSpc>
                <a:spcPct val="150000"/>
              </a:lnSpc>
            </a:pPr>
            <a:r>
              <a:rPr lang="en-ID" sz="2000" b="1" dirty="0">
                <a:solidFill>
                  <a:schemeClr val="accent5"/>
                </a:solidFill>
                <a:latin typeface="Quentin" panose="02000506000000020002" pitchFamily="2" charset="0"/>
                <a:ea typeface="Roboto" pitchFamily="2" charset="0"/>
              </a:rPr>
              <a:t>Data Science Epidemiologist</a:t>
            </a:r>
          </a:p>
        </p:txBody>
      </p:sp>
    </p:spTree>
    <p:extLst>
      <p:ext uri="{BB962C8B-B14F-4D97-AF65-F5344CB8AC3E}">
        <p14:creationId xmlns:p14="http://schemas.microsoft.com/office/powerpoint/2010/main" val="1994206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7D7DA041-8F15-4DBE-A884-96688055482C}"/>
              </a:ext>
            </a:extLst>
          </p:cNvPr>
          <p:cNvSpPr/>
          <p:nvPr/>
        </p:nvSpPr>
        <p:spPr>
          <a:xfrm>
            <a:off x="10219934" y="5202570"/>
            <a:ext cx="2290535" cy="22905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749B93D-861F-42EA-A948-881F5D9AF469}"/>
              </a:ext>
            </a:extLst>
          </p:cNvPr>
          <p:cNvSpPr txBox="1">
            <a:spLocks/>
          </p:cNvSpPr>
          <p:nvPr/>
        </p:nvSpPr>
        <p:spPr>
          <a:xfrm>
            <a:off x="10461072" y="5914239"/>
            <a:ext cx="1322941" cy="5389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i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t>p / </a:t>
            </a:r>
            <a:fld id="{696CAF5E-82FD-46C1-8113-274199A6E6F4}" type="slidenum">
              <a:rPr lang="id-ID" sz="2800" b="1" i="0" smtClean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2</a:t>
            </a:fld>
            <a:endParaRPr lang="id-ID" sz="2800" b="1" i="0">
              <a:solidFill>
                <a:schemeClr val="accent5"/>
              </a:solidFill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2DEC7A-C4EF-4F8A-AAF0-B3F2CEC3DF07}"/>
              </a:ext>
            </a:extLst>
          </p:cNvPr>
          <p:cNvSpPr txBox="1"/>
          <p:nvPr/>
        </p:nvSpPr>
        <p:spPr>
          <a:xfrm>
            <a:off x="411895" y="514045"/>
            <a:ext cx="24320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3600" dirty="0">
                <a:solidFill>
                  <a:schemeClr val="accent5"/>
                </a:solidFill>
                <a:latin typeface="+mj-lt"/>
              </a:rPr>
              <a:t>Table </a:t>
            </a:r>
          </a:p>
          <a:p>
            <a:r>
              <a:rPr lang="en-ID" sz="3600" dirty="0">
                <a:solidFill>
                  <a:schemeClr val="accent5"/>
                </a:solidFill>
                <a:latin typeface="+mj-lt"/>
              </a:rPr>
              <a:t>of Contents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56D65C-AEF0-4F09-8C45-DBC1DB28B6DE}"/>
              </a:ext>
            </a:extLst>
          </p:cNvPr>
          <p:cNvSpPr txBox="1"/>
          <p:nvPr/>
        </p:nvSpPr>
        <p:spPr>
          <a:xfrm>
            <a:off x="411895" y="2167563"/>
            <a:ext cx="3411736" cy="573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D" sz="1100" dirty="0">
                <a:solidFill>
                  <a:schemeClr val="accent2"/>
                </a:solidFill>
              </a:rPr>
              <a:t>Examples for asking for passwords, waiting for manual intervention, errors with using packages and functions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F6BADD-777F-40BD-AF0B-1B0BC810ECE5}"/>
              </a:ext>
            </a:extLst>
          </p:cNvPr>
          <p:cNvSpPr txBox="1"/>
          <p:nvPr/>
        </p:nvSpPr>
        <p:spPr>
          <a:xfrm>
            <a:off x="411895" y="1767453"/>
            <a:ext cx="2069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20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01.</a:t>
            </a:r>
            <a:r>
              <a:rPr lang="en-ID" sz="14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 Google is your friend</a:t>
            </a:r>
            <a:endParaRPr lang="id-ID" sz="1400" dirty="0">
              <a:solidFill>
                <a:schemeClr val="accent5"/>
              </a:solidFill>
              <a:latin typeface="+mj-lt"/>
              <a:cs typeface="Poppins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C36152-1267-4E27-89AD-986AF126BB82}"/>
              </a:ext>
            </a:extLst>
          </p:cNvPr>
          <p:cNvSpPr txBox="1"/>
          <p:nvPr/>
        </p:nvSpPr>
        <p:spPr>
          <a:xfrm>
            <a:off x="4301385" y="1623573"/>
            <a:ext cx="3078394" cy="573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D" sz="1100" dirty="0">
                <a:solidFill>
                  <a:schemeClr val="accent2"/>
                </a:solidFill>
              </a:rPr>
              <a:t>Using ArcGIS and Python scripts within R and R studio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814312-CBA5-4A9B-9883-3B69CA32F2F6}"/>
              </a:ext>
            </a:extLst>
          </p:cNvPr>
          <p:cNvSpPr txBox="1"/>
          <p:nvPr/>
        </p:nvSpPr>
        <p:spPr>
          <a:xfrm>
            <a:off x="4301385" y="1223463"/>
            <a:ext cx="1840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20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04.</a:t>
            </a:r>
            <a:r>
              <a:rPr lang="en-ID" sz="14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 </a:t>
            </a:r>
            <a:r>
              <a:rPr lang="en-ID" sz="1400" dirty="0" err="1">
                <a:solidFill>
                  <a:schemeClr val="accent5"/>
                </a:solidFill>
                <a:cs typeface="Poppins" panose="02000000000000000000" pitchFamily="2" charset="0"/>
              </a:rPr>
              <a:t>ArcPy</a:t>
            </a:r>
            <a:r>
              <a:rPr lang="en-ID" sz="1400" dirty="0">
                <a:solidFill>
                  <a:schemeClr val="accent5"/>
                </a:solidFill>
                <a:cs typeface="Poppins" panose="02000000000000000000" pitchFamily="2" charset="0"/>
              </a:rPr>
              <a:t> and Python</a:t>
            </a:r>
            <a:endParaRPr lang="id-ID" sz="1400" dirty="0">
              <a:solidFill>
                <a:schemeClr val="accent5"/>
              </a:solidFill>
              <a:latin typeface="+mj-lt"/>
              <a:cs typeface="Poppins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5B8D63-2FC5-4778-A835-AAB905FA1BEA}"/>
              </a:ext>
            </a:extLst>
          </p:cNvPr>
          <p:cNvSpPr txBox="1"/>
          <p:nvPr/>
        </p:nvSpPr>
        <p:spPr>
          <a:xfrm>
            <a:off x="411895" y="3629055"/>
            <a:ext cx="3411736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D" sz="1100" dirty="0">
                <a:solidFill>
                  <a:schemeClr val="accent2"/>
                </a:solidFill>
              </a:rPr>
              <a:t>Applying knowledge from experts (Josh), augmenting with documentation. Applying to linkages for vaccination and positives.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199D73-7B5C-4187-8C13-AFA123CE089D}"/>
              </a:ext>
            </a:extLst>
          </p:cNvPr>
          <p:cNvSpPr txBox="1"/>
          <p:nvPr/>
        </p:nvSpPr>
        <p:spPr>
          <a:xfrm>
            <a:off x="411895" y="3228945"/>
            <a:ext cx="1740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20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02.</a:t>
            </a:r>
            <a:r>
              <a:rPr lang="en-ID" sz="14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 </a:t>
            </a:r>
            <a:r>
              <a:rPr lang="en-ID" sz="1400" dirty="0" err="1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Fastlink</a:t>
            </a:r>
            <a:r>
              <a:rPr lang="en-ID" sz="14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 vignette</a:t>
            </a:r>
            <a:endParaRPr lang="id-ID" sz="1400" dirty="0">
              <a:solidFill>
                <a:schemeClr val="accent5"/>
              </a:solidFill>
              <a:latin typeface="+mj-lt"/>
              <a:cs typeface="Poppins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968FC0-C283-403E-BC12-034E93874A36}"/>
              </a:ext>
            </a:extLst>
          </p:cNvPr>
          <p:cNvSpPr txBox="1"/>
          <p:nvPr/>
        </p:nvSpPr>
        <p:spPr>
          <a:xfrm>
            <a:off x="4301385" y="3085065"/>
            <a:ext cx="3300335" cy="573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D" sz="1100" dirty="0">
                <a:solidFill>
                  <a:schemeClr val="accent2"/>
                </a:solidFill>
              </a:rPr>
              <a:t>Creating temporary databases to deal with loading large datasets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97ADB7-B898-4129-A39A-4E018B8AC335}"/>
              </a:ext>
            </a:extLst>
          </p:cNvPr>
          <p:cNvSpPr txBox="1"/>
          <p:nvPr/>
        </p:nvSpPr>
        <p:spPr>
          <a:xfrm>
            <a:off x="4301385" y="2684955"/>
            <a:ext cx="801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20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05.</a:t>
            </a:r>
            <a:r>
              <a:rPr lang="en-ID" sz="14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 DBI</a:t>
            </a:r>
            <a:endParaRPr lang="id-ID" sz="1400" dirty="0">
              <a:solidFill>
                <a:schemeClr val="accent5"/>
              </a:solidFill>
              <a:latin typeface="+mj-lt"/>
              <a:cs typeface="Poppins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8DBF68-07D8-410B-AF9B-9263C23ADC91}"/>
              </a:ext>
            </a:extLst>
          </p:cNvPr>
          <p:cNvSpPr txBox="1"/>
          <p:nvPr/>
        </p:nvSpPr>
        <p:spPr>
          <a:xfrm>
            <a:off x="4301385" y="4546557"/>
            <a:ext cx="3258312" cy="320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sz="1100" dirty="0">
                <a:solidFill>
                  <a:schemeClr val="accent2"/>
                </a:solidFill>
              </a:rPr>
              <a:t>Table1 package.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F66220-8B62-452C-A31E-6FD8FAC6CF84}"/>
              </a:ext>
            </a:extLst>
          </p:cNvPr>
          <p:cNvSpPr txBox="1"/>
          <p:nvPr/>
        </p:nvSpPr>
        <p:spPr>
          <a:xfrm>
            <a:off x="4301385" y="4146447"/>
            <a:ext cx="2256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20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06.</a:t>
            </a:r>
            <a:r>
              <a:rPr lang="en-ID" sz="14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 Presentation for results</a:t>
            </a:r>
            <a:endParaRPr lang="id-ID" sz="1400" dirty="0">
              <a:solidFill>
                <a:schemeClr val="accent5"/>
              </a:solidFill>
              <a:latin typeface="+mj-lt"/>
              <a:cs typeface="Poppins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4F0B17C-A8DD-456B-B402-EA92A1661AE1}"/>
              </a:ext>
            </a:extLst>
          </p:cNvPr>
          <p:cNvSpPr txBox="1"/>
          <p:nvPr/>
        </p:nvSpPr>
        <p:spPr>
          <a:xfrm>
            <a:off x="411895" y="5090547"/>
            <a:ext cx="3411736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D" sz="1100" dirty="0">
                <a:solidFill>
                  <a:schemeClr val="accent2"/>
                </a:solidFill>
              </a:rPr>
              <a:t>Using Reshape2 and </a:t>
            </a:r>
            <a:r>
              <a:rPr lang="en-ID" sz="1100" dirty="0" err="1">
                <a:solidFill>
                  <a:schemeClr val="accent2"/>
                </a:solidFill>
              </a:rPr>
              <a:t>Dplyr</a:t>
            </a:r>
            <a:r>
              <a:rPr lang="en-ID" sz="1100" dirty="0">
                <a:solidFill>
                  <a:schemeClr val="accent2"/>
                </a:solidFill>
              </a:rPr>
              <a:t> (</a:t>
            </a:r>
            <a:r>
              <a:rPr lang="en-ID" sz="1100" dirty="0" err="1">
                <a:solidFill>
                  <a:schemeClr val="accent2"/>
                </a:solidFill>
              </a:rPr>
              <a:t>pivotlonger</a:t>
            </a:r>
            <a:r>
              <a:rPr lang="en-ID" sz="1100" dirty="0">
                <a:solidFill>
                  <a:schemeClr val="accent2"/>
                </a:solidFill>
              </a:rPr>
              <a:t> and </a:t>
            </a:r>
            <a:r>
              <a:rPr lang="en-ID" sz="1100" dirty="0" err="1">
                <a:solidFill>
                  <a:schemeClr val="accent2"/>
                </a:solidFill>
              </a:rPr>
              <a:t>pivotwider</a:t>
            </a:r>
            <a:r>
              <a:rPr lang="en-ID" sz="1100" dirty="0">
                <a:solidFill>
                  <a:schemeClr val="accent2"/>
                </a:solidFill>
              </a:rPr>
              <a:t>) to transform data for data warehousing, pivot tables, and dashboarding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FEAD67-2871-4994-A8FF-A17E1CBBB24E}"/>
              </a:ext>
            </a:extLst>
          </p:cNvPr>
          <p:cNvSpPr txBox="1"/>
          <p:nvPr/>
        </p:nvSpPr>
        <p:spPr>
          <a:xfrm>
            <a:off x="411895" y="4690437"/>
            <a:ext cx="2153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20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03.</a:t>
            </a:r>
            <a:r>
              <a:rPr lang="en-ID" sz="14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 </a:t>
            </a:r>
            <a:r>
              <a:rPr lang="en-ID" sz="1400" dirty="0">
                <a:solidFill>
                  <a:schemeClr val="accent5"/>
                </a:solidFill>
                <a:cs typeface="Poppins" panose="02000000000000000000" pitchFamily="2" charset="0"/>
              </a:rPr>
              <a:t>Wide to Long Formats</a:t>
            </a:r>
            <a:endParaRPr lang="id-ID" sz="1400" dirty="0">
              <a:solidFill>
                <a:schemeClr val="accent5"/>
              </a:solidFill>
              <a:latin typeface="+mj-lt"/>
              <a:cs typeface="Poppins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8D0179-C893-42CE-9CF7-919F6C8A3B3E}"/>
              </a:ext>
            </a:extLst>
          </p:cNvPr>
          <p:cNvSpPr txBox="1"/>
          <p:nvPr/>
        </p:nvSpPr>
        <p:spPr>
          <a:xfrm>
            <a:off x="4357479" y="5594215"/>
            <a:ext cx="3258312" cy="320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sz="1100">
                <a:solidFill>
                  <a:schemeClr val="accent2"/>
                </a:solidFill>
              </a:rPr>
              <a:t>Communication is key.</a:t>
            </a:r>
            <a:endParaRPr lang="en-ID" sz="1100" dirty="0">
              <a:solidFill>
                <a:schemeClr val="accent2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17BCE8-A096-4600-8F6C-EA192E5F413B}"/>
              </a:ext>
            </a:extLst>
          </p:cNvPr>
          <p:cNvSpPr txBox="1"/>
          <p:nvPr/>
        </p:nvSpPr>
        <p:spPr>
          <a:xfrm>
            <a:off x="4357479" y="5194105"/>
            <a:ext cx="1312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20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07.</a:t>
            </a:r>
            <a:r>
              <a:rPr lang="en-ID" sz="1400" dirty="0">
                <a:solidFill>
                  <a:schemeClr val="accent5"/>
                </a:solidFill>
                <a:latin typeface="+mj-lt"/>
                <a:cs typeface="Poppins" panose="02000000000000000000" pitchFamily="2" charset="0"/>
              </a:rPr>
              <a:t> Next steps</a:t>
            </a:r>
            <a:endParaRPr lang="id-ID" sz="1400" dirty="0">
              <a:solidFill>
                <a:schemeClr val="accent5"/>
              </a:solidFill>
              <a:latin typeface="+mj-lt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758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6D1A410A-47CB-4379-8A8C-B7801F803BAD}"/>
              </a:ext>
            </a:extLst>
          </p:cNvPr>
          <p:cNvSpPr/>
          <p:nvPr/>
        </p:nvSpPr>
        <p:spPr>
          <a:xfrm>
            <a:off x="10219934" y="5202570"/>
            <a:ext cx="2290535" cy="22905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42B4ABC8-349B-4002-956F-56D41B913A9E}"/>
              </a:ext>
            </a:extLst>
          </p:cNvPr>
          <p:cNvSpPr txBox="1">
            <a:spLocks/>
          </p:cNvSpPr>
          <p:nvPr/>
        </p:nvSpPr>
        <p:spPr>
          <a:xfrm>
            <a:off x="10461072" y="5914239"/>
            <a:ext cx="1322941" cy="5389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i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t>p / </a:t>
            </a:r>
            <a:fld id="{696CAF5E-82FD-46C1-8113-274199A6E6F4}" type="slidenum">
              <a:rPr lang="id-ID" sz="2800" b="1" i="0" smtClean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3</a:t>
            </a:fld>
            <a:endParaRPr lang="id-ID" sz="2800" b="1" i="0">
              <a:solidFill>
                <a:schemeClr val="accent5"/>
              </a:solidFill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168365-6462-45FA-8585-48737D2AE21E}"/>
              </a:ext>
            </a:extLst>
          </p:cNvPr>
          <p:cNvSpPr txBox="1"/>
          <p:nvPr/>
        </p:nvSpPr>
        <p:spPr>
          <a:xfrm>
            <a:off x="6301061" y="3194705"/>
            <a:ext cx="4392612" cy="468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D" dirty="0">
                <a:solidFill>
                  <a:schemeClr val="accent2"/>
                </a:solidFill>
              </a:rPr>
              <a:t>From experts; From google</a:t>
            </a:r>
            <a:endParaRPr lang="en-ID" sz="14100" dirty="0">
              <a:solidFill>
                <a:schemeClr val="accent2"/>
              </a:solidFill>
              <a:ea typeface="Roboto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A003D6-22EF-4A47-BC2A-C18CAAD59FA3}"/>
              </a:ext>
            </a:extLst>
          </p:cNvPr>
          <p:cNvSpPr txBox="1"/>
          <p:nvPr/>
        </p:nvSpPr>
        <p:spPr>
          <a:xfrm>
            <a:off x="6301061" y="1659113"/>
            <a:ext cx="4687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800" dirty="0">
                <a:solidFill>
                  <a:schemeClr val="accent1"/>
                </a:solidFill>
                <a:latin typeface="+mj-lt"/>
                <a:ea typeface="Roboto" pitchFamily="2" charset="0"/>
              </a:rPr>
              <a:t>Ask questions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4524FF-C377-4FD5-B03F-C552507378A4}"/>
              </a:ext>
            </a:extLst>
          </p:cNvPr>
          <p:cNvSpPr txBox="1"/>
          <p:nvPr/>
        </p:nvSpPr>
        <p:spPr>
          <a:xfrm>
            <a:off x="6301062" y="3731037"/>
            <a:ext cx="5285350" cy="311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D" sz="1100" dirty="0">
                <a:solidFill>
                  <a:schemeClr val="accent2"/>
                </a:solidFill>
              </a:rPr>
              <a:t>Functions:</a:t>
            </a:r>
          </a:p>
          <a:p>
            <a:pPr>
              <a:lnSpc>
                <a:spcPct val="150000"/>
              </a:lnSpc>
            </a:pPr>
            <a:r>
              <a:rPr lang="en-ID" sz="1100" dirty="0">
                <a:solidFill>
                  <a:schemeClr val="accent2"/>
                </a:solidFill>
              </a:rPr>
              <a:t>Asking for password – </a:t>
            </a:r>
          </a:p>
          <a:p>
            <a:pPr>
              <a:lnSpc>
                <a:spcPct val="150000"/>
              </a:lnSpc>
            </a:pPr>
            <a:r>
              <a:rPr lang="en-ID" sz="1100" dirty="0" err="1">
                <a:solidFill>
                  <a:schemeClr val="accent2"/>
                </a:solidFill>
              </a:rPr>
              <a:t>askForPassword</a:t>
            </a:r>
            <a:r>
              <a:rPr lang="en-ID" sz="1100" dirty="0">
                <a:solidFill>
                  <a:schemeClr val="accent2"/>
                </a:solidFill>
              </a:rPr>
              <a:t>(“Enter your password”)</a:t>
            </a:r>
          </a:p>
          <a:p>
            <a:pPr>
              <a:lnSpc>
                <a:spcPct val="150000"/>
              </a:lnSpc>
            </a:pPr>
            <a:endParaRPr lang="en-ID" sz="11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r>
              <a:rPr lang="en-ID" sz="1100" dirty="0">
                <a:solidFill>
                  <a:schemeClr val="accent2"/>
                </a:solidFill>
              </a:rPr>
              <a:t>Waiting for user input – </a:t>
            </a:r>
          </a:p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accent2"/>
                </a:solidFill>
              </a:rPr>
              <a:t>readline</a:t>
            </a:r>
            <a:r>
              <a:rPr lang="en-US" sz="1100" dirty="0">
                <a:solidFill>
                  <a:schemeClr val="accent2"/>
                </a:solidFill>
              </a:rPr>
              <a:t>(prompt="After manually geocoding cases (</a:t>
            </a:r>
            <a:r>
              <a:rPr lang="en-US" sz="1100" dirty="0" err="1">
                <a:solidFill>
                  <a:schemeClr val="accent2"/>
                </a:solidFill>
              </a:rPr>
              <a:t>case_geocode.shp</a:t>
            </a:r>
            <a:r>
              <a:rPr lang="en-US" sz="1100" dirty="0">
                <a:solidFill>
                  <a:schemeClr val="accent2"/>
                </a:solidFill>
              </a:rPr>
              <a:t>), Press [enter] to continue")</a:t>
            </a:r>
          </a:p>
          <a:p>
            <a:pPr>
              <a:lnSpc>
                <a:spcPct val="150000"/>
              </a:lnSpc>
            </a:pPr>
            <a:endParaRPr lang="en-US" sz="11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accent2"/>
                </a:solidFill>
              </a:rPr>
              <a:t>ERRORs – 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accent2"/>
                </a:solidFill>
              </a:rPr>
              <a:t>Sometimes as simple as an update</a:t>
            </a:r>
          </a:p>
          <a:p>
            <a:pPr>
              <a:lnSpc>
                <a:spcPct val="150000"/>
              </a:lnSpc>
            </a:pPr>
            <a:endParaRPr lang="en-ID" sz="11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en-ID" sz="1100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600B6D-7017-489B-ABB5-576733FF67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90" t="4142" r="34102" b="13762"/>
          <a:stretch/>
        </p:blipFill>
        <p:spPr>
          <a:xfrm>
            <a:off x="240631" y="384884"/>
            <a:ext cx="4170263" cy="35923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43DC03-25C9-4A3E-A548-55307E3D7C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64" t="30291" r="34297" b="25307"/>
          <a:stretch/>
        </p:blipFill>
        <p:spPr>
          <a:xfrm>
            <a:off x="825623" y="3612445"/>
            <a:ext cx="4918230" cy="30450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E137CE-7A2E-4D8A-A007-CFCD36D04B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510" t="14628" r="6772" b="14951"/>
          <a:stretch/>
        </p:blipFill>
        <p:spPr>
          <a:xfrm>
            <a:off x="3463946" y="2396828"/>
            <a:ext cx="2644109" cy="320117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9702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36D196F-CE1F-4BF7-B9E9-5206481333AA}"/>
              </a:ext>
            </a:extLst>
          </p:cNvPr>
          <p:cNvSpPr/>
          <p:nvPr/>
        </p:nvSpPr>
        <p:spPr>
          <a:xfrm>
            <a:off x="10219934" y="-641136"/>
            <a:ext cx="2290535" cy="22905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167566C-2E06-483A-B648-C2169ADBB9A3}"/>
              </a:ext>
            </a:extLst>
          </p:cNvPr>
          <p:cNvSpPr txBox="1">
            <a:spLocks/>
          </p:cNvSpPr>
          <p:nvPr/>
        </p:nvSpPr>
        <p:spPr>
          <a:xfrm>
            <a:off x="10461072" y="427839"/>
            <a:ext cx="1322941" cy="5389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i="0" dirty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t>p / </a:t>
            </a:r>
            <a:fld id="{696CAF5E-82FD-46C1-8113-274199A6E6F4}" type="slidenum">
              <a:rPr lang="id-ID" sz="2800" b="1" i="0" smtClean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4</a:t>
            </a:fld>
            <a:endParaRPr lang="id-ID" sz="2800" b="1" i="0" dirty="0">
              <a:solidFill>
                <a:schemeClr val="accent5"/>
              </a:solidFill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70A910-389A-4A26-94FA-33903B9729EC}"/>
              </a:ext>
            </a:extLst>
          </p:cNvPr>
          <p:cNvSpPr/>
          <p:nvPr/>
        </p:nvSpPr>
        <p:spPr>
          <a:xfrm>
            <a:off x="773723" y="773723"/>
            <a:ext cx="6318739" cy="5310554"/>
          </a:xfrm>
          <a:prstGeom prst="rect">
            <a:avLst/>
          </a:prstGeom>
          <a:solidFill>
            <a:srgbClr val="FFC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5C0F14-DCCB-4AA1-B49F-12319AE39C16}"/>
              </a:ext>
            </a:extLst>
          </p:cNvPr>
          <p:cNvSpPr txBox="1"/>
          <p:nvPr/>
        </p:nvSpPr>
        <p:spPr>
          <a:xfrm>
            <a:off x="1022362" y="1861959"/>
            <a:ext cx="41897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/>
                </a:solidFill>
                <a:latin typeface="+mj-lt"/>
                <a:ea typeface="Roboto" pitchFamily="2" charset="0"/>
              </a:rPr>
              <a:t>Using your resources:</a:t>
            </a:r>
          </a:p>
          <a:p>
            <a:pPr algn="r"/>
            <a:r>
              <a:rPr lang="en-US" sz="3200" dirty="0">
                <a:latin typeface="+mj-lt"/>
                <a:ea typeface="Roboto" pitchFamily="2" charset="0"/>
              </a:rPr>
              <a:t>Lessons from coaches</a:t>
            </a:r>
          </a:p>
          <a:p>
            <a:pPr algn="r"/>
            <a:r>
              <a:rPr lang="en-US" sz="3200" dirty="0">
                <a:latin typeface="+mj-lt"/>
                <a:ea typeface="Roboto" pitchFamily="2" charset="0"/>
              </a:rPr>
              <a:t>(</a:t>
            </a:r>
            <a:r>
              <a:rPr lang="en-US" sz="3200" dirty="0" err="1">
                <a:latin typeface="+mj-lt"/>
                <a:ea typeface="Roboto" pitchFamily="2" charset="0"/>
              </a:rPr>
              <a:t>Fastlink</a:t>
            </a:r>
            <a:r>
              <a:rPr lang="en-US" sz="3200" dirty="0">
                <a:latin typeface="+mj-lt"/>
                <a:ea typeface="Roboto" pitchFamily="2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E22A6A-E7BC-4FE8-8400-A051A5CAFA49}"/>
              </a:ext>
            </a:extLst>
          </p:cNvPr>
          <p:cNvSpPr txBox="1"/>
          <p:nvPr/>
        </p:nvSpPr>
        <p:spPr>
          <a:xfrm>
            <a:off x="930358" y="3513899"/>
            <a:ext cx="4013788" cy="117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</a:rPr>
              <a:t>Apply lessons learned from class and office hours (right away)</a:t>
            </a:r>
          </a:p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Copy, paste, and change snippets of code</a:t>
            </a:r>
          </a:p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Ask questions from experts (and google!)</a:t>
            </a:r>
          </a:p>
          <a:p>
            <a:pPr algn="r">
              <a:lnSpc>
                <a:spcPct val="150000"/>
              </a:lnSpc>
            </a:pPr>
            <a:endParaRPr lang="en-US" sz="1200" dirty="0">
              <a:solidFill>
                <a:schemeClr val="accent2"/>
              </a:solidFill>
              <a:ea typeface="PT Sans" panose="020B0503020203020204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F2A395-E1AC-421F-B90A-5F5BD49817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30" r="14197" b="3858"/>
          <a:stretch/>
        </p:blipFill>
        <p:spPr>
          <a:xfrm>
            <a:off x="5435921" y="963669"/>
            <a:ext cx="3810360" cy="38536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257443-CCB5-45F9-85D2-7E7470B396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08" t="12427" r="12185" b="4207"/>
          <a:stretch/>
        </p:blipFill>
        <p:spPr>
          <a:xfrm>
            <a:off x="6865397" y="3067714"/>
            <a:ext cx="5166805" cy="36484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76085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70A910-389A-4A26-94FA-33903B9729EC}"/>
              </a:ext>
            </a:extLst>
          </p:cNvPr>
          <p:cNvSpPr/>
          <p:nvPr/>
        </p:nvSpPr>
        <p:spPr>
          <a:xfrm>
            <a:off x="5336579" y="966789"/>
            <a:ext cx="6318739" cy="53105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5C0F14-DCCB-4AA1-B49F-12319AE39C16}"/>
              </a:ext>
            </a:extLst>
          </p:cNvPr>
          <p:cNvSpPr txBox="1"/>
          <p:nvPr/>
        </p:nvSpPr>
        <p:spPr>
          <a:xfrm>
            <a:off x="7269769" y="1949923"/>
            <a:ext cx="41897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accent5"/>
                </a:solidFill>
                <a:latin typeface="+mj-lt"/>
                <a:ea typeface="Roboto" pitchFamily="2" charset="0"/>
              </a:rPr>
              <a:t>Using your resources:</a:t>
            </a:r>
          </a:p>
          <a:p>
            <a:r>
              <a:rPr lang="en-US" sz="3200" dirty="0">
                <a:latin typeface="+mj-lt"/>
                <a:ea typeface="Roboto" pitchFamily="2" charset="0"/>
              </a:rPr>
              <a:t>Wide to Long Format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E22A6A-E7BC-4FE8-8400-A051A5CAFA49}"/>
              </a:ext>
            </a:extLst>
          </p:cNvPr>
          <p:cNvSpPr txBox="1"/>
          <p:nvPr/>
        </p:nvSpPr>
        <p:spPr>
          <a:xfrm>
            <a:off x="6956254" y="3790275"/>
            <a:ext cx="4013788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sz="1200" dirty="0">
                <a:solidFill>
                  <a:schemeClr val="accent2"/>
                </a:solidFill>
              </a:rPr>
              <a:t>Data Warehousing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Excel Pivot Tables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sz="1200" dirty="0" err="1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Powerbi</a:t>
            </a: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 and Tableau Dashboards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sz="1200" dirty="0">
              <a:solidFill>
                <a:schemeClr val="accent2"/>
              </a:solidFill>
              <a:ea typeface="PT Sans" panose="020B0503020203020204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Always look for improvements in code and functions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-&gt; </a:t>
            </a:r>
            <a:r>
              <a:rPr lang="en-US" sz="1200" dirty="0" err="1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Dplyr</a:t>
            </a: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 and </a:t>
            </a:r>
            <a:r>
              <a:rPr lang="en-US" sz="1200" dirty="0" err="1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pivot_longer</a:t>
            </a: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 / </a:t>
            </a:r>
            <a:r>
              <a:rPr lang="en-US" sz="1200" dirty="0" err="1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pivot_wider</a:t>
            </a:r>
            <a:endParaRPr lang="en-US" sz="1200" dirty="0">
              <a:solidFill>
                <a:schemeClr val="accent2"/>
              </a:solidFill>
              <a:ea typeface="PT Sans" panose="020B0503020203020204" pitchFamily="34" charset="0"/>
              <a:cs typeface="Lato" panose="020F0502020204030203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36D196F-CE1F-4BF7-B9E9-5206481333AA}"/>
              </a:ext>
            </a:extLst>
          </p:cNvPr>
          <p:cNvSpPr/>
          <p:nvPr/>
        </p:nvSpPr>
        <p:spPr>
          <a:xfrm>
            <a:off x="10167413" y="5197801"/>
            <a:ext cx="2290535" cy="22905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167566C-2E06-483A-B648-C2169ADBB9A3}"/>
              </a:ext>
            </a:extLst>
          </p:cNvPr>
          <p:cNvSpPr txBox="1">
            <a:spLocks/>
          </p:cNvSpPr>
          <p:nvPr/>
        </p:nvSpPr>
        <p:spPr>
          <a:xfrm>
            <a:off x="10590807" y="6059824"/>
            <a:ext cx="1322941" cy="5389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i="0" dirty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t>p / </a:t>
            </a:r>
            <a:fld id="{696CAF5E-82FD-46C1-8113-274199A6E6F4}" type="slidenum">
              <a:rPr lang="id-ID" sz="2800" b="1" i="0" smtClean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5</a:t>
            </a:fld>
            <a:endParaRPr lang="id-ID" sz="2800" b="1" i="0" dirty="0">
              <a:solidFill>
                <a:schemeClr val="accent5"/>
              </a:solidFill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22B96-F592-45AB-B2ED-8D99C88453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73" t="3779" r="30097" b="8467"/>
          <a:stretch/>
        </p:blipFill>
        <p:spPr>
          <a:xfrm>
            <a:off x="124288" y="152694"/>
            <a:ext cx="4856085" cy="60181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D38633-BF24-4CDF-AC7A-072D86A0FE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41" t="11133" r="34830" b="20000"/>
          <a:stretch/>
        </p:blipFill>
        <p:spPr>
          <a:xfrm>
            <a:off x="2062528" y="2716544"/>
            <a:ext cx="4663028" cy="388220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70164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36D196F-CE1F-4BF7-B9E9-5206481333AA}"/>
              </a:ext>
            </a:extLst>
          </p:cNvPr>
          <p:cNvSpPr/>
          <p:nvPr/>
        </p:nvSpPr>
        <p:spPr>
          <a:xfrm>
            <a:off x="10219934" y="-641136"/>
            <a:ext cx="2290535" cy="22905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167566C-2E06-483A-B648-C2169ADBB9A3}"/>
              </a:ext>
            </a:extLst>
          </p:cNvPr>
          <p:cNvSpPr txBox="1">
            <a:spLocks/>
          </p:cNvSpPr>
          <p:nvPr/>
        </p:nvSpPr>
        <p:spPr>
          <a:xfrm>
            <a:off x="10461072" y="427839"/>
            <a:ext cx="1322941" cy="5389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i="0" dirty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t>p / </a:t>
            </a:r>
            <a:fld id="{696CAF5E-82FD-46C1-8113-274199A6E6F4}" type="slidenum">
              <a:rPr lang="id-ID" sz="2800" b="1" i="0" smtClean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6</a:t>
            </a:fld>
            <a:endParaRPr lang="id-ID" sz="2800" b="1" i="0" dirty="0">
              <a:solidFill>
                <a:schemeClr val="accent5"/>
              </a:solidFill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70A910-389A-4A26-94FA-33903B9729EC}"/>
              </a:ext>
            </a:extLst>
          </p:cNvPr>
          <p:cNvSpPr/>
          <p:nvPr/>
        </p:nvSpPr>
        <p:spPr>
          <a:xfrm>
            <a:off x="773723" y="773723"/>
            <a:ext cx="6318739" cy="5310554"/>
          </a:xfrm>
          <a:prstGeom prst="rect">
            <a:avLst/>
          </a:prstGeom>
          <a:solidFill>
            <a:srgbClr val="FFC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5C0F14-DCCB-4AA1-B49F-12319AE39C16}"/>
              </a:ext>
            </a:extLst>
          </p:cNvPr>
          <p:cNvSpPr txBox="1"/>
          <p:nvPr/>
        </p:nvSpPr>
        <p:spPr>
          <a:xfrm>
            <a:off x="1022362" y="1861959"/>
            <a:ext cx="41897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/>
                </a:solidFill>
                <a:latin typeface="+mj-lt"/>
                <a:ea typeface="Roboto" pitchFamily="2" charset="0"/>
              </a:rPr>
              <a:t>R and Python:</a:t>
            </a:r>
          </a:p>
          <a:p>
            <a:pPr algn="r"/>
            <a:r>
              <a:rPr lang="en-US" sz="3200" dirty="0">
                <a:latin typeface="+mj-lt"/>
                <a:ea typeface="Roboto" pitchFamily="2" charset="0"/>
              </a:rPr>
              <a:t>Integrations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E22A6A-E7BC-4FE8-8400-A051A5CAFA49}"/>
              </a:ext>
            </a:extLst>
          </p:cNvPr>
          <p:cNvSpPr txBox="1"/>
          <p:nvPr/>
        </p:nvSpPr>
        <p:spPr>
          <a:xfrm>
            <a:off x="930358" y="3513899"/>
            <a:ext cx="4013788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</a:rPr>
              <a:t>You don’t need to decide between using R and Python!</a:t>
            </a:r>
          </a:p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You can use Python within R Markdown Files</a:t>
            </a:r>
          </a:p>
          <a:p>
            <a:pPr algn="r">
              <a:lnSpc>
                <a:spcPct val="150000"/>
              </a:lnSpc>
            </a:pPr>
            <a:endParaRPr lang="en-US" sz="1200" dirty="0">
              <a:solidFill>
                <a:schemeClr val="accent2"/>
              </a:solidFill>
              <a:ea typeface="PT Sans" panose="020B0503020203020204" pitchFamily="34" charset="0"/>
              <a:cs typeface="Lato" panose="020F0502020204030203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Applications: </a:t>
            </a:r>
          </a:p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ARGIS -&gt; ARCPY -&gt; Reticulate -&gt; RMD -&gt; R</a:t>
            </a:r>
          </a:p>
          <a:p>
            <a:pPr algn="r">
              <a:lnSpc>
                <a:spcPct val="150000"/>
              </a:lnSpc>
            </a:pPr>
            <a:endParaRPr lang="en-US" sz="1200" dirty="0">
              <a:solidFill>
                <a:schemeClr val="accent2"/>
              </a:solidFill>
              <a:ea typeface="PT Sans" panose="020B0503020203020204" pitchFamily="34" charset="0"/>
              <a:cs typeface="Lato" panose="020F050202020403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D2F1C-DFAD-4722-8C37-D02F461B4A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97" r="45024" b="5255"/>
          <a:stretch/>
        </p:blipFill>
        <p:spPr>
          <a:xfrm>
            <a:off x="5453218" y="254981"/>
            <a:ext cx="4967892" cy="44856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A4299A-04C4-476A-A456-BD5090619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39" r="46189" b="45113"/>
          <a:stretch/>
        </p:blipFill>
        <p:spPr>
          <a:xfrm>
            <a:off x="6633451" y="3383056"/>
            <a:ext cx="5311771" cy="2701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67453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70A910-389A-4A26-94FA-33903B9729EC}"/>
              </a:ext>
            </a:extLst>
          </p:cNvPr>
          <p:cNvSpPr/>
          <p:nvPr/>
        </p:nvSpPr>
        <p:spPr>
          <a:xfrm>
            <a:off x="5336579" y="966789"/>
            <a:ext cx="6318739" cy="53105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5C0F14-DCCB-4AA1-B49F-12319AE39C16}"/>
              </a:ext>
            </a:extLst>
          </p:cNvPr>
          <p:cNvSpPr txBox="1"/>
          <p:nvPr/>
        </p:nvSpPr>
        <p:spPr>
          <a:xfrm>
            <a:off x="7269769" y="1949923"/>
            <a:ext cx="41897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accent5"/>
                </a:solidFill>
                <a:latin typeface="+mj-lt"/>
                <a:ea typeface="Roboto" pitchFamily="2" charset="0"/>
              </a:rPr>
              <a:t>Dataset too big?:</a:t>
            </a:r>
          </a:p>
          <a:p>
            <a:r>
              <a:rPr lang="en-US" sz="3200" dirty="0">
                <a:latin typeface="+mj-lt"/>
                <a:ea typeface="Roboto" pitchFamily="2" charset="0"/>
              </a:rPr>
              <a:t>DBI and on-the-fly DBs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E22A6A-E7BC-4FE8-8400-A051A5CAFA49}"/>
              </a:ext>
            </a:extLst>
          </p:cNvPr>
          <p:cNvSpPr txBox="1"/>
          <p:nvPr/>
        </p:nvSpPr>
        <p:spPr>
          <a:xfrm>
            <a:off x="6956254" y="3790275"/>
            <a:ext cx="4013788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Datasets in R are loaded into RAM (Memory)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If the dataset is too big, you have a few options: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Loop through dataset and only keeping what you need (variables and values)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Creating a temporary database for dataset</a:t>
            </a: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Getting an environment with more RAM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36D196F-CE1F-4BF7-B9E9-5206481333AA}"/>
              </a:ext>
            </a:extLst>
          </p:cNvPr>
          <p:cNvSpPr/>
          <p:nvPr/>
        </p:nvSpPr>
        <p:spPr>
          <a:xfrm>
            <a:off x="10167413" y="5197801"/>
            <a:ext cx="2290535" cy="22905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167566C-2E06-483A-B648-C2169ADBB9A3}"/>
              </a:ext>
            </a:extLst>
          </p:cNvPr>
          <p:cNvSpPr txBox="1">
            <a:spLocks/>
          </p:cNvSpPr>
          <p:nvPr/>
        </p:nvSpPr>
        <p:spPr>
          <a:xfrm>
            <a:off x="10590807" y="6059824"/>
            <a:ext cx="1322941" cy="5389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i="0" dirty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t>p / </a:t>
            </a:r>
            <a:fld id="{696CAF5E-82FD-46C1-8113-274199A6E6F4}" type="slidenum">
              <a:rPr lang="id-ID" sz="2800" b="1" i="0" smtClean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7</a:t>
            </a:fld>
            <a:endParaRPr lang="id-ID" sz="2800" b="1" i="0" dirty="0">
              <a:solidFill>
                <a:schemeClr val="accent5"/>
              </a:solidFill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771E1F-3897-4AE4-876D-9ADC15493F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21" r="46956" b="50000"/>
          <a:stretch/>
        </p:blipFill>
        <p:spPr>
          <a:xfrm>
            <a:off x="230685" y="1882066"/>
            <a:ext cx="6467139" cy="263888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24389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36D196F-CE1F-4BF7-B9E9-5206481333AA}"/>
              </a:ext>
            </a:extLst>
          </p:cNvPr>
          <p:cNvSpPr/>
          <p:nvPr/>
        </p:nvSpPr>
        <p:spPr>
          <a:xfrm>
            <a:off x="10219934" y="-641136"/>
            <a:ext cx="2290535" cy="22905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167566C-2E06-483A-B648-C2169ADBB9A3}"/>
              </a:ext>
            </a:extLst>
          </p:cNvPr>
          <p:cNvSpPr txBox="1">
            <a:spLocks/>
          </p:cNvSpPr>
          <p:nvPr/>
        </p:nvSpPr>
        <p:spPr>
          <a:xfrm>
            <a:off x="10461072" y="427839"/>
            <a:ext cx="1322941" cy="5389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i="0" dirty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t>p / </a:t>
            </a:r>
            <a:fld id="{696CAF5E-82FD-46C1-8113-274199A6E6F4}" type="slidenum">
              <a:rPr lang="id-ID" sz="2800" b="1" i="0" smtClean="0">
                <a:solidFill>
                  <a:schemeClr val="accent5"/>
                </a:solidFill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8</a:t>
            </a:fld>
            <a:endParaRPr lang="id-ID" sz="2800" b="1" i="0" dirty="0">
              <a:solidFill>
                <a:schemeClr val="accent5"/>
              </a:solidFill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70A910-389A-4A26-94FA-33903B9729EC}"/>
              </a:ext>
            </a:extLst>
          </p:cNvPr>
          <p:cNvSpPr/>
          <p:nvPr/>
        </p:nvSpPr>
        <p:spPr>
          <a:xfrm>
            <a:off x="773723" y="773723"/>
            <a:ext cx="6318739" cy="5310554"/>
          </a:xfrm>
          <a:prstGeom prst="rect">
            <a:avLst/>
          </a:prstGeom>
          <a:solidFill>
            <a:srgbClr val="FFC2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5C0F14-DCCB-4AA1-B49F-12319AE39C16}"/>
              </a:ext>
            </a:extLst>
          </p:cNvPr>
          <p:cNvSpPr txBox="1"/>
          <p:nvPr/>
        </p:nvSpPr>
        <p:spPr>
          <a:xfrm>
            <a:off x="1022362" y="1861959"/>
            <a:ext cx="41897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/>
                </a:solidFill>
                <a:latin typeface="+mj-lt"/>
                <a:ea typeface="Roboto" pitchFamily="2" charset="0"/>
              </a:rPr>
              <a:t>Presentation of results:</a:t>
            </a:r>
          </a:p>
          <a:p>
            <a:pPr algn="r"/>
            <a:r>
              <a:rPr lang="en-US" sz="3200" dirty="0">
                <a:latin typeface="+mj-lt"/>
                <a:ea typeface="Roboto" pitchFamily="2" charset="0"/>
              </a:rPr>
              <a:t>For Publications and Scientific Audiences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E22A6A-E7BC-4FE8-8400-A051A5CAFA49}"/>
              </a:ext>
            </a:extLst>
          </p:cNvPr>
          <p:cNvSpPr txBox="1"/>
          <p:nvPr/>
        </p:nvSpPr>
        <p:spPr>
          <a:xfrm>
            <a:off x="930358" y="3513899"/>
            <a:ext cx="4013788" cy="1725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Formatting and Reformatting scientific tables are the bane of my existence. Enter packages:</a:t>
            </a:r>
          </a:p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Table1 – HTML formatted / Presentation-ready tables</a:t>
            </a:r>
          </a:p>
          <a:p>
            <a:pPr algn="r">
              <a:lnSpc>
                <a:spcPct val="150000"/>
              </a:lnSpc>
            </a:pPr>
            <a:r>
              <a:rPr lang="en-US" sz="1200" dirty="0" err="1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sjPlot</a:t>
            </a: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::</a:t>
            </a:r>
            <a:r>
              <a:rPr lang="en-US" sz="1200" dirty="0" err="1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tab_xtab</a:t>
            </a: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 – HTML formatted tables with P-values</a:t>
            </a:r>
          </a:p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accent2"/>
                </a:solidFill>
                <a:ea typeface="PT Sans" panose="020B0503020203020204" pitchFamily="34" charset="0"/>
                <a:cs typeface="Lato" panose="020F0502020204030203" pitchFamily="34" charset="0"/>
              </a:rPr>
              <a:t> </a:t>
            </a:r>
          </a:p>
          <a:p>
            <a:pPr algn="r">
              <a:lnSpc>
                <a:spcPct val="150000"/>
              </a:lnSpc>
            </a:pPr>
            <a:endParaRPr lang="en-US" sz="1200" dirty="0">
              <a:solidFill>
                <a:schemeClr val="accent2"/>
              </a:solidFill>
              <a:ea typeface="PT Sans" panose="020B0503020203020204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85D694-FC91-4F6A-9D3D-98414F6104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86" t="22563" r="52233" b="8092"/>
          <a:stretch/>
        </p:blipFill>
        <p:spPr>
          <a:xfrm>
            <a:off x="5960166" y="268938"/>
            <a:ext cx="3533312" cy="475570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36888B-822C-4932-BA2D-96BEE9698F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52" t="48762" r="51115" b="28350"/>
          <a:stretch/>
        </p:blipFill>
        <p:spPr>
          <a:xfrm>
            <a:off x="9250532" y="4702385"/>
            <a:ext cx="1601230" cy="15696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48881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8801D65-534B-449B-9B46-5C466A0970F8}"/>
              </a:ext>
            </a:extLst>
          </p:cNvPr>
          <p:cNvSpPr txBox="1"/>
          <p:nvPr/>
        </p:nvSpPr>
        <p:spPr>
          <a:xfrm>
            <a:off x="2669448" y="2516512"/>
            <a:ext cx="6853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8000" dirty="0">
                <a:solidFill>
                  <a:schemeClr val="accent1"/>
                </a:solidFill>
                <a:latin typeface="+mj-lt"/>
              </a:rPr>
              <a:t>Thank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98483C-F3DE-4A57-A268-D8AB718037E4}"/>
              </a:ext>
            </a:extLst>
          </p:cNvPr>
          <p:cNvSpPr txBox="1"/>
          <p:nvPr/>
        </p:nvSpPr>
        <p:spPr>
          <a:xfrm>
            <a:off x="3899694" y="3628844"/>
            <a:ext cx="439261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D" sz="2800" dirty="0">
                <a:solidFill>
                  <a:schemeClr val="accent5"/>
                </a:solidFill>
                <a:latin typeface="Quentin" panose="02000506000000020002" pitchFamily="2" charset="0"/>
              </a:rPr>
              <a:t>Questions?</a:t>
            </a:r>
            <a:endParaRPr lang="en-ID" sz="24400" b="1" dirty="0">
              <a:solidFill>
                <a:schemeClr val="accent5"/>
              </a:solidFill>
              <a:latin typeface="Quentin" panose="02000506000000020002" pitchFamily="2" charset="0"/>
              <a:ea typeface="Roboto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B05C70-3F9C-4A00-9FF0-3BB85727D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74" b="96087" l="9706" r="98235">
                        <a14:foregroundMark x1="37647" y1="7609" x2="37647" y2="7609"/>
                        <a14:foregroundMark x1="53235" y1="5435" x2="53235" y2="5435"/>
                        <a14:foregroundMark x1="44706" y1="4565" x2="44706" y2="4565"/>
                        <a14:foregroundMark x1="32941" y1="2391" x2="32941" y2="2391"/>
                        <a14:foregroundMark x1="50882" y1="5435" x2="50882" y2="5435"/>
                        <a14:foregroundMark x1="46471" y1="29130" x2="46471" y2="29130"/>
                        <a14:foregroundMark x1="47353" y1="32609" x2="47353" y2="32609"/>
                        <a14:foregroundMark x1="37647" y1="34783" x2="37647" y2="34783"/>
                        <a14:foregroundMark x1="36176" y1="32391" x2="46176" y2="33478"/>
                        <a14:foregroundMark x1="42647" y1="33913" x2="37647" y2="30217"/>
                        <a14:foregroundMark x1="33529" y1="27391" x2="34412" y2="36739"/>
                        <a14:foregroundMark x1="89412" y1="34783" x2="89412" y2="34783"/>
                        <a14:foregroundMark x1="94412" y1="33913" x2="94412" y2="33913"/>
                        <a14:foregroundMark x1="73529" y1="90870" x2="73529" y2="90870"/>
                        <a14:foregroundMark x1="48235" y1="96304" x2="48235" y2="96304"/>
                        <a14:foregroundMark x1="9706" y1="75000" x2="9706" y2="75000"/>
                        <a14:foregroundMark x1="98235" y1="34565" x2="98235" y2="345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01" y="1647825"/>
            <a:ext cx="2485699" cy="336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65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9">
      <a:dk1>
        <a:srgbClr val="1A242E"/>
      </a:dk1>
      <a:lt1>
        <a:srgbClr val="F9F9F9"/>
      </a:lt1>
      <a:dk2>
        <a:srgbClr val="2C3E50"/>
      </a:dk2>
      <a:lt2>
        <a:srgbClr val="E7E6E6"/>
      </a:lt2>
      <a:accent1>
        <a:srgbClr val="FFC269"/>
      </a:accent1>
      <a:accent2>
        <a:srgbClr val="2F2851"/>
      </a:accent2>
      <a:accent3>
        <a:srgbClr val="F9CC94"/>
      </a:accent3>
      <a:accent4>
        <a:srgbClr val="A57E5B"/>
      </a:accent4>
      <a:accent5>
        <a:srgbClr val="FD694C"/>
      </a:accent5>
      <a:accent6>
        <a:srgbClr val="D6C2C2"/>
      </a:accent6>
      <a:hlink>
        <a:srgbClr val="0563C1"/>
      </a:hlink>
      <a:folHlink>
        <a:srgbClr val="954F72"/>
      </a:folHlink>
    </a:clrScheme>
    <a:fontScheme name="Custom 24">
      <a:majorFont>
        <a:latin typeface="Abril Fatface"/>
        <a:ea typeface=""/>
        <a:cs typeface=""/>
      </a:majorFont>
      <a:minorFont>
        <a:latin typeface="Poppi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807E53E29EC842A674B36E12BE563A" ma:contentTypeVersion="10" ma:contentTypeDescription="Create a new document." ma:contentTypeScope="" ma:versionID="78177d1819fbd80b3f54731b8260cc98">
  <xsd:schema xmlns:xsd="http://www.w3.org/2001/XMLSchema" xmlns:xs="http://www.w3.org/2001/XMLSchema" xmlns:p="http://schemas.microsoft.com/office/2006/metadata/properties" xmlns:ns3="8ee48694-e39d-4073-a94c-5ad0c7f6a0de" xmlns:ns4="d719cf14-cb8a-49d9-a629-a6b7679aa22a" targetNamespace="http://schemas.microsoft.com/office/2006/metadata/properties" ma:root="true" ma:fieldsID="a915e81a985ca0c57bb7f34a48c6f9d7" ns3:_="" ns4:_="">
    <xsd:import namespace="8ee48694-e39d-4073-a94c-5ad0c7f6a0de"/>
    <xsd:import namespace="d719cf14-cb8a-49d9-a629-a6b7679aa22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e48694-e39d-4073-a94c-5ad0c7f6a0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19cf14-cb8a-49d9-a629-a6b7679aa22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4022EB-147A-46DA-90EB-975EA4F79B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AC6E55-49E2-440B-A6D7-72147A2EFE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e48694-e39d-4073-a94c-5ad0c7f6a0de"/>
    <ds:schemaRef ds:uri="d719cf14-cb8a-49d9-a629-a6b7679aa2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6B0ACE-CEBA-4282-8112-F34FF2AD8DAE}">
  <ds:schemaRefs>
    <ds:schemaRef ds:uri="http://schemas.openxmlformats.org/package/2006/metadata/core-properties"/>
    <ds:schemaRef ds:uri="8ee48694-e39d-4073-a94c-5ad0c7f6a0de"/>
    <ds:schemaRef ds:uri="http://purl.org/dc/dcmitype/"/>
    <ds:schemaRef ds:uri="http://www.w3.org/XML/1998/namespace"/>
    <ds:schemaRef ds:uri="d719cf14-cb8a-49d9-a629-a6b7679aa22a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46881</TotalTime>
  <Words>432</Words>
  <Application>Microsoft Office PowerPoint</Application>
  <PresentationFormat>Widescreen</PresentationFormat>
  <Paragraphs>74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Abril Fatface</vt:lpstr>
      <vt:lpstr>Arial</vt:lpstr>
      <vt:lpstr>Calibri</vt:lpstr>
      <vt:lpstr>Poppins</vt:lpstr>
      <vt:lpstr>Quentin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Dz</dc:creator>
  <cp:lastModifiedBy>Prado, Patric, Public Health, CAPE</cp:lastModifiedBy>
  <cp:revision>192</cp:revision>
  <dcterms:created xsi:type="dcterms:W3CDTF">2016-11-04T05:31:34Z</dcterms:created>
  <dcterms:modified xsi:type="dcterms:W3CDTF">2021-07-22T19:03:50Z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0x0101002A807E53E29EC842A674B36E12BE563A</vt:lpwstr>
  </property>
</Properties>
</file>