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</p:sldMasterIdLst>
  <p:notesMasterIdLst>
    <p:notesMasterId r:id="rId13"/>
  </p:notesMasterIdLst>
  <p:sldIdLst>
    <p:sldId id="278" r:id="rId2"/>
    <p:sldId id="279" r:id="rId3"/>
    <p:sldId id="295" r:id="rId4"/>
    <p:sldId id="296" r:id="rId5"/>
    <p:sldId id="297" r:id="rId6"/>
    <p:sldId id="298" r:id="rId7"/>
    <p:sldId id="300" r:id="rId8"/>
    <p:sldId id="299" r:id="rId9"/>
    <p:sldId id="301" r:id="rId10"/>
    <p:sldId id="294" r:id="rId11"/>
    <p:sldId id="293" r:id="rId12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9" autoAdjust="0"/>
  </p:normalViewPr>
  <p:slideViewPr>
    <p:cSldViewPr snapToGrid="0" snapToObjects="1">
      <p:cViewPr varScale="1">
        <p:scale>
          <a:sx n="85" d="100"/>
          <a:sy n="85" d="100"/>
        </p:scale>
        <p:origin x="590" y="62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79B64D-0D2C-3284-C45F-9C63268809BC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64AC2F-2880-AE19-204E-47B59D3D9C8C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894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29667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101368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89338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791757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E5ECF1-23BC-8F0E-DFFE-56D74EB2B004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8C7105C-EDF2-4201-0F16-1237778A0EEA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5F2323-1920-F393-D1FF-4DB3FE371887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E7A2B8F-9792-AAC7-D733-D08F71948CC0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3E4B40-2E5D-6E45-6488-5846A420E64B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90CF96A-5704-B4DD-98D4-5209DDDB93F1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17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49812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28478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9D34804-787C-2404-1AF8-206A34C5E35C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B38648A-20AC-94B2-AA69-503F35173854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5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0F920E6-E77D-3B11-296B-B608F31FABF5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F24D205-96DE-AF43-F4EB-D40A2F43232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97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BDA24A7-C427-02B2-7A34-AC4C8F898505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0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C0F917D-DF90-3E4D-AD78-027E9BC8298D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9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87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664" r:id="rId13"/>
    <p:sldLayoutId id="2147483667" r:id="rId14"/>
    <p:sldLayoutId id="2147483668" r:id="rId15"/>
    <p:sldLayoutId id="2147483669" r:id="rId16"/>
    <p:sldLayoutId id="2147483673" r:id="rId17"/>
    <p:sldLayoutId id="2147483670" r:id="rId18"/>
    <p:sldLayoutId id="2147483671" r:id="rId19"/>
    <p:sldLayoutId id="2147483655" r:id="rId20"/>
    <p:sldLayoutId id="2147483674" r:id="rId21"/>
    <p:sldLayoutId id="2147483654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reprex.tidyverse.org/#:~:text=What%20is%20a%20reprex%20%3F,knitr%20options%2C%20and%20Pandoc%20option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bleau.com/support" TargetMode="External"/><Relationship Id="rId2" Type="http://schemas.openxmlformats.org/officeDocument/2006/relationships/hyperlink" Target="https://support.sas.com/en/support-hom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tackexchange.com/sites" TargetMode="External"/><Relationship Id="rId4" Type="http://schemas.openxmlformats.org/officeDocument/2006/relationships/hyperlink" Target="https://stackoverflow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6" y="365760"/>
            <a:ext cx="10563224" cy="5101590"/>
          </a:xfrm>
        </p:spPr>
        <p:txBody>
          <a:bodyPr>
            <a:normAutofit/>
          </a:bodyPr>
          <a:lstStyle/>
          <a:p>
            <a:r>
              <a:rPr lang="en-US" dirty="0"/>
              <a:t>Troubleshooting: How to Solve Your Own Coding Issues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Anne Zehner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B2794-B849-A8BA-9F6D-05C96E93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for Learning More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483FAD-6A6E-F8A1-5F12-AA40018C3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tip sheets/cheat sheets near your workstation for common packages or functions you often use</a:t>
            </a:r>
          </a:p>
          <a:p>
            <a:r>
              <a:rPr lang="en-US" dirty="0"/>
              <a:t>Unless you are using SAS or SPSS or STATA, I don’t recommend using books to help research an issue. R and Python and Tableau get updated so often and there are so many new packages and/or functionality that your book will be out of date the day after it is printed. USE THE INTERWEBS. </a:t>
            </a:r>
          </a:p>
          <a:p>
            <a:r>
              <a:rPr lang="en-US" dirty="0"/>
              <a:t>On </a:t>
            </a:r>
            <a:r>
              <a:rPr lang="en-US" dirty="0" err="1"/>
              <a:t>reprexes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https://reprex.tidyverse.org/#:~:text=What%20is%20a%20reprex%20%3F,knitr%20options%2C%20and%20Pandoc%20options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084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7" y="1975104"/>
            <a:ext cx="7207377" cy="667512"/>
          </a:xfrm>
        </p:spPr>
        <p:txBody>
          <a:bodyPr>
            <a:normAutofit fontScale="90000"/>
          </a:bodyPr>
          <a:lstStyle/>
          <a:p>
            <a:r>
              <a:rPr lang="en-US" dirty="0"/>
              <a:t>QUESTIONS?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AGENDA</a:t>
            </a:r>
            <a:endParaRPr lang="en-US" sz="44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  <a:p>
            <a:r>
              <a:rPr lang="en-US" dirty="0"/>
              <a:t>Key Strategy: Due Diligence First</a:t>
            </a:r>
          </a:p>
          <a:p>
            <a:r>
              <a:rPr lang="en-US" dirty="0"/>
              <a:t>Key Strategy: Google the Problem</a:t>
            </a:r>
          </a:p>
          <a:p>
            <a:r>
              <a:rPr lang="en-US" dirty="0"/>
              <a:t>Key Strategy: Phone a Friend</a:t>
            </a:r>
          </a:p>
          <a:p>
            <a:r>
              <a:rPr lang="en-US" dirty="0"/>
              <a:t>Key Strategy: Posting for Help on a Forum</a:t>
            </a:r>
          </a:p>
          <a:p>
            <a:r>
              <a:rPr lang="en-US" dirty="0"/>
              <a:t>Key Strategy: Defensive Coding</a:t>
            </a:r>
          </a:p>
          <a:p>
            <a:r>
              <a:rPr lang="en-US" dirty="0"/>
              <a:t>Resources for Learning More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B2794-B849-A8BA-9F6D-05C96E93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483FAD-6A6E-F8A1-5F12-AA40018C3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methods for working through a coding error or technical bug that maximize likelihood of getting the correct answer</a:t>
            </a:r>
          </a:p>
          <a:p>
            <a:r>
              <a:rPr lang="en-US" dirty="0"/>
              <a:t>Define a </a:t>
            </a:r>
            <a:r>
              <a:rPr lang="en-US" dirty="0" err="1"/>
              <a:t>reprex</a:t>
            </a:r>
            <a:r>
              <a:rPr lang="en-US" dirty="0"/>
              <a:t> and describe how it can aid troubleshooting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1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D16DA-E733-EA83-415A-E2BE334D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Diligence First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65B199-E574-5B9C-CA61-7E190709F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steps you take should cover common things that could cause your code to fail and are easily corrected:</a:t>
            </a:r>
          </a:p>
          <a:p>
            <a:pPr lvl="1"/>
            <a:r>
              <a:rPr lang="en-US" dirty="0"/>
              <a:t>SHUT DOWN AND RESTART </a:t>
            </a:r>
          </a:p>
          <a:p>
            <a:pPr lvl="1"/>
            <a:r>
              <a:rPr lang="en-US" dirty="0"/>
              <a:t>Are you using the right browser to access your server platform? </a:t>
            </a:r>
          </a:p>
          <a:p>
            <a:pPr lvl="1"/>
            <a:r>
              <a:rPr lang="en-US" dirty="0"/>
              <a:t>Do you have the all of the packages loaded in the correct order? </a:t>
            </a:r>
          </a:p>
          <a:p>
            <a:pPr lvl="1"/>
            <a:r>
              <a:rPr lang="en-US" dirty="0"/>
              <a:t>Is it time to update your packages? </a:t>
            </a:r>
          </a:p>
          <a:p>
            <a:pPr lvl="1"/>
            <a:r>
              <a:rPr lang="en-US" dirty="0"/>
              <a:t>If you are in SAS, did you include semicolons and “run” where necessary? </a:t>
            </a:r>
          </a:p>
          <a:p>
            <a:pPr lvl="1"/>
            <a:r>
              <a:rPr lang="en-US" dirty="0"/>
              <a:t>Are you sure you have access to the folder or server you are trying to read from/write to? </a:t>
            </a:r>
          </a:p>
          <a:p>
            <a:pPr lvl="1"/>
            <a:r>
              <a:rPr lang="en-US" dirty="0"/>
              <a:t>Are you sure of the format of the fields your code is manipulating? </a:t>
            </a:r>
          </a:p>
          <a:p>
            <a:pPr lvl="1"/>
            <a:r>
              <a:rPr lang="en-US" dirty="0"/>
              <a:t>Is there trash in your data?</a:t>
            </a:r>
          </a:p>
          <a:p>
            <a:pPr lvl="1"/>
            <a:r>
              <a:rPr lang="en-US" dirty="0"/>
              <a:t>Is your software case sensitive in open code or not? </a:t>
            </a:r>
          </a:p>
        </p:txBody>
      </p:sp>
    </p:spTree>
    <p:extLst>
      <p:ext uri="{BB962C8B-B14F-4D97-AF65-F5344CB8AC3E}">
        <p14:creationId xmlns:p14="http://schemas.microsoft.com/office/powerpoint/2010/main" val="3596645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9971-D548-823B-1A45-D96462CB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E1F93-D513-3EFE-0CF7-62FB6C2E8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you ruled out the common things, take the exact text of your error, add the package name and/or software name and paste it into Google</a:t>
            </a:r>
          </a:p>
          <a:p>
            <a:r>
              <a:rPr lang="en-US" dirty="0"/>
              <a:t> You should search on software-specific forums if possible:</a:t>
            </a:r>
          </a:p>
          <a:p>
            <a:pPr lvl="1"/>
            <a:r>
              <a:rPr lang="en-US" dirty="0"/>
              <a:t>SAS: </a:t>
            </a:r>
            <a:r>
              <a:rPr lang="en-US" dirty="0">
                <a:hlinkClick r:id="rId2"/>
              </a:rPr>
              <a:t>https://support.sas.com/en/support-home.html</a:t>
            </a:r>
            <a:endParaRPr lang="en-US" dirty="0"/>
          </a:p>
          <a:p>
            <a:pPr lvl="1"/>
            <a:r>
              <a:rPr lang="en-US" dirty="0"/>
              <a:t>Tableau: </a:t>
            </a:r>
            <a:r>
              <a:rPr lang="en-US" dirty="0">
                <a:hlinkClick r:id="rId3"/>
              </a:rPr>
              <a:t>https://www.tableau.com/support</a:t>
            </a:r>
            <a:endParaRPr lang="en-US" dirty="0"/>
          </a:p>
          <a:p>
            <a:pPr lvl="1"/>
            <a:r>
              <a:rPr lang="en-US" dirty="0"/>
              <a:t>R/Python: consult the official package documentation or the </a:t>
            </a:r>
            <a:r>
              <a:rPr lang="en-US" dirty="0" err="1"/>
              <a:t>Github</a:t>
            </a:r>
            <a:r>
              <a:rPr lang="en-US" dirty="0"/>
              <a:t> repository</a:t>
            </a:r>
          </a:p>
          <a:p>
            <a:r>
              <a:rPr lang="en-US" dirty="0"/>
              <a:t>Search on </a:t>
            </a:r>
            <a:r>
              <a:rPr lang="en-US" dirty="0" err="1"/>
              <a:t>StackOverflow</a:t>
            </a:r>
            <a:r>
              <a:rPr lang="en-US" dirty="0"/>
              <a:t> and/or </a:t>
            </a:r>
            <a:r>
              <a:rPr lang="en-US" dirty="0" err="1"/>
              <a:t>StackExchange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https://stackoverflow.com/</a:t>
            </a:r>
            <a:r>
              <a:rPr lang="en-US" dirty="0"/>
              <a:t> &amp; </a:t>
            </a:r>
            <a:r>
              <a:rPr lang="en-US" dirty="0">
                <a:hlinkClick r:id="rId5"/>
              </a:rPr>
              <a:t>https://stackexchange.com/sites</a:t>
            </a:r>
            <a:r>
              <a:rPr lang="en-US" dirty="0"/>
              <a:t> </a:t>
            </a:r>
          </a:p>
          <a:p>
            <a:r>
              <a:rPr lang="en-US" dirty="0"/>
              <a:t>You may need to include software or package versions and your hardware specs in your search to get the help you need (e.g. “Windows 10 computer running…”)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82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9971-D548-823B-1A45-D96462CB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Phone a Friend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E1F93-D513-3EFE-0CF7-62FB6C2E8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should be used very, very sparingly</a:t>
            </a:r>
          </a:p>
          <a:p>
            <a:r>
              <a:rPr lang="en-US" dirty="0"/>
              <a:t>If you ask a human, you need to state succinctly the following:</a:t>
            </a:r>
          </a:p>
          <a:p>
            <a:pPr lvl="1"/>
            <a:r>
              <a:rPr lang="en-US" dirty="0"/>
              <a:t>Error you are having (exact text)</a:t>
            </a:r>
          </a:p>
          <a:p>
            <a:pPr lvl="1"/>
            <a:r>
              <a:rPr lang="en-US" dirty="0"/>
              <a:t>Software you are in</a:t>
            </a:r>
          </a:p>
          <a:p>
            <a:pPr lvl="1"/>
            <a:r>
              <a:rPr lang="en-US" dirty="0"/>
              <a:t>What you already tried and what happened</a:t>
            </a:r>
          </a:p>
          <a:p>
            <a:pPr lvl="1"/>
            <a:r>
              <a:rPr lang="en-US" dirty="0"/>
              <a:t>Explain that you already searched on Google but could not find answers</a:t>
            </a:r>
          </a:p>
          <a:p>
            <a:pPr lvl="1"/>
            <a:r>
              <a:rPr lang="en-US" dirty="0"/>
              <a:t>If you have or can provide a </a:t>
            </a:r>
            <a:r>
              <a:rPr lang="en-US" dirty="0" err="1"/>
              <a:t>reprex</a:t>
            </a:r>
            <a:r>
              <a:rPr lang="en-US" dirty="0"/>
              <a:t> (“reproducible example”) </a:t>
            </a:r>
          </a:p>
          <a:p>
            <a:r>
              <a:rPr lang="en-US" dirty="0"/>
              <a:t>Be aware of whether you always go to one person for help</a:t>
            </a:r>
          </a:p>
          <a:p>
            <a:r>
              <a:rPr lang="en-US" dirty="0"/>
              <a:t>It is not your coworker’s job to teach you to code, and you should pay attention if there is a power differential</a:t>
            </a:r>
          </a:p>
          <a:p>
            <a:r>
              <a:rPr lang="en-US" dirty="0"/>
              <a:t>Be open to feedback</a:t>
            </a:r>
          </a:p>
          <a:p>
            <a:r>
              <a:rPr lang="en-US" b="1" u="sng" dirty="0">
                <a:solidFill>
                  <a:schemeClr val="accent5"/>
                </a:solidFill>
              </a:rPr>
              <a:t>DO NOT LET SOMEONE ELSE DO THE WORK OF FIXING YOUR ERROR</a:t>
            </a:r>
          </a:p>
        </p:txBody>
      </p:sp>
    </p:spTree>
    <p:extLst>
      <p:ext uri="{BB962C8B-B14F-4D97-AF65-F5344CB8AC3E}">
        <p14:creationId xmlns:p14="http://schemas.microsoft.com/office/powerpoint/2010/main" val="3775189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9971-D548-823B-1A45-D96462CB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Posting for Help on a Forum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E1F93-D513-3EFE-0CF7-62FB6C2E8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BEWARE: this isn’t for the faint of heart</a:t>
            </a:r>
          </a:p>
          <a:p>
            <a:r>
              <a:rPr lang="en-US" dirty="0"/>
              <a:t>You will be told in all kinds of ways that you are doing it wrong by strangers on the internet…you asked for it</a:t>
            </a:r>
          </a:p>
          <a:p>
            <a:r>
              <a:rPr lang="en-US" dirty="0"/>
              <a:t>Must, must, must have a </a:t>
            </a:r>
            <a:r>
              <a:rPr lang="en-US" dirty="0" err="1"/>
              <a:t>reprex</a:t>
            </a:r>
            <a:r>
              <a:rPr lang="en-US" dirty="0"/>
              <a:t> or you will get snark in return</a:t>
            </a:r>
          </a:p>
          <a:p>
            <a:r>
              <a:rPr lang="en-US" dirty="0"/>
              <a:t>Just because someone replies to your post does not mean they actually know what they are doing</a:t>
            </a:r>
          </a:p>
          <a:p>
            <a:pPr lvl="1"/>
            <a:r>
              <a:rPr lang="en-US" dirty="0"/>
              <a:t>If it is the author of the package replying, that person probably does!</a:t>
            </a:r>
          </a:p>
          <a:p>
            <a:pPr lvl="1"/>
            <a:r>
              <a:rPr lang="en-US" dirty="0"/>
              <a:t>If Hadley Wickham replies, this is excellent and he probably does </a:t>
            </a:r>
          </a:p>
          <a:p>
            <a:r>
              <a:rPr lang="en-US" dirty="0"/>
              <a:t>Be succinct but complete, do not be dramatic</a:t>
            </a:r>
          </a:p>
          <a:p>
            <a:r>
              <a:rPr lang="en-US" b="1" u="sng" dirty="0">
                <a:solidFill>
                  <a:schemeClr val="accent5"/>
                </a:solidFill>
              </a:rPr>
              <a:t>DO NOT POST IN THE WRONG FORUM</a:t>
            </a:r>
          </a:p>
          <a:p>
            <a:r>
              <a:rPr lang="en-US" b="1" u="sng" dirty="0">
                <a:solidFill>
                  <a:schemeClr val="accent5"/>
                </a:solidFill>
              </a:rPr>
              <a:t>READ THE FORUM RULES/GUIDELINES BEFORE POSTING</a:t>
            </a:r>
          </a:p>
        </p:txBody>
      </p:sp>
    </p:spTree>
    <p:extLst>
      <p:ext uri="{BB962C8B-B14F-4D97-AF65-F5344CB8AC3E}">
        <p14:creationId xmlns:p14="http://schemas.microsoft.com/office/powerpoint/2010/main" val="56721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9971-D548-823B-1A45-D96462CB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Defensive 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E1F93-D513-3EFE-0CF7-62FB6C2E8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your weakest link? </a:t>
            </a:r>
          </a:p>
          <a:p>
            <a:r>
              <a:rPr lang="en-US" dirty="0"/>
              <a:t>In R in particular, stick to naming conventions for variables and data frames that help you out</a:t>
            </a:r>
          </a:p>
          <a:p>
            <a:pPr lvl="1"/>
            <a:r>
              <a:rPr lang="en-US" dirty="0"/>
              <a:t>Don’t stick periods in variable names, use underscores instead</a:t>
            </a:r>
          </a:p>
          <a:p>
            <a:pPr lvl="1"/>
            <a:r>
              <a:rPr lang="en-US" dirty="0"/>
              <a:t>Use all lower case for variable and data frame names unless you want to go mad</a:t>
            </a:r>
          </a:p>
          <a:p>
            <a:r>
              <a:rPr lang="en-US" dirty="0"/>
              <a:t>Assume that if code can break it will break and plan accordingly</a:t>
            </a:r>
          </a:p>
          <a:p>
            <a:r>
              <a:rPr lang="en-US" dirty="0"/>
              <a:t>Avoid writing code that throws warnings, even if you are certain the warning can be ignored</a:t>
            </a:r>
          </a:p>
          <a:p>
            <a:pPr lvl="1"/>
            <a:r>
              <a:rPr lang="en-US" dirty="0"/>
              <a:t>Many companies do not allow code that throws warnings to be used in production </a:t>
            </a:r>
          </a:p>
          <a:p>
            <a:pPr lvl="1"/>
            <a:r>
              <a:rPr lang="en-US" dirty="0"/>
              <a:t>Resolve the warning and rewrite the code for your sanity and your coworkers’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93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</a:t>
            </a:r>
            <a:r>
              <a:rPr lang="en-US" dirty="0" err="1"/>
              <a:t>reprex</a:t>
            </a:r>
            <a:r>
              <a:rPr lang="en-US" dirty="0"/>
              <a:t>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err="1">
                <a:solidFill>
                  <a:schemeClr val="accent5"/>
                </a:solidFill>
              </a:rPr>
              <a:t>REPR</a:t>
            </a:r>
            <a:r>
              <a:rPr lang="en-US" sz="4000" dirty="0" err="1"/>
              <a:t>oducible</a:t>
            </a:r>
            <a:r>
              <a:rPr lang="en-US" sz="4000" dirty="0"/>
              <a:t> </a:t>
            </a:r>
            <a:r>
              <a:rPr lang="en-US" sz="4000" b="1" dirty="0" err="1">
                <a:solidFill>
                  <a:schemeClr val="accent5"/>
                </a:solidFill>
              </a:rPr>
              <a:t>EX</a:t>
            </a:r>
            <a:r>
              <a:rPr lang="en-US" sz="4000" dirty="0" err="1"/>
              <a:t>ample</a:t>
            </a:r>
            <a:endParaRPr lang="en-US" sz="4000" dirty="0"/>
          </a:p>
          <a:p>
            <a:pPr marL="0" indent="0">
              <a:buNone/>
            </a:pPr>
            <a:r>
              <a:rPr lang="en-US" sz="2400" dirty="0" err="1"/>
              <a:t>Reprex</a:t>
            </a:r>
            <a:r>
              <a:rPr lang="en-US" sz="2400" dirty="0"/>
              <a:t> is usually a very shortened code snippet that runs on dummy date replicating the problem</a:t>
            </a:r>
          </a:p>
          <a:p>
            <a:pPr marL="0" indent="0">
              <a:buNone/>
            </a:pPr>
            <a:r>
              <a:rPr lang="en-US" sz="2400" dirty="0"/>
              <a:t>Avoids issue of having to give someone else your dataset</a:t>
            </a:r>
          </a:p>
          <a:p>
            <a:pPr marL="0" indent="0">
              <a:buNone/>
            </a:pPr>
            <a:r>
              <a:rPr lang="en-US" sz="2400" dirty="0"/>
              <a:t>R </a:t>
            </a:r>
            <a:r>
              <a:rPr lang="en-US" sz="2400" dirty="0" err="1"/>
              <a:t>Tidyverse</a:t>
            </a:r>
            <a:r>
              <a:rPr lang="en-US" sz="2400" dirty="0"/>
              <a:t> documentation: </a:t>
            </a:r>
          </a:p>
          <a:p>
            <a:pPr marL="914400" indent="0">
              <a:buNone/>
            </a:pPr>
            <a:r>
              <a:rPr lang="en-US" sz="2400" b="1" dirty="0">
                <a:solidFill>
                  <a:schemeClr val="accent5"/>
                </a:solidFill>
              </a:rPr>
              <a:t>“The goal of a </a:t>
            </a:r>
            <a:r>
              <a:rPr lang="en-US" sz="2400" b="1" dirty="0" err="1">
                <a:solidFill>
                  <a:schemeClr val="accent5"/>
                </a:solidFill>
              </a:rPr>
              <a:t>reprex</a:t>
            </a:r>
            <a:r>
              <a:rPr lang="en-US" sz="2400" b="1" dirty="0">
                <a:solidFill>
                  <a:schemeClr val="accent5"/>
                </a:solidFill>
              </a:rPr>
              <a:t> is to package your problematic code in such a way that other people can run it and feel your pain. Then, hopefully, they can provide a solution and put you out of your misery.”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61017023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Custom 4">
      <a:dk1>
        <a:srgbClr val="C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128</TotalTime>
  <Words>903</Words>
  <Application>Microsoft Office PowerPoint</Application>
  <PresentationFormat>Widescreen</PresentationFormat>
  <Paragraphs>74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Century Schoolbook</vt:lpstr>
      <vt:lpstr>Wingdings 2</vt:lpstr>
      <vt:lpstr>View</vt:lpstr>
      <vt:lpstr>Troubleshooting: How to Solve Your Own Coding Issues   </vt:lpstr>
      <vt:lpstr>AGENDA</vt:lpstr>
      <vt:lpstr>Learning Objectives </vt:lpstr>
      <vt:lpstr>Due Diligence First</vt:lpstr>
      <vt:lpstr>Google the Problem</vt:lpstr>
      <vt:lpstr>Phone a Friend</vt:lpstr>
      <vt:lpstr>Posting for Help on a Forum</vt:lpstr>
      <vt:lpstr>Defensive Coding</vt:lpstr>
      <vt:lpstr>What is a reprex? </vt:lpstr>
      <vt:lpstr>Resources for Learning More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Troubleshooting: How to Solve Your Own Coding Issues   </dc:title>
  <dc:subject/>
  <dc:creator>Anne</dc:creator>
  <cp:lastModifiedBy>Anne</cp:lastModifiedBy>
  <cp:revision>4</cp:revision>
  <dcterms:created xsi:type="dcterms:W3CDTF">2022-08-14T20:35:05Z</dcterms:created>
  <dcterms:modified xsi:type="dcterms:W3CDTF">2022-08-17T20:01:16Z</dcterms:modified>
</cp:coreProperties>
</file>