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1"/>
  </p:notesMasterIdLst>
  <p:sldIdLst>
    <p:sldId id="292" r:id="rId2"/>
    <p:sldId id="310" r:id="rId3"/>
    <p:sldId id="298" r:id="rId4"/>
    <p:sldId id="302" r:id="rId5"/>
    <p:sldId id="303" r:id="rId6"/>
    <p:sldId id="304" r:id="rId7"/>
    <p:sldId id="279" r:id="rId8"/>
    <p:sldId id="307" r:id="rId9"/>
    <p:sldId id="27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FCC00"/>
    <a:srgbClr val="15345A"/>
    <a:srgbClr val="7BAD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456" autoAdjust="0"/>
    <p:restoredTop sz="93634" autoAdjust="0"/>
  </p:normalViewPr>
  <p:slideViewPr>
    <p:cSldViewPr snapToGrid="0">
      <p:cViewPr varScale="1">
        <p:scale>
          <a:sx n="57" d="100"/>
          <a:sy n="57" d="100"/>
        </p:scale>
        <p:origin x="12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udia Brogan" userId="773642f9c6b472ee" providerId="LiveId" clId="{063FD01F-0978-4EB2-80A3-1182E08E5B2D}"/>
    <pc:docChg chg="modSld">
      <pc:chgData name="Claudia Brogan" userId="773642f9c6b472ee" providerId="LiveId" clId="{063FD01F-0978-4EB2-80A3-1182E08E5B2D}" dt="2021-05-03T19:21:41.223" v="52" actId="1076"/>
      <pc:docMkLst>
        <pc:docMk/>
      </pc:docMkLst>
      <pc:sldChg chg="modSp mod">
        <pc:chgData name="Claudia Brogan" userId="773642f9c6b472ee" providerId="LiveId" clId="{063FD01F-0978-4EB2-80A3-1182E08E5B2D}" dt="2021-05-03T19:20:27.875" v="12" actId="20577"/>
        <pc:sldMkLst>
          <pc:docMk/>
          <pc:sldMk cId="3382827071" sldId="298"/>
        </pc:sldMkLst>
        <pc:spChg chg="mod">
          <ac:chgData name="Claudia Brogan" userId="773642f9c6b472ee" providerId="LiveId" clId="{063FD01F-0978-4EB2-80A3-1182E08E5B2D}" dt="2021-05-03T19:20:27.875" v="12" actId="20577"/>
          <ac:spMkLst>
            <pc:docMk/>
            <pc:sldMk cId="3382827071" sldId="298"/>
            <ac:spMk id="4" creationId="{E76A3E0D-2ABC-4F94-A8AF-BC8F3100BDCD}"/>
          </ac:spMkLst>
        </pc:spChg>
      </pc:sldChg>
      <pc:sldChg chg="modSp mod">
        <pc:chgData name="Claudia Brogan" userId="773642f9c6b472ee" providerId="LiveId" clId="{063FD01F-0978-4EB2-80A3-1182E08E5B2D}" dt="2021-05-03T19:20:47.373" v="25" actId="20577"/>
        <pc:sldMkLst>
          <pc:docMk/>
          <pc:sldMk cId="583988282" sldId="302"/>
        </pc:sldMkLst>
        <pc:spChg chg="mod">
          <ac:chgData name="Claudia Brogan" userId="773642f9c6b472ee" providerId="LiveId" clId="{063FD01F-0978-4EB2-80A3-1182E08E5B2D}" dt="2021-05-03T19:20:47.373" v="25" actId="20577"/>
          <ac:spMkLst>
            <pc:docMk/>
            <pc:sldMk cId="583988282" sldId="302"/>
            <ac:spMk id="4" creationId="{E76A3E0D-2ABC-4F94-A8AF-BC8F3100BDCD}"/>
          </ac:spMkLst>
        </pc:spChg>
      </pc:sldChg>
      <pc:sldChg chg="modSp mod">
        <pc:chgData name="Claudia Brogan" userId="773642f9c6b472ee" providerId="LiveId" clId="{063FD01F-0978-4EB2-80A3-1182E08E5B2D}" dt="2021-05-03T19:21:04.050" v="38" actId="20577"/>
        <pc:sldMkLst>
          <pc:docMk/>
          <pc:sldMk cId="972043858" sldId="303"/>
        </pc:sldMkLst>
        <pc:spChg chg="mod">
          <ac:chgData name="Claudia Brogan" userId="773642f9c6b472ee" providerId="LiveId" clId="{063FD01F-0978-4EB2-80A3-1182E08E5B2D}" dt="2021-05-03T19:21:04.050" v="38" actId="20577"/>
          <ac:spMkLst>
            <pc:docMk/>
            <pc:sldMk cId="972043858" sldId="303"/>
            <ac:spMk id="4" creationId="{E76A3E0D-2ABC-4F94-A8AF-BC8F3100BDCD}"/>
          </ac:spMkLst>
        </pc:spChg>
      </pc:sldChg>
      <pc:sldChg chg="modSp mod">
        <pc:chgData name="Claudia Brogan" userId="773642f9c6b472ee" providerId="LiveId" clId="{063FD01F-0978-4EB2-80A3-1182E08E5B2D}" dt="2021-05-03T19:21:41.223" v="52" actId="1076"/>
        <pc:sldMkLst>
          <pc:docMk/>
          <pc:sldMk cId="2441502092" sldId="304"/>
        </pc:sldMkLst>
        <pc:spChg chg="mod">
          <ac:chgData name="Claudia Brogan" userId="773642f9c6b472ee" providerId="LiveId" clId="{063FD01F-0978-4EB2-80A3-1182E08E5B2D}" dt="2021-05-03T19:21:41.223" v="52" actId="1076"/>
          <ac:spMkLst>
            <pc:docMk/>
            <pc:sldMk cId="2441502092" sldId="304"/>
            <ac:spMk id="4" creationId="{E76A3E0D-2ABC-4F94-A8AF-BC8F3100BDC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7F896C-A07C-4D1E-8527-E802E239746F}" type="datetimeFigureOut">
              <a:rPr lang="en-US" smtClean="0"/>
              <a:t>5/3/2021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FB396F-F20F-4F5E-82FF-3D88DAE50B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209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A8D78-906B-4E6D-A333-0FB438D65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007" y="460211"/>
            <a:ext cx="11161986" cy="9061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8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D45626-FAD1-4403-B34E-CFFEA40AB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007" y="1499969"/>
            <a:ext cx="11161986" cy="549548"/>
          </a:xfrm>
        </p:spPr>
        <p:txBody>
          <a:bodyPr anchor="ctr">
            <a:no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989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346549" y="2594154"/>
            <a:ext cx="9621636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060401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484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7658145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B52CBC1-6486-B94C-A525-6F440901A9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16888" y="1547813"/>
            <a:ext cx="3794125" cy="42703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91C1133-C140-0B4C-B556-EE9C6EEB8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118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7107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0C3F7-CD6C-2B46-BD75-2BDF30681A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90167" y="4385433"/>
            <a:ext cx="5421120" cy="2073732"/>
          </a:xfrm>
        </p:spPr>
        <p:txBody>
          <a:bodyPr anchor="b"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r">
              <a:buNone/>
              <a:defRPr sz="2000"/>
            </a:lvl2pPr>
            <a:lvl3pPr marL="914400" indent="0" algn="r">
              <a:buNone/>
              <a:defRPr sz="2000"/>
            </a:lvl3pPr>
            <a:lvl4pPr marL="1371600" indent="0" algn="r">
              <a:buNone/>
              <a:defRPr sz="2000"/>
            </a:lvl4pPr>
            <a:lvl5pPr marL="1828800" indent="0" algn="r">
              <a:buNone/>
              <a:defRPr sz="2000"/>
            </a:lvl5pPr>
          </a:lstStyle>
          <a:p>
            <a:pPr lvl="0"/>
            <a:r>
              <a:rPr lang="en-US" dirty="0"/>
              <a:t>[Attribution/Contact Info]</a:t>
            </a:r>
          </a:p>
        </p:txBody>
      </p:sp>
    </p:spTree>
    <p:extLst>
      <p:ext uri="{BB962C8B-B14F-4D97-AF65-F5344CB8AC3E}">
        <p14:creationId xmlns:p14="http://schemas.microsoft.com/office/powerpoint/2010/main" val="1810927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93093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346549" y="2594154"/>
            <a:ext cx="9621636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377155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d 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0C3F7-CD6C-2B46-BD75-2BDF30681A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90167" y="4385433"/>
            <a:ext cx="5421120" cy="2073732"/>
          </a:xfrm>
        </p:spPr>
        <p:txBody>
          <a:bodyPr anchor="b"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r">
              <a:buNone/>
              <a:defRPr sz="2000"/>
            </a:lvl2pPr>
            <a:lvl3pPr marL="914400" indent="0" algn="r">
              <a:buNone/>
              <a:defRPr sz="2000"/>
            </a:lvl3pPr>
            <a:lvl4pPr marL="1371600" indent="0" algn="r">
              <a:buNone/>
              <a:defRPr sz="2000"/>
            </a:lvl4pPr>
            <a:lvl5pPr marL="1828800" indent="0" algn="r">
              <a:buNone/>
              <a:defRPr sz="2000"/>
            </a:lvl5pPr>
          </a:lstStyle>
          <a:p>
            <a:pPr lvl="0"/>
            <a:r>
              <a:rPr lang="en-US" dirty="0"/>
              <a:t>[Attribution/Contact Info]</a:t>
            </a:r>
          </a:p>
        </p:txBody>
      </p:sp>
    </p:spTree>
    <p:extLst>
      <p:ext uri="{BB962C8B-B14F-4D97-AF65-F5344CB8AC3E}">
        <p14:creationId xmlns:p14="http://schemas.microsoft.com/office/powerpoint/2010/main" val="364732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D28A2-C672-41BB-90A7-FA43AA822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246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22" r:id="rId7"/>
    <p:sldLayoutId id="2147483724" r:id="rId8"/>
    <p:sldLayoutId id="214748372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9297-0560-2745-813D-2363CDC54F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RCKMS Community of Practice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78EEC8-5FD1-3049-9C53-1BEBDA5F54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/>
              <a:t>Town Hall meeting on April 28, 2021</a:t>
            </a:r>
          </a:p>
        </p:txBody>
      </p:sp>
    </p:spTree>
    <p:extLst>
      <p:ext uri="{BB962C8B-B14F-4D97-AF65-F5344CB8AC3E}">
        <p14:creationId xmlns:p14="http://schemas.microsoft.com/office/powerpoint/2010/main" val="1707429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71DA8-7BD7-46B6-875F-63726626D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BA544-A221-48BA-A35E-CA8861237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846" y="1312701"/>
            <a:ext cx="11095421" cy="4732499"/>
          </a:xfrm>
        </p:spPr>
        <p:txBody>
          <a:bodyPr>
            <a:normAutofit fontScale="25000" lnSpcReduction="20000"/>
          </a:bodyPr>
          <a:lstStyle/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r>
              <a:rPr lang="en-US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Welcome and Announcements 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7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US" sz="720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US" sz="7200" b="1" u="sng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Authoring </a:t>
            </a:r>
            <a:r>
              <a:rPr lang="en-US" sz="7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Workflow: How Jurisdiction Administrators Author in their PHA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Sharing practices, experiences, and lessons learned (6 - 8 min. per team, 5 min. Q &amp; A) </a:t>
            </a:r>
            <a:endParaRPr lang="en-US" sz="7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A. Alabama: Ramandeep Kaur and Team 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B. Kansas: Shannon Sandall and Team 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C. Utah: Emily Roberts and Team 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  D. </a:t>
            </a:r>
            <a:r>
              <a:rPr lang="en-US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Washington: Rachel </a:t>
            </a:r>
            <a:r>
              <a:rPr lang="en-US" sz="72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Breyta</a:t>
            </a:r>
            <a:r>
              <a:rPr lang="en-US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Team 	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7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en-US" sz="72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RCKMS “Open Mic”</a:t>
            </a:r>
            <a:r>
              <a:rPr lang="en-US" sz="72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7200" b="1" dirty="0">
                <a:ea typeface="Calibri" panose="020F0502020204030204" pitchFamily="34" charset="0"/>
              </a:rPr>
              <a:t> </a:t>
            </a:r>
            <a:r>
              <a:rPr lang="en-US" sz="7200" dirty="0">
                <a:ea typeface="Calibri" panose="020F0502020204030204" pitchFamily="34" charset="0"/>
              </a:rPr>
              <a:t>R</a:t>
            </a:r>
            <a:r>
              <a:rPr lang="en-US" sz="7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esponses, questions, discussion (5 - 10 minutes) 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7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Reminders and Next Steps </a:t>
            </a:r>
            <a:endParaRPr lang="en-US" sz="7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7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Adjourn</a:t>
            </a:r>
            <a:endParaRPr lang="en-US" sz="7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8000" dirty="0">
                <a:effectLst/>
                <a:ea typeface="Calibri" panose="020F0502020204030204" pitchFamily="34" charset="0"/>
              </a:rPr>
              <a:t> </a:t>
            </a:r>
            <a:endParaRPr lang="en-US" sz="7200" dirty="0">
              <a:effectLst/>
              <a:ea typeface="Calibri" panose="020F0502020204030204" pitchFamily="34" charset="0"/>
            </a:endParaRP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b="1" dirty="0">
                <a:solidFill>
                  <a:srgbClr val="335B74"/>
                </a:solidFill>
                <a:effectLst/>
                <a:ea typeface="Calibri" panose="020F0502020204030204" pitchFamily="34" charset="0"/>
              </a:rPr>
              <a:t> </a:t>
            </a:r>
            <a:endParaRPr lang="en-US" sz="7200" dirty="0">
              <a:effectLst/>
              <a:ea typeface="Calibri" panose="020F0502020204030204" pitchFamily="34" charset="0"/>
            </a:endParaRP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223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69B8D9-58E8-F543-83AB-D7D2DB1BC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Alabama Department of Public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7E69E-4224-514F-8F22-3D6C06D22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549" y="649480"/>
            <a:ext cx="6861058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chemeClr val="tx1"/>
                </a:solidFill>
              </a:rPr>
              <a:t>        </a:t>
            </a:r>
            <a:r>
              <a:rPr lang="en-US" b="1" u="sng" dirty="0">
                <a:solidFill>
                  <a:schemeClr val="tx1"/>
                </a:solidFill>
              </a:rPr>
              <a:t>Authoring Workflow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800" dirty="0">
                <a:solidFill>
                  <a:schemeClr val="tx1"/>
                </a:solidFill>
              </a:rPr>
              <a:t>Why this approach works for Alabama 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</a:rPr>
              <a:t>Pros and cons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</a:rPr>
              <a:t>Lessons learned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</a:rPr>
              <a:t>Best practices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6A3E0D-2ABC-4F94-A8AF-BC8F3100BDCD}"/>
              </a:ext>
            </a:extLst>
          </p:cNvPr>
          <p:cNvSpPr txBox="1"/>
          <p:nvPr/>
        </p:nvSpPr>
        <p:spPr>
          <a:xfrm>
            <a:off x="8458199" y="4356016"/>
            <a:ext cx="2907407" cy="2215991"/>
          </a:xfrm>
          <a:prstGeom prst="rect">
            <a:avLst/>
          </a:prstGeom>
          <a:solidFill>
            <a:srgbClr val="FF9933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Alabama RCKMS Administrators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Ramandeep Kaur 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Fu Zhao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Thomas Lee</a:t>
            </a:r>
          </a:p>
        </p:txBody>
      </p:sp>
    </p:spTree>
    <p:extLst>
      <p:ext uri="{BB962C8B-B14F-4D97-AF65-F5344CB8AC3E}">
        <p14:creationId xmlns:p14="http://schemas.microsoft.com/office/powerpoint/2010/main" val="3382827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69B8D9-58E8-F543-83AB-D7D2DB1BC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25" y="80823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Kansas Department of Health &amp;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7E69E-4224-514F-8F22-3D6C06D22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549" y="649480"/>
            <a:ext cx="6861058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chemeClr val="tx1"/>
                </a:solidFill>
              </a:rPr>
              <a:t>        </a:t>
            </a:r>
            <a:r>
              <a:rPr lang="en-US" b="1" u="sng" dirty="0">
                <a:solidFill>
                  <a:schemeClr val="tx1"/>
                </a:solidFill>
              </a:rPr>
              <a:t>Authoring Workflow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800" dirty="0">
                <a:solidFill>
                  <a:schemeClr val="tx1"/>
                </a:solidFill>
              </a:rPr>
              <a:t>Past and current approaches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</a:rPr>
              <a:t>Why this approach works for Kansas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</a:rPr>
              <a:t>Pros and cons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6A3E0D-2ABC-4F94-A8AF-BC8F3100BDCD}"/>
              </a:ext>
            </a:extLst>
          </p:cNvPr>
          <p:cNvSpPr txBox="1"/>
          <p:nvPr/>
        </p:nvSpPr>
        <p:spPr>
          <a:xfrm>
            <a:off x="8458199" y="4356016"/>
            <a:ext cx="2907407" cy="2246769"/>
          </a:xfrm>
          <a:prstGeom prst="rect">
            <a:avLst/>
          </a:prstGeom>
          <a:solidFill>
            <a:srgbClr val="FF9933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Kansas RCKMS Administrators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Shannon Sandall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Jeanne Jones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Sujata Mallik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Theresa Biggins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988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69B8D9-58E8-F543-83AB-D7D2DB1BC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225" y="80823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  <a:latin typeface="+mj-lt"/>
                <a:cs typeface="+mj-cs"/>
              </a:rPr>
              <a:t>Utah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Department 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of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7E69E-4224-514F-8F22-3D6C06D22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549" y="649480"/>
            <a:ext cx="6861058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chemeClr val="tx1"/>
                </a:solidFill>
              </a:rPr>
              <a:t>        </a:t>
            </a:r>
            <a:r>
              <a:rPr lang="en-US" b="1" u="sng" dirty="0">
                <a:solidFill>
                  <a:schemeClr val="tx1"/>
                </a:solidFill>
              </a:rPr>
              <a:t>Authoring Workflow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800" dirty="0">
                <a:solidFill>
                  <a:schemeClr val="tx1"/>
                </a:solidFill>
              </a:rPr>
              <a:t>Why this approach works for Utah 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</a:rPr>
              <a:t>Pros and cons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</a:rPr>
              <a:t>Lessons learned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6A3E0D-2ABC-4F94-A8AF-BC8F3100BDCD}"/>
              </a:ext>
            </a:extLst>
          </p:cNvPr>
          <p:cNvSpPr txBox="1"/>
          <p:nvPr/>
        </p:nvSpPr>
        <p:spPr>
          <a:xfrm>
            <a:off x="8458200" y="4190916"/>
            <a:ext cx="2907407" cy="2246769"/>
          </a:xfrm>
          <a:prstGeom prst="rect">
            <a:avLst/>
          </a:prstGeom>
          <a:solidFill>
            <a:srgbClr val="FF9933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Utah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RCKMS Administrators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Emily Roberts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Jason Barnes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John Kleckner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Rachelle Boulton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043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69B8D9-58E8-F543-83AB-D7D2DB1BC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200" y="1146189"/>
            <a:ext cx="3478003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  <a:latin typeface="+mj-lt"/>
                <a:cs typeface="+mj-cs"/>
              </a:rPr>
              <a:t>Washington State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Department 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of 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7E69E-4224-514F-8F22-3D6C06D22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203" y="84664"/>
            <a:ext cx="7493597" cy="40640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b="1" dirty="0">
                <a:solidFill>
                  <a:schemeClr val="tx1"/>
                </a:solidFill>
              </a:rPr>
              <a:t>        </a:t>
            </a:r>
            <a:r>
              <a:rPr lang="en-US" b="1" u="sng" dirty="0">
                <a:solidFill>
                  <a:schemeClr val="tx1"/>
                </a:solidFill>
              </a:rPr>
              <a:t>Authoring Workflow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>
              <a:solidFill>
                <a:schemeClr val="tx1"/>
              </a:solidFill>
            </a:endParaRPr>
          </a:p>
          <a:p>
            <a:pPr lvl="1">
              <a:lnSpc>
                <a:spcPct val="100000"/>
              </a:lnSpc>
            </a:pPr>
            <a:r>
              <a:rPr lang="en-US" sz="2800" dirty="0">
                <a:solidFill>
                  <a:schemeClr val="tx1"/>
                </a:solidFill>
              </a:rPr>
              <a:t>Authoring without a committee</a:t>
            </a:r>
          </a:p>
          <a:p>
            <a:pPr lvl="1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</a:rPr>
              <a:t>Why this approach works for Washington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6A3E0D-2ABC-4F94-A8AF-BC8F3100BDCD}"/>
              </a:ext>
            </a:extLst>
          </p:cNvPr>
          <p:cNvSpPr txBox="1"/>
          <p:nvPr/>
        </p:nvSpPr>
        <p:spPr>
          <a:xfrm>
            <a:off x="7941734" y="3439138"/>
            <a:ext cx="2573865" cy="3323987"/>
          </a:xfrm>
          <a:prstGeom prst="rect">
            <a:avLst/>
          </a:prstGeom>
          <a:solidFill>
            <a:srgbClr val="FF9933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Washington RCKMS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Administrators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Rachel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Breyta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Claudette McIntosh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Kelli Hirsch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Krisandra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Allen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Ravi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Kafle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1502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5471D2-467E-4A55-8511-CF2D1D990B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RCKMS Community: Questions and Discussion</a:t>
            </a:r>
          </a:p>
        </p:txBody>
      </p:sp>
    </p:spTree>
    <p:extLst>
      <p:ext uri="{BB962C8B-B14F-4D97-AF65-F5344CB8AC3E}">
        <p14:creationId xmlns:p14="http://schemas.microsoft.com/office/powerpoint/2010/main" val="221441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71DA8-7BD7-46B6-875F-63726626D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Reminders  &amp;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BA544-A221-48BA-A35E-CA8861237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606" y="1532834"/>
            <a:ext cx="11700787" cy="4732499"/>
          </a:xfrm>
        </p:spPr>
        <p:txBody>
          <a:bodyPr>
            <a:normAutofit fontScale="25000" lnSpcReduction="20000"/>
          </a:bodyPr>
          <a:lstStyle/>
          <a:p>
            <a:pPr marL="1600200" lvl="1" indent="-11430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8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Next </a:t>
            </a:r>
            <a:r>
              <a:rPr lang="en-US" sz="8000" b="1" u="sng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Town Hall</a:t>
            </a:r>
            <a:r>
              <a:rPr lang="en-US" sz="8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8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Takes place a</a:t>
            </a:r>
            <a:r>
              <a:rPr lang="en-US" sz="8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 a part of the CSTE Conference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8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r>
              <a:rPr lang="en-US" sz="80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June 13 – 17, 2021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8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Early Bird Conference Registration Deadline: April 30, 2021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8000" dirty="0">
                <a:solidFill>
                  <a:schemeClr val="tx1"/>
                </a:solidFill>
                <a:ea typeface="Calibri" panose="020F0502020204030204" pitchFamily="34" charset="0"/>
              </a:rPr>
              <a:t>		Registration Deadline: May 24, 2021</a:t>
            </a:r>
            <a:endParaRPr lang="en-US" sz="8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8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600200" lvl="1" indent="-11430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8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Recent Office Hours recordings available for viewing and reviewing at rckms.org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8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600200" lvl="1" indent="-11430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q"/>
            </a:pPr>
            <a:r>
              <a:rPr lang="en-US" sz="8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Visit rckms.org</a:t>
            </a:r>
          </a:p>
          <a:p>
            <a:pPr marL="1371600" lvl="3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sz="7400" dirty="0">
                <a:solidFill>
                  <a:schemeClr val="tx1"/>
                </a:solidFill>
                <a:ea typeface="Calibri" panose="020F0502020204030204" pitchFamily="34" charset="0"/>
              </a:rPr>
              <a:t>		To register for RCKMS Community of Practice</a:t>
            </a:r>
            <a:endParaRPr lang="en-US" sz="74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65376" lvl="8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sz="8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To </a:t>
            </a:r>
            <a:r>
              <a:rPr lang="en-US" sz="8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submit a ticket for question or assistance</a:t>
            </a:r>
          </a:p>
          <a:p>
            <a:pPr marL="1865376" lvl="8" indent="0">
              <a:lnSpc>
                <a:spcPts val="2400"/>
              </a:lnSpc>
              <a:spcBef>
                <a:spcPts val="0"/>
              </a:spcBef>
              <a:buNone/>
            </a:pPr>
            <a:r>
              <a:rPr lang="en-US" sz="8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To view </a:t>
            </a:r>
            <a:r>
              <a:rPr lang="en-US" sz="8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RCKMS Content Release updates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7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8000" dirty="0">
                <a:effectLst/>
                <a:ea typeface="Calibri" panose="020F0502020204030204" pitchFamily="34" charset="0"/>
              </a:rPr>
              <a:t> </a:t>
            </a:r>
            <a:endParaRPr lang="en-US" sz="7200" dirty="0">
              <a:effectLst/>
              <a:ea typeface="Calibri" panose="020F0502020204030204" pitchFamily="34" charset="0"/>
            </a:endParaRP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b="1" dirty="0">
                <a:solidFill>
                  <a:srgbClr val="335B74"/>
                </a:solidFill>
                <a:effectLst/>
                <a:ea typeface="Calibri" panose="020F0502020204030204" pitchFamily="34" charset="0"/>
              </a:rPr>
              <a:t> </a:t>
            </a:r>
            <a:endParaRPr lang="en-US" sz="7200" dirty="0">
              <a:effectLst/>
              <a:ea typeface="Calibri" panose="020F0502020204030204" pitchFamily="34" charset="0"/>
            </a:endParaRP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519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19ACEF-BEC7-4C47-B4EB-DCD36D9C7C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90167" y="3977640"/>
            <a:ext cx="5421120" cy="248152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CSTE National Office</a:t>
            </a:r>
            <a:br>
              <a:rPr lang="en-US" dirty="0"/>
            </a:br>
            <a:r>
              <a:rPr lang="en-US" sz="1800" dirty="0"/>
              <a:t>2635 Century Parkway NE, Suite 700</a:t>
            </a:r>
            <a:br>
              <a:rPr lang="en-US" sz="1800" dirty="0"/>
            </a:br>
            <a:r>
              <a:rPr lang="en-US" sz="1800" dirty="0"/>
              <a:t>Atlanta, Georgia 30345</a:t>
            </a:r>
          </a:p>
          <a:p>
            <a:endParaRPr lang="en-US" sz="1800" dirty="0"/>
          </a:p>
          <a:p>
            <a:r>
              <a:rPr lang="en-US" sz="1800" dirty="0"/>
              <a:t>770.458.3811</a:t>
            </a:r>
          </a:p>
          <a:p>
            <a:r>
              <a:rPr lang="en-US" sz="1800" dirty="0"/>
              <a:t>770.458.8516</a:t>
            </a:r>
          </a:p>
          <a:p>
            <a:r>
              <a:rPr lang="en-US" dirty="0"/>
              <a:t>rckms</a:t>
            </a:r>
            <a:r>
              <a:rPr lang="en-US" sz="1800" dirty="0"/>
              <a:t>@cste.org</a:t>
            </a:r>
          </a:p>
        </p:txBody>
      </p:sp>
      <p:pic>
        <p:nvPicPr>
          <p:cNvPr id="3" name="Picture 2" descr="F.eps">
            <a:extLst>
              <a:ext uri="{FF2B5EF4-FFF2-40B4-BE49-F238E27FC236}">
                <a16:creationId xmlns:a16="http://schemas.microsoft.com/office/drawing/2014/main" id="{77DFF183-24FD-DB40-9A7B-769547BFD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455" y="5820685"/>
            <a:ext cx="225145" cy="259783"/>
          </a:xfrm>
          <a:prstGeom prst="rect">
            <a:avLst/>
          </a:prstGeom>
        </p:spPr>
      </p:pic>
      <p:pic>
        <p:nvPicPr>
          <p:cNvPr id="4" name="Picture 3" descr="T.eps">
            <a:extLst>
              <a:ext uri="{FF2B5EF4-FFF2-40B4-BE49-F238E27FC236}">
                <a16:creationId xmlns:a16="http://schemas.microsoft.com/office/drawing/2014/main" id="{F9F20B2F-41C8-5E47-A86B-B6E0962F4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454" y="5505958"/>
            <a:ext cx="225145" cy="25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305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ST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7BADD3"/>
      </a:accent1>
      <a:accent2>
        <a:srgbClr val="002E6D"/>
      </a:accent2>
      <a:accent3>
        <a:srgbClr val="FCDC3E"/>
      </a:accent3>
      <a:accent4>
        <a:srgbClr val="C1C5C8"/>
      </a:accent4>
      <a:accent5>
        <a:srgbClr val="9E925E"/>
      </a:accent5>
      <a:accent6>
        <a:srgbClr val="EBE8E3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E Widescreen.potx" id="{07453716-4097-A34E-B89C-7BE845B6FC66}" vid="{C1DDEF94-4EED-D84D-83D5-9B3A426692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538</TotalTime>
  <Words>382</Words>
  <Application>Microsoft Office PowerPoint</Application>
  <PresentationFormat>Widescreen</PresentationFormat>
  <Paragraphs>95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RCKMS Community of Practice</vt:lpstr>
      <vt:lpstr>Today’s Agenda</vt:lpstr>
      <vt:lpstr>Alabama Department of Public Health</vt:lpstr>
      <vt:lpstr>Kansas Department of Health &amp; Environment</vt:lpstr>
      <vt:lpstr>Utah Department  of Health</vt:lpstr>
      <vt:lpstr>Washington State Department  of  Health</vt:lpstr>
      <vt:lpstr>PowerPoint Presentation</vt:lpstr>
      <vt:lpstr>Reminders  &amp; next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[Presentation Title]</dc:title>
  <dc:creator>Shahidah Williams</dc:creator>
  <cp:lastModifiedBy>Claudia Brogan</cp:lastModifiedBy>
  <cp:revision>9</cp:revision>
  <dcterms:created xsi:type="dcterms:W3CDTF">2021-03-18T16:26:29Z</dcterms:created>
  <dcterms:modified xsi:type="dcterms:W3CDTF">2021-05-03T19:21:46Z</dcterms:modified>
</cp:coreProperties>
</file>