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2"/>
  </p:notesMasterIdLst>
  <p:sldIdLst>
    <p:sldId id="292" r:id="rId2"/>
    <p:sldId id="310" r:id="rId3"/>
    <p:sldId id="269" r:id="rId4"/>
    <p:sldId id="267" r:id="rId5"/>
    <p:sldId id="268" r:id="rId6"/>
    <p:sldId id="279" r:id="rId7"/>
    <p:sldId id="315" r:id="rId8"/>
    <p:sldId id="311" r:id="rId9"/>
    <p:sldId id="313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3366FF"/>
    <a:srgbClr val="0033CC"/>
    <a:srgbClr val="33CC33"/>
    <a:srgbClr val="15345A"/>
    <a:srgbClr val="7BA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B4CA80-D99C-4143-BC0C-616BE431AA1D}" v="2" dt="2021-08-25T15:19:51.2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56" autoAdjust="0"/>
    <p:restoredTop sz="96168" autoAdjust="0"/>
  </p:normalViewPr>
  <p:slideViewPr>
    <p:cSldViewPr snapToGrid="0">
      <p:cViewPr varScale="1">
        <p:scale>
          <a:sx n="120" d="100"/>
          <a:sy n="120" d="100"/>
        </p:scale>
        <p:origin x="66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hidah Williams" userId="9c0a5631-b127-466d-9563-80e89044379f" providerId="ADAL" clId="{AEB4CA80-D99C-4143-BC0C-616BE431AA1D}"/>
    <pc:docChg chg="undo custSel modSld">
      <pc:chgData name="Shahidah Williams" userId="9c0a5631-b127-466d-9563-80e89044379f" providerId="ADAL" clId="{AEB4CA80-D99C-4143-BC0C-616BE431AA1D}" dt="2021-08-25T15:19:51.245" v="45" actId="20577"/>
      <pc:docMkLst>
        <pc:docMk/>
      </pc:docMkLst>
      <pc:sldChg chg="modSp">
        <pc:chgData name="Shahidah Williams" userId="9c0a5631-b127-466d-9563-80e89044379f" providerId="ADAL" clId="{AEB4CA80-D99C-4143-BC0C-616BE431AA1D}" dt="2021-08-25T15:19:51.245" v="45" actId="20577"/>
        <pc:sldMkLst>
          <pc:docMk/>
          <pc:sldMk cId="3687223827" sldId="310"/>
        </pc:sldMkLst>
        <pc:graphicFrameChg chg="mod">
          <ac:chgData name="Shahidah Williams" userId="9c0a5631-b127-466d-9563-80e89044379f" providerId="ADAL" clId="{AEB4CA80-D99C-4143-BC0C-616BE431AA1D}" dt="2021-08-25T15:19:51.245" v="45" actId="20577"/>
          <ac:graphicFrameMkLst>
            <pc:docMk/>
            <pc:sldMk cId="3687223827" sldId="310"/>
            <ac:graphicFrameMk id="5" creationId="{A98597B1-E872-4B8C-8971-F290D1B4BA97}"/>
          </ac:graphicFrameMkLst>
        </pc:graphicFrameChg>
      </pc:sldChg>
      <pc:sldChg chg="modSp mod">
        <pc:chgData name="Shahidah Williams" userId="9c0a5631-b127-466d-9563-80e89044379f" providerId="ADAL" clId="{AEB4CA80-D99C-4143-BC0C-616BE431AA1D}" dt="2021-08-25T14:46:50.706" v="43" actId="14100"/>
        <pc:sldMkLst>
          <pc:docMk/>
          <pc:sldMk cId="1199732856" sldId="315"/>
        </pc:sldMkLst>
        <pc:spChg chg="mod">
          <ac:chgData name="Shahidah Williams" userId="9c0a5631-b127-466d-9563-80e89044379f" providerId="ADAL" clId="{AEB4CA80-D99C-4143-BC0C-616BE431AA1D}" dt="2021-08-25T14:46:50.706" v="43" actId="14100"/>
          <ac:spMkLst>
            <pc:docMk/>
            <pc:sldMk cId="1199732856" sldId="315"/>
            <ac:spMk id="3" creationId="{1370C69D-B9B2-43E2-897B-CDFB0A80DE7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DD8180-2A5D-4C3D-92F3-0CEA8410F2E5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FA0866E-8AEF-4E2F-9C0C-EA48BF4F7C6D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/>
            <a:t>1. Welcome </a:t>
          </a:r>
        </a:p>
      </dgm:t>
    </dgm:pt>
    <dgm:pt modelId="{2B5D2842-3D87-4DDF-9692-C4808F117A8A}" type="parTrans" cxnId="{79735CF9-E9B1-4499-A6CC-CF8C423EF08A}">
      <dgm:prSet/>
      <dgm:spPr/>
      <dgm:t>
        <a:bodyPr/>
        <a:lstStyle/>
        <a:p>
          <a:endParaRPr lang="en-US"/>
        </a:p>
      </dgm:t>
    </dgm:pt>
    <dgm:pt modelId="{3407D5DE-D231-48C6-8EDE-41182C70FFAF}" type="sibTrans" cxnId="{79735CF9-E9B1-4499-A6CC-CF8C423EF08A}">
      <dgm:prSet/>
      <dgm:spPr/>
      <dgm:t>
        <a:bodyPr/>
        <a:lstStyle/>
        <a:p>
          <a:endParaRPr lang="en-US"/>
        </a:p>
      </dgm:t>
    </dgm:pt>
    <dgm:pt modelId="{0E7933C6-0158-4279-84E2-B1047AA3F78E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/>
            <a:t>2. CSTE Announcements</a:t>
          </a:r>
        </a:p>
      </dgm:t>
    </dgm:pt>
    <dgm:pt modelId="{D760F03A-B76E-412D-8F69-B79270C32EDF}" type="parTrans" cxnId="{0268A9DD-3A13-49AF-B182-EB731AC19CCB}">
      <dgm:prSet/>
      <dgm:spPr/>
      <dgm:t>
        <a:bodyPr/>
        <a:lstStyle/>
        <a:p>
          <a:endParaRPr lang="en-US"/>
        </a:p>
      </dgm:t>
    </dgm:pt>
    <dgm:pt modelId="{40324BDD-D796-43B0-B843-B0D540DB6993}" type="sibTrans" cxnId="{0268A9DD-3A13-49AF-B182-EB731AC19CCB}">
      <dgm:prSet/>
      <dgm:spPr/>
      <dgm:t>
        <a:bodyPr/>
        <a:lstStyle/>
        <a:p>
          <a:endParaRPr lang="en-US"/>
        </a:p>
      </dgm:t>
    </dgm:pt>
    <dgm:pt modelId="{30245C0A-6D1A-49D2-8F08-5F1F51D05EDB}">
      <dgm:prSet custT="1"/>
      <dgm:spPr/>
      <dgm:t>
        <a:bodyPr/>
        <a:lstStyle/>
        <a:p>
          <a:pPr marL="548640">
            <a:buFontTx/>
            <a:buNone/>
          </a:pPr>
          <a:r>
            <a:rPr lang="en-US" sz="2000" dirty="0"/>
            <a:t>a. NSSP Community of Practice/ 2021 Syndromic Surveillance Symposium: Hayleigh McCall</a:t>
          </a:r>
        </a:p>
      </dgm:t>
    </dgm:pt>
    <dgm:pt modelId="{9254E5E6-2140-43CC-855C-6540C9D00A7A}" type="parTrans" cxnId="{2720A9D8-43E7-431E-A8FB-107F2EC70345}">
      <dgm:prSet/>
      <dgm:spPr/>
      <dgm:t>
        <a:bodyPr/>
        <a:lstStyle/>
        <a:p>
          <a:endParaRPr lang="en-US"/>
        </a:p>
      </dgm:t>
    </dgm:pt>
    <dgm:pt modelId="{1C7F0189-909A-47A2-8E19-C5FD6038B24A}" type="sibTrans" cxnId="{2720A9D8-43E7-431E-A8FB-107F2EC70345}">
      <dgm:prSet/>
      <dgm:spPr/>
      <dgm:t>
        <a:bodyPr/>
        <a:lstStyle/>
        <a:p>
          <a:endParaRPr lang="en-US"/>
        </a:p>
      </dgm:t>
    </dgm:pt>
    <dgm:pt modelId="{96169691-6869-4DB8-99D3-A141048A91DF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marL="320040" indent="-822960">
            <a:lnSpc>
              <a:spcPts val="2200"/>
            </a:lnSpc>
            <a:spcAft>
              <a:spcPts val="1200"/>
            </a:spcAft>
          </a:pPr>
          <a:r>
            <a:rPr lang="en-US" sz="2400" dirty="0"/>
            <a:t>3. Breakout Rooms: Thinking through  Reporting Specifications (RS) in the RCKMS Tool</a:t>
          </a:r>
        </a:p>
      </dgm:t>
    </dgm:pt>
    <dgm:pt modelId="{56E4FD20-07E4-4BC6-9D3A-C9F0B7330025}" type="parTrans" cxnId="{E8780D02-310C-45C9-8562-C875BCDDE6E8}">
      <dgm:prSet/>
      <dgm:spPr/>
      <dgm:t>
        <a:bodyPr/>
        <a:lstStyle/>
        <a:p>
          <a:endParaRPr lang="en-US"/>
        </a:p>
      </dgm:t>
    </dgm:pt>
    <dgm:pt modelId="{97D462CD-EA68-455F-A339-56FC07B95338}" type="sibTrans" cxnId="{E8780D02-310C-45C9-8562-C875BCDDE6E8}">
      <dgm:prSet/>
      <dgm:spPr/>
      <dgm:t>
        <a:bodyPr/>
        <a:lstStyle/>
        <a:p>
          <a:endParaRPr lang="en-US"/>
        </a:p>
      </dgm:t>
    </dgm:pt>
    <dgm:pt modelId="{11899E7D-FD41-48C7-826D-41F17CEC2FFA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/>
            <a:t>4. Community “</a:t>
          </a:r>
          <a:r>
            <a:rPr lang="en-US" sz="2400" b="1" dirty="0"/>
            <a:t>Open Mic” </a:t>
          </a:r>
          <a:r>
            <a:rPr lang="en-US" sz="2400" dirty="0"/>
            <a:t>Discussion </a:t>
          </a:r>
        </a:p>
      </dgm:t>
    </dgm:pt>
    <dgm:pt modelId="{92F0E705-F0F8-4ECA-A5D5-25D4BA0ACACA}" type="parTrans" cxnId="{53EDB332-1522-40E8-8396-18678E97960E}">
      <dgm:prSet/>
      <dgm:spPr/>
      <dgm:t>
        <a:bodyPr/>
        <a:lstStyle/>
        <a:p>
          <a:endParaRPr lang="en-US"/>
        </a:p>
      </dgm:t>
    </dgm:pt>
    <dgm:pt modelId="{074780E4-3E14-4139-8961-DA15F03B7570}" type="sibTrans" cxnId="{53EDB332-1522-40E8-8396-18678E97960E}">
      <dgm:prSet/>
      <dgm:spPr/>
      <dgm:t>
        <a:bodyPr/>
        <a:lstStyle/>
        <a:p>
          <a:endParaRPr lang="en-US"/>
        </a:p>
      </dgm:t>
    </dgm:pt>
    <dgm:pt modelId="{87734437-7165-44E5-9959-3A9DCEA093FA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/>
            <a:t>5. Reminders</a:t>
          </a:r>
        </a:p>
      </dgm:t>
    </dgm:pt>
    <dgm:pt modelId="{BE17A7F5-4B75-416D-8AE5-609AE9DF92A1}" type="parTrans" cxnId="{8C954749-064A-46E1-8616-79218704F67B}">
      <dgm:prSet/>
      <dgm:spPr/>
      <dgm:t>
        <a:bodyPr/>
        <a:lstStyle/>
        <a:p>
          <a:endParaRPr lang="en-US"/>
        </a:p>
      </dgm:t>
    </dgm:pt>
    <dgm:pt modelId="{50FF722C-E8E3-437C-99ED-836D5ACE8666}" type="sibTrans" cxnId="{8C954749-064A-46E1-8616-79218704F67B}">
      <dgm:prSet/>
      <dgm:spPr/>
      <dgm:t>
        <a:bodyPr/>
        <a:lstStyle/>
        <a:p>
          <a:endParaRPr lang="en-US"/>
        </a:p>
      </dgm:t>
    </dgm:pt>
    <dgm:pt modelId="{2BF6AEC7-4B15-4D20-8C20-311B7DE0C4A7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/>
            <a:t>6. Adjourn</a:t>
          </a:r>
        </a:p>
      </dgm:t>
    </dgm:pt>
    <dgm:pt modelId="{0B79158B-D4DF-4066-B954-75B2A23B7009}" type="parTrans" cxnId="{DE9EB3AC-391F-494F-AE72-CFCA674E5979}">
      <dgm:prSet/>
      <dgm:spPr/>
      <dgm:t>
        <a:bodyPr/>
        <a:lstStyle/>
        <a:p>
          <a:endParaRPr lang="en-US"/>
        </a:p>
      </dgm:t>
    </dgm:pt>
    <dgm:pt modelId="{7945E141-6DFB-4B7F-BAF0-BF53C19EE2E3}" type="sibTrans" cxnId="{DE9EB3AC-391F-494F-AE72-CFCA674E5979}">
      <dgm:prSet/>
      <dgm:spPr/>
      <dgm:t>
        <a:bodyPr/>
        <a:lstStyle/>
        <a:p>
          <a:endParaRPr lang="en-US"/>
        </a:p>
      </dgm:t>
    </dgm:pt>
    <dgm:pt modelId="{F54F534A-B80B-410B-9188-76194C4813BB}">
      <dgm:prSet custT="1"/>
      <dgm:spPr/>
      <dgm:t>
        <a:bodyPr/>
        <a:lstStyle/>
        <a:p>
          <a:pPr marL="548640">
            <a:buFontTx/>
            <a:buNone/>
          </a:pPr>
          <a:r>
            <a:rPr lang="en-US" sz="2000" dirty="0"/>
            <a:t>b. COVID-19 Condition Code Update: Charisse LaVell</a:t>
          </a:r>
        </a:p>
      </dgm:t>
    </dgm:pt>
    <dgm:pt modelId="{451FF1EE-5098-4B74-835D-82438333A55F}" type="parTrans" cxnId="{28BCB1D6-91BF-4128-8073-D6F19C418A18}">
      <dgm:prSet/>
      <dgm:spPr/>
      <dgm:t>
        <a:bodyPr/>
        <a:lstStyle/>
        <a:p>
          <a:endParaRPr lang="en-US"/>
        </a:p>
      </dgm:t>
    </dgm:pt>
    <dgm:pt modelId="{F1E72237-3502-4A48-A7B2-34F6D8415D7A}" type="sibTrans" cxnId="{28BCB1D6-91BF-4128-8073-D6F19C418A18}">
      <dgm:prSet/>
      <dgm:spPr/>
      <dgm:t>
        <a:bodyPr/>
        <a:lstStyle/>
        <a:p>
          <a:endParaRPr lang="en-US"/>
        </a:p>
      </dgm:t>
    </dgm:pt>
    <dgm:pt modelId="{85D36BB3-81B6-4856-AA87-DA9EC4CCD404}" type="pres">
      <dgm:prSet presAssocID="{D9DD8180-2A5D-4C3D-92F3-0CEA8410F2E5}" presName="linear" presStyleCnt="0">
        <dgm:presLayoutVars>
          <dgm:dir/>
          <dgm:animLvl val="lvl"/>
          <dgm:resizeHandles val="exact"/>
        </dgm:presLayoutVars>
      </dgm:prSet>
      <dgm:spPr/>
    </dgm:pt>
    <dgm:pt modelId="{248164BA-FB3A-4BD9-B693-9E19BAB10ABC}" type="pres">
      <dgm:prSet presAssocID="{5FA0866E-8AEF-4E2F-9C0C-EA48BF4F7C6D}" presName="parentLin" presStyleCnt="0"/>
      <dgm:spPr/>
    </dgm:pt>
    <dgm:pt modelId="{079EDB44-AFE2-4897-B201-85AC96837BA8}" type="pres">
      <dgm:prSet presAssocID="{5FA0866E-8AEF-4E2F-9C0C-EA48BF4F7C6D}" presName="parentLeftMargin" presStyleLbl="node1" presStyleIdx="0" presStyleCnt="6"/>
      <dgm:spPr/>
    </dgm:pt>
    <dgm:pt modelId="{E0D20814-FB3C-40BB-8C82-E0544CC968F8}" type="pres">
      <dgm:prSet presAssocID="{5FA0866E-8AEF-4E2F-9C0C-EA48BF4F7C6D}" presName="parentText" presStyleLbl="node1" presStyleIdx="0" presStyleCnt="6" custScaleX="122461">
        <dgm:presLayoutVars>
          <dgm:chMax val="0"/>
          <dgm:bulletEnabled val="1"/>
        </dgm:presLayoutVars>
      </dgm:prSet>
      <dgm:spPr/>
    </dgm:pt>
    <dgm:pt modelId="{AD9B4C90-AB85-4D51-B9FD-BAE57792DE2E}" type="pres">
      <dgm:prSet presAssocID="{5FA0866E-8AEF-4E2F-9C0C-EA48BF4F7C6D}" presName="negativeSpace" presStyleCnt="0"/>
      <dgm:spPr/>
    </dgm:pt>
    <dgm:pt modelId="{DFE7D9AA-2353-48D0-BD7D-B8B071E43846}" type="pres">
      <dgm:prSet presAssocID="{5FA0866E-8AEF-4E2F-9C0C-EA48BF4F7C6D}" presName="childText" presStyleLbl="conFgAcc1" presStyleIdx="0" presStyleCnt="6">
        <dgm:presLayoutVars>
          <dgm:bulletEnabled val="1"/>
        </dgm:presLayoutVars>
      </dgm:prSet>
      <dgm:spPr/>
    </dgm:pt>
    <dgm:pt modelId="{2864CB7D-712C-4DA2-906A-C37AF7FD8EF7}" type="pres">
      <dgm:prSet presAssocID="{3407D5DE-D231-48C6-8EDE-41182C70FFAF}" presName="spaceBetweenRectangles" presStyleCnt="0"/>
      <dgm:spPr/>
    </dgm:pt>
    <dgm:pt modelId="{D7FA7B79-B3AF-47E6-B1CC-3BEEE5E45CC1}" type="pres">
      <dgm:prSet presAssocID="{0E7933C6-0158-4279-84E2-B1047AA3F78E}" presName="parentLin" presStyleCnt="0"/>
      <dgm:spPr/>
    </dgm:pt>
    <dgm:pt modelId="{EFC8CA0B-A742-41BE-AA69-AD87A93EFD97}" type="pres">
      <dgm:prSet presAssocID="{0E7933C6-0158-4279-84E2-B1047AA3F78E}" presName="parentLeftMargin" presStyleLbl="node1" presStyleIdx="0" presStyleCnt="6"/>
      <dgm:spPr/>
    </dgm:pt>
    <dgm:pt modelId="{68F0FCCB-4337-4CC4-8DBA-B290FCE9A752}" type="pres">
      <dgm:prSet presAssocID="{0E7933C6-0158-4279-84E2-B1047AA3F78E}" presName="parentText" presStyleLbl="node1" presStyleIdx="1" presStyleCnt="6" custScaleX="122461">
        <dgm:presLayoutVars>
          <dgm:chMax val="0"/>
          <dgm:bulletEnabled val="1"/>
        </dgm:presLayoutVars>
      </dgm:prSet>
      <dgm:spPr/>
    </dgm:pt>
    <dgm:pt modelId="{842D85AA-370D-491A-9244-7239FDCAA9B8}" type="pres">
      <dgm:prSet presAssocID="{0E7933C6-0158-4279-84E2-B1047AA3F78E}" presName="negativeSpace" presStyleCnt="0"/>
      <dgm:spPr/>
    </dgm:pt>
    <dgm:pt modelId="{17559789-B845-4011-B04B-47E0882162DA}" type="pres">
      <dgm:prSet presAssocID="{0E7933C6-0158-4279-84E2-B1047AA3F78E}" presName="childText" presStyleLbl="conFgAcc1" presStyleIdx="1" presStyleCnt="6">
        <dgm:presLayoutVars>
          <dgm:bulletEnabled val="1"/>
        </dgm:presLayoutVars>
      </dgm:prSet>
      <dgm:spPr/>
    </dgm:pt>
    <dgm:pt modelId="{C7543A27-486D-4D59-B3C1-B5A3817DE5F1}" type="pres">
      <dgm:prSet presAssocID="{40324BDD-D796-43B0-B843-B0D540DB6993}" presName="spaceBetweenRectangles" presStyleCnt="0"/>
      <dgm:spPr/>
    </dgm:pt>
    <dgm:pt modelId="{68C34BA0-9C94-4366-A98A-A9760F228E38}" type="pres">
      <dgm:prSet presAssocID="{96169691-6869-4DB8-99D3-A141048A91DF}" presName="parentLin" presStyleCnt="0"/>
      <dgm:spPr/>
    </dgm:pt>
    <dgm:pt modelId="{D031028F-545E-4BDC-BF88-3349AC694545}" type="pres">
      <dgm:prSet presAssocID="{96169691-6869-4DB8-99D3-A141048A91DF}" presName="parentLeftMargin" presStyleLbl="node1" presStyleIdx="1" presStyleCnt="6"/>
      <dgm:spPr/>
    </dgm:pt>
    <dgm:pt modelId="{9E80FF63-77F8-4F6A-BC26-1389D8FA791A}" type="pres">
      <dgm:prSet presAssocID="{96169691-6869-4DB8-99D3-A141048A91DF}" presName="parentText" presStyleLbl="node1" presStyleIdx="2" presStyleCnt="6" custScaleX="122532" custScaleY="241496">
        <dgm:presLayoutVars>
          <dgm:chMax val="0"/>
          <dgm:bulletEnabled val="1"/>
        </dgm:presLayoutVars>
      </dgm:prSet>
      <dgm:spPr/>
    </dgm:pt>
    <dgm:pt modelId="{8362E0CA-C354-4EC8-B0E9-458A3A5493A1}" type="pres">
      <dgm:prSet presAssocID="{96169691-6869-4DB8-99D3-A141048A91DF}" presName="negativeSpace" presStyleCnt="0"/>
      <dgm:spPr/>
    </dgm:pt>
    <dgm:pt modelId="{3A73B62F-CADE-48E8-B121-3EC490B654A5}" type="pres">
      <dgm:prSet presAssocID="{96169691-6869-4DB8-99D3-A141048A91DF}" presName="childText" presStyleLbl="conFgAcc1" presStyleIdx="2" presStyleCnt="6">
        <dgm:presLayoutVars>
          <dgm:bulletEnabled val="1"/>
        </dgm:presLayoutVars>
      </dgm:prSet>
      <dgm:spPr/>
    </dgm:pt>
    <dgm:pt modelId="{242B30BA-53E9-492A-960D-F7B6DF8BFFF4}" type="pres">
      <dgm:prSet presAssocID="{97D462CD-EA68-455F-A339-56FC07B95338}" presName="spaceBetweenRectangles" presStyleCnt="0"/>
      <dgm:spPr/>
    </dgm:pt>
    <dgm:pt modelId="{DFF7176C-C556-4E9C-A86D-02036F0BE1B9}" type="pres">
      <dgm:prSet presAssocID="{11899E7D-FD41-48C7-826D-41F17CEC2FFA}" presName="parentLin" presStyleCnt="0"/>
      <dgm:spPr/>
    </dgm:pt>
    <dgm:pt modelId="{4F17ABA2-A82C-4BB6-AFDB-D3406D6B62B7}" type="pres">
      <dgm:prSet presAssocID="{11899E7D-FD41-48C7-826D-41F17CEC2FFA}" presName="parentLeftMargin" presStyleLbl="node1" presStyleIdx="2" presStyleCnt="6"/>
      <dgm:spPr/>
    </dgm:pt>
    <dgm:pt modelId="{5A6866A7-97A1-4165-A09C-706DAC7CDA16}" type="pres">
      <dgm:prSet presAssocID="{11899E7D-FD41-48C7-826D-41F17CEC2FFA}" presName="parentText" presStyleLbl="node1" presStyleIdx="3" presStyleCnt="6" custScaleX="122461">
        <dgm:presLayoutVars>
          <dgm:chMax val="0"/>
          <dgm:bulletEnabled val="1"/>
        </dgm:presLayoutVars>
      </dgm:prSet>
      <dgm:spPr/>
    </dgm:pt>
    <dgm:pt modelId="{091FCB9A-F55B-4A5D-9913-AA6F27F093DD}" type="pres">
      <dgm:prSet presAssocID="{11899E7D-FD41-48C7-826D-41F17CEC2FFA}" presName="negativeSpace" presStyleCnt="0"/>
      <dgm:spPr/>
    </dgm:pt>
    <dgm:pt modelId="{E39F4EA1-4516-4015-A500-0310AC1CC09B}" type="pres">
      <dgm:prSet presAssocID="{11899E7D-FD41-48C7-826D-41F17CEC2FFA}" presName="childText" presStyleLbl="conFgAcc1" presStyleIdx="3" presStyleCnt="6">
        <dgm:presLayoutVars>
          <dgm:bulletEnabled val="1"/>
        </dgm:presLayoutVars>
      </dgm:prSet>
      <dgm:spPr/>
    </dgm:pt>
    <dgm:pt modelId="{A37D859B-976B-4219-886D-4092C965ED4B}" type="pres">
      <dgm:prSet presAssocID="{074780E4-3E14-4139-8961-DA15F03B7570}" presName="spaceBetweenRectangles" presStyleCnt="0"/>
      <dgm:spPr/>
    </dgm:pt>
    <dgm:pt modelId="{48C61618-920A-400B-B501-E200FAEDEB19}" type="pres">
      <dgm:prSet presAssocID="{87734437-7165-44E5-9959-3A9DCEA093FA}" presName="parentLin" presStyleCnt="0"/>
      <dgm:spPr/>
    </dgm:pt>
    <dgm:pt modelId="{795FC1B9-67AE-4BA3-8C92-92AF0FA4AA2C}" type="pres">
      <dgm:prSet presAssocID="{87734437-7165-44E5-9959-3A9DCEA093FA}" presName="parentLeftMargin" presStyleLbl="node1" presStyleIdx="3" presStyleCnt="6"/>
      <dgm:spPr/>
    </dgm:pt>
    <dgm:pt modelId="{EB59D03F-541D-4214-976F-C6AF1821A281}" type="pres">
      <dgm:prSet presAssocID="{87734437-7165-44E5-9959-3A9DCEA093FA}" presName="parentText" presStyleLbl="node1" presStyleIdx="4" presStyleCnt="6" custScaleX="122461">
        <dgm:presLayoutVars>
          <dgm:chMax val="0"/>
          <dgm:bulletEnabled val="1"/>
        </dgm:presLayoutVars>
      </dgm:prSet>
      <dgm:spPr/>
    </dgm:pt>
    <dgm:pt modelId="{955942E7-F2A4-42EB-A511-EF0393E9EF5D}" type="pres">
      <dgm:prSet presAssocID="{87734437-7165-44E5-9959-3A9DCEA093FA}" presName="negativeSpace" presStyleCnt="0"/>
      <dgm:spPr/>
    </dgm:pt>
    <dgm:pt modelId="{2425304C-F55C-4492-93CF-AB6E33A73F1D}" type="pres">
      <dgm:prSet presAssocID="{87734437-7165-44E5-9959-3A9DCEA093FA}" presName="childText" presStyleLbl="conFgAcc1" presStyleIdx="4" presStyleCnt="6">
        <dgm:presLayoutVars>
          <dgm:bulletEnabled val="1"/>
        </dgm:presLayoutVars>
      </dgm:prSet>
      <dgm:spPr/>
    </dgm:pt>
    <dgm:pt modelId="{DA52789D-A6E4-4BEC-87DA-FBDB1CBB6474}" type="pres">
      <dgm:prSet presAssocID="{50FF722C-E8E3-437C-99ED-836D5ACE8666}" presName="spaceBetweenRectangles" presStyleCnt="0"/>
      <dgm:spPr/>
    </dgm:pt>
    <dgm:pt modelId="{B4CB65AE-0CB9-4A0E-A854-8CF7F628E6BD}" type="pres">
      <dgm:prSet presAssocID="{2BF6AEC7-4B15-4D20-8C20-311B7DE0C4A7}" presName="parentLin" presStyleCnt="0"/>
      <dgm:spPr/>
    </dgm:pt>
    <dgm:pt modelId="{FAEE95A4-2FD7-4DF0-99C5-C538045E2DE6}" type="pres">
      <dgm:prSet presAssocID="{2BF6AEC7-4B15-4D20-8C20-311B7DE0C4A7}" presName="parentLeftMargin" presStyleLbl="node1" presStyleIdx="4" presStyleCnt="6"/>
      <dgm:spPr/>
    </dgm:pt>
    <dgm:pt modelId="{551FB8BB-EA6A-4927-94A0-B526A82F5388}" type="pres">
      <dgm:prSet presAssocID="{2BF6AEC7-4B15-4D20-8C20-311B7DE0C4A7}" presName="parentText" presStyleLbl="node1" presStyleIdx="5" presStyleCnt="6" custScaleX="122461">
        <dgm:presLayoutVars>
          <dgm:chMax val="0"/>
          <dgm:bulletEnabled val="1"/>
        </dgm:presLayoutVars>
      </dgm:prSet>
      <dgm:spPr/>
    </dgm:pt>
    <dgm:pt modelId="{E7CB068E-91C8-4C0A-8A95-D526549D5DF3}" type="pres">
      <dgm:prSet presAssocID="{2BF6AEC7-4B15-4D20-8C20-311B7DE0C4A7}" presName="negativeSpace" presStyleCnt="0"/>
      <dgm:spPr/>
    </dgm:pt>
    <dgm:pt modelId="{73E6E03E-A651-4803-9FA5-FB2AB5C010B6}" type="pres">
      <dgm:prSet presAssocID="{2BF6AEC7-4B15-4D20-8C20-311B7DE0C4A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8780D02-310C-45C9-8562-C875BCDDE6E8}" srcId="{D9DD8180-2A5D-4C3D-92F3-0CEA8410F2E5}" destId="{96169691-6869-4DB8-99D3-A141048A91DF}" srcOrd="2" destOrd="0" parTransId="{56E4FD20-07E4-4BC6-9D3A-C9F0B7330025}" sibTransId="{97D462CD-EA68-455F-A339-56FC07B95338}"/>
    <dgm:cxn modelId="{73555D07-B947-404C-9292-D39FD9B82810}" type="presOf" srcId="{0E7933C6-0158-4279-84E2-B1047AA3F78E}" destId="{68F0FCCB-4337-4CC4-8DBA-B290FCE9A752}" srcOrd="1" destOrd="0" presId="urn:microsoft.com/office/officeart/2005/8/layout/list1"/>
    <dgm:cxn modelId="{DC390816-0D0E-4BA7-AEB9-CC4C6524B1AC}" type="presOf" srcId="{2BF6AEC7-4B15-4D20-8C20-311B7DE0C4A7}" destId="{551FB8BB-EA6A-4927-94A0-B526A82F5388}" srcOrd="1" destOrd="0" presId="urn:microsoft.com/office/officeart/2005/8/layout/list1"/>
    <dgm:cxn modelId="{25207719-070F-4583-B770-AB9CE4232B44}" type="presOf" srcId="{30245C0A-6D1A-49D2-8F08-5F1F51D05EDB}" destId="{17559789-B845-4011-B04B-47E0882162DA}" srcOrd="0" destOrd="0" presId="urn:microsoft.com/office/officeart/2005/8/layout/list1"/>
    <dgm:cxn modelId="{45B69520-9E8D-4A6C-9473-1225600CD813}" type="presOf" srcId="{87734437-7165-44E5-9959-3A9DCEA093FA}" destId="{EB59D03F-541D-4214-976F-C6AF1821A281}" srcOrd="1" destOrd="0" presId="urn:microsoft.com/office/officeart/2005/8/layout/list1"/>
    <dgm:cxn modelId="{3C8D0323-7662-48F3-89D7-70D2377CA1B7}" type="presOf" srcId="{96169691-6869-4DB8-99D3-A141048A91DF}" destId="{D031028F-545E-4BDC-BF88-3349AC694545}" srcOrd="0" destOrd="0" presId="urn:microsoft.com/office/officeart/2005/8/layout/list1"/>
    <dgm:cxn modelId="{53EDB332-1522-40E8-8396-18678E97960E}" srcId="{D9DD8180-2A5D-4C3D-92F3-0CEA8410F2E5}" destId="{11899E7D-FD41-48C7-826D-41F17CEC2FFA}" srcOrd="3" destOrd="0" parTransId="{92F0E705-F0F8-4ECA-A5D5-25D4BA0ACACA}" sibTransId="{074780E4-3E14-4139-8961-DA15F03B7570}"/>
    <dgm:cxn modelId="{8C954749-064A-46E1-8616-79218704F67B}" srcId="{D9DD8180-2A5D-4C3D-92F3-0CEA8410F2E5}" destId="{87734437-7165-44E5-9959-3A9DCEA093FA}" srcOrd="4" destOrd="0" parTransId="{BE17A7F5-4B75-416D-8AE5-609AE9DF92A1}" sibTransId="{50FF722C-E8E3-437C-99ED-836D5ACE8666}"/>
    <dgm:cxn modelId="{0FB2DA74-8F68-41D5-A425-91F783E2ADEB}" type="presOf" srcId="{5FA0866E-8AEF-4E2F-9C0C-EA48BF4F7C6D}" destId="{079EDB44-AFE2-4897-B201-85AC96837BA8}" srcOrd="0" destOrd="0" presId="urn:microsoft.com/office/officeart/2005/8/layout/list1"/>
    <dgm:cxn modelId="{53A2E089-3432-419C-AA83-610445CDEBFB}" type="presOf" srcId="{D9DD8180-2A5D-4C3D-92F3-0CEA8410F2E5}" destId="{85D36BB3-81B6-4856-AA87-DA9EC4CCD404}" srcOrd="0" destOrd="0" presId="urn:microsoft.com/office/officeart/2005/8/layout/list1"/>
    <dgm:cxn modelId="{8C634294-A10B-4F2C-B3B1-B783F327F5AF}" type="presOf" srcId="{F54F534A-B80B-410B-9188-76194C4813BB}" destId="{17559789-B845-4011-B04B-47E0882162DA}" srcOrd="0" destOrd="1" presId="urn:microsoft.com/office/officeart/2005/8/layout/list1"/>
    <dgm:cxn modelId="{52E750A8-AE63-4656-8AC2-72633FAC9663}" type="presOf" srcId="{96169691-6869-4DB8-99D3-A141048A91DF}" destId="{9E80FF63-77F8-4F6A-BC26-1389D8FA791A}" srcOrd="1" destOrd="0" presId="urn:microsoft.com/office/officeart/2005/8/layout/list1"/>
    <dgm:cxn modelId="{DE9EB3AC-391F-494F-AE72-CFCA674E5979}" srcId="{D9DD8180-2A5D-4C3D-92F3-0CEA8410F2E5}" destId="{2BF6AEC7-4B15-4D20-8C20-311B7DE0C4A7}" srcOrd="5" destOrd="0" parTransId="{0B79158B-D4DF-4066-B954-75B2A23B7009}" sibTransId="{7945E141-6DFB-4B7F-BAF0-BF53C19EE2E3}"/>
    <dgm:cxn modelId="{32F3CCB3-4B69-4153-B3CA-6584512FF451}" type="presOf" srcId="{0E7933C6-0158-4279-84E2-B1047AA3F78E}" destId="{EFC8CA0B-A742-41BE-AA69-AD87A93EFD97}" srcOrd="0" destOrd="0" presId="urn:microsoft.com/office/officeart/2005/8/layout/list1"/>
    <dgm:cxn modelId="{9AE2ACB8-C053-4376-AABE-0199F110A327}" type="presOf" srcId="{87734437-7165-44E5-9959-3A9DCEA093FA}" destId="{795FC1B9-67AE-4BA3-8C92-92AF0FA4AA2C}" srcOrd="0" destOrd="0" presId="urn:microsoft.com/office/officeart/2005/8/layout/list1"/>
    <dgm:cxn modelId="{89EF38CA-9B40-4177-B9A2-29ACA42E086F}" type="presOf" srcId="{11899E7D-FD41-48C7-826D-41F17CEC2FFA}" destId="{5A6866A7-97A1-4165-A09C-706DAC7CDA16}" srcOrd="1" destOrd="0" presId="urn:microsoft.com/office/officeart/2005/8/layout/list1"/>
    <dgm:cxn modelId="{1BDDAAD3-B07A-4945-A59B-CD294C45F687}" type="presOf" srcId="{2BF6AEC7-4B15-4D20-8C20-311B7DE0C4A7}" destId="{FAEE95A4-2FD7-4DF0-99C5-C538045E2DE6}" srcOrd="0" destOrd="0" presId="urn:microsoft.com/office/officeart/2005/8/layout/list1"/>
    <dgm:cxn modelId="{28BCB1D6-91BF-4128-8073-D6F19C418A18}" srcId="{0E7933C6-0158-4279-84E2-B1047AA3F78E}" destId="{F54F534A-B80B-410B-9188-76194C4813BB}" srcOrd="1" destOrd="0" parTransId="{451FF1EE-5098-4B74-835D-82438333A55F}" sibTransId="{F1E72237-3502-4A48-A7B2-34F6D8415D7A}"/>
    <dgm:cxn modelId="{E97F40D8-BB19-4D64-92D2-322B8B93714B}" type="presOf" srcId="{5FA0866E-8AEF-4E2F-9C0C-EA48BF4F7C6D}" destId="{E0D20814-FB3C-40BB-8C82-E0544CC968F8}" srcOrd="1" destOrd="0" presId="urn:microsoft.com/office/officeart/2005/8/layout/list1"/>
    <dgm:cxn modelId="{2720A9D8-43E7-431E-A8FB-107F2EC70345}" srcId="{0E7933C6-0158-4279-84E2-B1047AA3F78E}" destId="{30245C0A-6D1A-49D2-8F08-5F1F51D05EDB}" srcOrd="0" destOrd="0" parTransId="{9254E5E6-2140-43CC-855C-6540C9D00A7A}" sibTransId="{1C7F0189-909A-47A2-8E19-C5FD6038B24A}"/>
    <dgm:cxn modelId="{0268A9DD-3A13-49AF-B182-EB731AC19CCB}" srcId="{D9DD8180-2A5D-4C3D-92F3-0CEA8410F2E5}" destId="{0E7933C6-0158-4279-84E2-B1047AA3F78E}" srcOrd="1" destOrd="0" parTransId="{D760F03A-B76E-412D-8F69-B79270C32EDF}" sibTransId="{40324BDD-D796-43B0-B843-B0D540DB6993}"/>
    <dgm:cxn modelId="{79735CF9-E9B1-4499-A6CC-CF8C423EF08A}" srcId="{D9DD8180-2A5D-4C3D-92F3-0CEA8410F2E5}" destId="{5FA0866E-8AEF-4E2F-9C0C-EA48BF4F7C6D}" srcOrd="0" destOrd="0" parTransId="{2B5D2842-3D87-4DDF-9692-C4808F117A8A}" sibTransId="{3407D5DE-D231-48C6-8EDE-41182C70FFAF}"/>
    <dgm:cxn modelId="{0107A2F9-C53A-4A4B-85FC-E5D3FA6E4B66}" type="presOf" srcId="{11899E7D-FD41-48C7-826D-41F17CEC2FFA}" destId="{4F17ABA2-A82C-4BB6-AFDB-D3406D6B62B7}" srcOrd="0" destOrd="0" presId="urn:microsoft.com/office/officeart/2005/8/layout/list1"/>
    <dgm:cxn modelId="{14362C6B-B855-4E91-B37B-9934021126E4}" type="presParOf" srcId="{85D36BB3-81B6-4856-AA87-DA9EC4CCD404}" destId="{248164BA-FB3A-4BD9-B693-9E19BAB10ABC}" srcOrd="0" destOrd="0" presId="urn:microsoft.com/office/officeart/2005/8/layout/list1"/>
    <dgm:cxn modelId="{5A0747EC-D71F-4161-BBCD-E9C8BD8ACD00}" type="presParOf" srcId="{248164BA-FB3A-4BD9-B693-9E19BAB10ABC}" destId="{079EDB44-AFE2-4897-B201-85AC96837BA8}" srcOrd="0" destOrd="0" presId="urn:microsoft.com/office/officeart/2005/8/layout/list1"/>
    <dgm:cxn modelId="{FAE8C1D6-D33D-41AE-B7FD-A35F8223DA01}" type="presParOf" srcId="{248164BA-FB3A-4BD9-B693-9E19BAB10ABC}" destId="{E0D20814-FB3C-40BB-8C82-E0544CC968F8}" srcOrd="1" destOrd="0" presId="urn:microsoft.com/office/officeart/2005/8/layout/list1"/>
    <dgm:cxn modelId="{E3750A64-C8C0-47FE-9B96-0A9CFDD8DFCA}" type="presParOf" srcId="{85D36BB3-81B6-4856-AA87-DA9EC4CCD404}" destId="{AD9B4C90-AB85-4D51-B9FD-BAE57792DE2E}" srcOrd="1" destOrd="0" presId="urn:microsoft.com/office/officeart/2005/8/layout/list1"/>
    <dgm:cxn modelId="{DA92651F-3541-482A-9F61-521866A788CA}" type="presParOf" srcId="{85D36BB3-81B6-4856-AA87-DA9EC4CCD404}" destId="{DFE7D9AA-2353-48D0-BD7D-B8B071E43846}" srcOrd="2" destOrd="0" presId="urn:microsoft.com/office/officeart/2005/8/layout/list1"/>
    <dgm:cxn modelId="{79A344AC-145B-4493-AB5B-60294FA631BC}" type="presParOf" srcId="{85D36BB3-81B6-4856-AA87-DA9EC4CCD404}" destId="{2864CB7D-712C-4DA2-906A-C37AF7FD8EF7}" srcOrd="3" destOrd="0" presId="urn:microsoft.com/office/officeart/2005/8/layout/list1"/>
    <dgm:cxn modelId="{B95F5BB8-BC2E-4B94-9E4A-01DFCCCDCA00}" type="presParOf" srcId="{85D36BB3-81B6-4856-AA87-DA9EC4CCD404}" destId="{D7FA7B79-B3AF-47E6-B1CC-3BEEE5E45CC1}" srcOrd="4" destOrd="0" presId="urn:microsoft.com/office/officeart/2005/8/layout/list1"/>
    <dgm:cxn modelId="{044F0042-EEB5-411C-B52F-9355BEDBEDB1}" type="presParOf" srcId="{D7FA7B79-B3AF-47E6-B1CC-3BEEE5E45CC1}" destId="{EFC8CA0B-A742-41BE-AA69-AD87A93EFD97}" srcOrd="0" destOrd="0" presId="urn:microsoft.com/office/officeart/2005/8/layout/list1"/>
    <dgm:cxn modelId="{DFE96BB8-25BE-4DDC-B296-F86FC2A97885}" type="presParOf" srcId="{D7FA7B79-B3AF-47E6-B1CC-3BEEE5E45CC1}" destId="{68F0FCCB-4337-4CC4-8DBA-B290FCE9A752}" srcOrd="1" destOrd="0" presId="urn:microsoft.com/office/officeart/2005/8/layout/list1"/>
    <dgm:cxn modelId="{02C40021-F048-4350-B3ED-06DC93A9FA92}" type="presParOf" srcId="{85D36BB3-81B6-4856-AA87-DA9EC4CCD404}" destId="{842D85AA-370D-491A-9244-7239FDCAA9B8}" srcOrd="5" destOrd="0" presId="urn:microsoft.com/office/officeart/2005/8/layout/list1"/>
    <dgm:cxn modelId="{801A7C9C-0243-4E72-8BCB-E566D6404CF3}" type="presParOf" srcId="{85D36BB3-81B6-4856-AA87-DA9EC4CCD404}" destId="{17559789-B845-4011-B04B-47E0882162DA}" srcOrd="6" destOrd="0" presId="urn:microsoft.com/office/officeart/2005/8/layout/list1"/>
    <dgm:cxn modelId="{47A1643C-B13F-4167-A7CA-96E7BE52DA6E}" type="presParOf" srcId="{85D36BB3-81B6-4856-AA87-DA9EC4CCD404}" destId="{C7543A27-486D-4D59-B3C1-B5A3817DE5F1}" srcOrd="7" destOrd="0" presId="urn:microsoft.com/office/officeart/2005/8/layout/list1"/>
    <dgm:cxn modelId="{7AD1B0B1-BEBE-4DC2-932C-4CA4AAAFBE86}" type="presParOf" srcId="{85D36BB3-81B6-4856-AA87-DA9EC4CCD404}" destId="{68C34BA0-9C94-4366-A98A-A9760F228E38}" srcOrd="8" destOrd="0" presId="urn:microsoft.com/office/officeart/2005/8/layout/list1"/>
    <dgm:cxn modelId="{4863DAEC-7831-4071-9FBE-4E92D257C95F}" type="presParOf" srcId="{68C34BA0-9C94-4366-A98A-A9760F228E38}" destId="{D031028F-545E-4BDC-BF88-3349AC694545}" srcOrd="0" destOrd="0" presId="urn:microsoft.com/office/officeart/2005/8/layout/list1"/>
    <dgm:cxn modelId="{F84702DE-4DBD-4290-96A1-28AC128A3686}" type="presParOf" srcId="{68C34BA0-9C94-4366-A98A-A9760F228E38}" destId="{9E80FF63-77F8-4F6A-BC26-1389D8FA791A}" srcOrd="1" destOrd="0" presId="urn:microsoft.com/office/officeart/2005/8/layout/list1"/>
    <dgm:cxn modelId="{1CAE9C00-FCB1-48E6-B4DC-3B9B751A73C8}" type="presParOf" srcId="{85D36BB3-81B6-4856-AA87-DA9EC4CCD404}" destId="{8362E0CA-C354-4EC8-B0E9-458A3A5493A1}" srcOrd="9" destOrd="0" presId="urn:microsoft.com/office/officeart/2005/8/layout/list1"/>
    <dgm:cxn modelId="{8F448A4D-C5CF-4CD1-918F-BD1D4615182B}" type="presParOf" srcId="{85D36BB3-81B6-4856-AA87-DA9EC4CCD404}" destId="{3A73B62F-CADE-48E8-B121-3EC490B654A5}" srcOrd="10" destOrd="0" presId="urn:microsoft.com/office/officeart/2005/8/layout/list1"/>
    <dgm:cxn modelId="{A1A33829-B11D-4761-881E-560E333C3412}" type="presParOf" srcId="{85D36BB3-81B6-4856-AA87-DA9EC4CCD404}" destId="{242B30BA-53E9-492A-960D-F7B6DF8BFFF4}" srcOrd="11" destOrd="0" presId="urn:microsoft.com/office/officeart/2005/8/layout/list1"/>
    <dgm:cxn modelId="{753BF109-BE0B-4F1A-9BD0-401B93C5B98B}" type="presParOf" srcId="{85D36BB3-81B6-4856-AA87-DA9EC4CCD404}" destId="{DFF7176C-C556-4E9C-A86D-02036F0BE1B9}" srcOrd="12" destOrd="0" presId="urn:microsoft.com/office/officeart/2005/8/layout/list1"/>
    <dgm:cxn modelId="{F0DC2EC0-F553-491D-9231-ABE5CE954ECE}" type="presParOf" srcId="{DFF7176C-C556-4E9C-A86D-02036F0BE1B9}" destId="{4F17ABA2-A82C-4BB6-AFDB-D3406D6B62B7}" srcOrd="0" destOrd="0" presId="urn:microsoft.com/office/officeart/2005/8/layout/list1"/>
    <dgm:cxn modelId="{719C7D92-5665-49E5-B725-7744F7C15DDC}" type="presParOf" srcId="{DFF7176C-C556-4E9C-A86D-02036F0BE1B9}" destId="{5A6866A7-97A1-4165-A09C-706DAC7CDA16}" srcOrd="1" destOrd="0" presId="urn:microsoft.com/office/officeart/2005/8/layout/list1"/>
    <dgm:cxn modelId="{8F6DF88C-5AAF-4CB1-B9CB-CF7C3FE396AC}" type="presParOf" srcId="{85D36BB3-81B6-4856-AA87-DA9EC4CCD404}" destId="{091FCB9A-F55B-4A5D-9913-AA6F27F093DD}" srcOrd="13" destOrd="0" presId="urn:microsoft.com/office/officeart/2005/8/layout/list1"/>
    <dgm:cxn modelId="{6DF85F65-8F66-4FFD-A26E-79BFCD17172E}" type="presParOf" srcId="{85D36BB3-81B6-4856-AA87-DA9EC4CCD404}" destId="{E39F4EA1-4516-4015-A500-0310AC1CC09B}" srcOrd="14" destOrd="0" presId="urn:microsoft.com/office/officeart/2005/8/layout/list1"/>
    <dgm:cxn modelId="{A73A96B7-99AA-4495-AFA9-49E18AC15C47}" type="presParOf" srcId="{85D36BB3-81B6-4856-AA87-DA9EC4CCD404}" destId="{A37D859B-976B-4219-886D-4092C965ED4B}" srcOrd="15" destOrd="0" presId="urn:microsoft.com/office/officeart/2005/8/layout/list1"/>
    <dgm:cxn modelId="{419695F9-0118-417E-9EB1-1D503FA04960}" type="presParOf" srcId="{85D36BB3-81B6-4856-AA87-DA9EC4CCD404}" destId="{48C61618-920A-400B-B501-E200FAEDEB19}" srcOrd="16" destOrd="0" presId="urn:microsoft.com/office/officeart/2005/8/layout/list1"/>
    <dgm:cxn modelId="{19083D3B-CF10-43F8-8246-EF8C681FF74F}" type="presParOf" srcId="{48C61618-920A-400B-B501-E200FAEDEB19}" destId="{795FC1B9-67AE-4BA3-8C92-92AF0FA4AA2C}" srcOrd="0" destOrd="0" presId="urn:microsoft.com/office/officeart/2005/8/layout/list1"/>
    <dgm:cxn modelId="{33A301EF-1C88-4B94-9331-F1BC6EE9707E}" type="presParOf" srcId="{48C61618-920A-400B-B501-E200FAEDEB19}" destId="{EB59D03F-541D-4214-976F-C6AF1821A281}" srcOrd="1" destOrd="0" presId="urn:microsoft.com/office/officeart/2005/8/layout/list1"/>
    <dgm:cxn modelId="{1A1090CB-22F2-4935-93C7-03F3784EF4EE}" type="presParOf" srcId="{85D36BB3-81B6-4856-AA87-DA9EC4CCD404}" destId="{955942E7-F2A4-42EB-A511-EF0393E9EF5D}" srcOrd="17" destOrd="0" presId="urn:microsoft.com/office/officeart/2005/8/layout/list1"/>
    <dgm:cxn modelId="{1B04DA04-CA7A-4432-B4AF-F58BCD995138}" type="presParOf" srcId="{85D36BB3-81B6-4856-AA87-DA9EC4CCD404}" destId="{2425304C-F55C-4492-93CF-AB6E33A73F1D}" srcOrd="18" destOrd="0" presId="urn:microsoft.com/office/officeart/2005/8/layout/list1"/>
    <dgm:cxn modelId="{6EEE26BC-C94E-462F-A89D-A5CB0531826C}" type="presParOf" srcId="{85D36BB3-81B6-4856-AA87-DA9EC4CCD404}" destId="{DA52789D-A6E4-4BEC-87DA-FBDB1CBB6474}" srcOrd="19" destOrd="0" presId="urn:microsoft.com/office/officeart/2005/8/layout/list1"/>
    <dgm:cxn modelId="{9D72590C-494A-4EB8-8C77-2B25808BB020}" type="presParOf" srcId="{85D36BB3-81B6-4856-AA87-DA9EC4CCD404}" destId="{B4CB65AE-0CB9-4A0E-A854-8CF7F628E6BD}" srcOrd="20" destOrd="0" presId="urn:microsoft.com/office/officeart/2005/8/layout/list1"/>
    <dgm:cxn modelId="{9356DE7F-50D7-47B4-9171-36A2C42F9304}" type="presParOf" srcId="{B4CB65AE-0CB9-4A0E-A854-8CF7F628E6BD}" destId="{FAEE95A4-2FD7-4DF0-99C5-C538045E2DE6}" srcOrd="0" destOrd="0" presId="urn:microsoft.com/office/officeart/2005/8/layout/list1"/>
    <dgm:cxn modelId="{DAD2C222-D824-4142-A4FA-A4EEE5979603}" type="presParOf" srcId="{B4CB65AE-0CB9-4A0E-A854-8CF7F628E6BD}" destId="{551FB8BB-EA6A-4927-94A0-B526A82F5388}" srcOrd="1" destOrd="0" presId="urn:microsoft.com/office/officeart/2005/8/layout/list1"/>
    <dgm:cxn modelId="{2562AD9D-E2EA-456D-A8FF-CB36492BFD24}" type="presParOf" srcId="{85D36BB3-81B6-4856-AA87-DA9EC4CCD404}" destId="{E7CB068E-91C8-4C0A-8A95-D526549D5DF3}" srcOrd="21" destOrd="0" presId="urn:microsoft.com/office/officeart/2005/8/layout/list1"/>
    <dgm:cxn modelId="{3856D6BF-0A0F-4BB4-B17E-BE583FFA0486}" type="presParOf" srcId="{85D36BB3-81B6-4856-AA87-DA9EC4CCD404}" destId="{73E6E03E-A651-4803-9FA5-FB2AB5C010B6}" srcOrd="2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2B9684-D312-4585-8ADD-FBBBC9FE6EA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C8A87E-A4A8-4F5D-B5C1-8A051D393E9C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Continue actively engaging with peers </a:t>
          </a:r>
        </a:p>
      </dgm:t>
    </dgm:pt>
    <dgm:pt modelId="{D9FA1C80-4662-448C-86BE-7C826DD5D756}" type="parTrans" cxnId="{F2091F82-A624-4310-80D8-9DEA14ECF2F2}">
      <dgm:prSet/>
      <dgm:spPr/>
      <dgm:t>
        <a:bodyPr/>
        <a:lstStyle/>
        <a:p>
          <a:endParaRPr lang="en-US"/>
        </a:p>
      </dgm:t>
    </dgm:pt>
    <dgm:pt modelId="{E56AC3E3-13BE-4436-AB3C-F36C8466C49C}" type="sibTrans" cxnId="{F2091F82-A624-4310-80D8-9DEA14ECF2F2}">
      <dgm:prSet/>
      <dgm:spPr/>
      <dgm:t>
        <a:bodyPr/>
        <a:lstStyle/>
        <a:p>
          <a:endParaRPr lang="en-US"/>
        </a:p>
      </dgm:t>
    </dgm:pt>
    <dgm:pt modelId="{0F58B227-AF85-4C2B-9B4D-68EEFEAEA5CD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Submit topic suggestions for future Town Hall meetings</a:t>
          </a:r>
        </a:p>
      </dgm:t>
    </dgm:pt>
    <dgm:pt modelId="{F7186CD3-F9FB-46E0-95A7-022E235D3586}" type="parTrans" cxnId="{CD605BF0-3EB1-434B-972B-8AD2686C4A22}">
      <dgm:prSet/>
      <dgm:spPr/>
      <dgm:t>
        <a:bodyPr/>
        <a:lstStyle/>
        <a:p>
          <a:endParaRPr lang="en-US"/>
        </a:p>
      </dgm:t>
    </dgm:pt>
    <dgm:pt modelId="{B120B336-39E3-4C6E-8E7F-A5060E2DAEDA}" type="sibTrans" cxnId="{CD605BF0-3EB1-434B-972B-8AD2686C4A22}">
      <dgm:prSet/>
      <dgm:spPr/>
      <dgm:t>
        <a:bodyPr/>
        <a:lstStyle/>
        <a:p>
          <a:endParaRPr lang="en-US"/>
        </a:p>
      </dgm:t>
    </dgm:pt>
    <dgm:pt modelId="{7D857FE3-B955-4836-85E2-33E1D9B6BAB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Registration for the RCKMS Community of Practice remains open </a:t>
          </a:r>
        </a:p>
      </dgm:t>
    </dgm:pt>
    <dgm:pt modelId="{7A579B4D-25AD-432F-B72F-4943561762F4}" type="parTrans" cxnId="{649A0C20-07C5-461D-8897-05073AD8FE97}">
      <dgm:prSet/>
      <dgm:spPr/>
      <dgm:t>
        <a:bodyPr/>
        <a:lstStyle/>
        <a:p>
          <a:endParaRPr lang="en-US"/>
        </a:p>
      </dgm:t>
    </dgm:pt>
    <dgm:pt modelId="{19A53B77-7672-4FFA-B500-B6CEFE042D73}" type="sibTrans" cxnId="{649A0C20-07C5-461D-8897-05073AD8FE97}">
      <dgm:prSet/>
      <dgm:spPr/>
      <dgm:t>
        <a:bodyPr/>
        <a:lstStyle/>
        <a:p>
          <a:endParaRPr lang="en-US"/>
        </a:p>
      </dgm:t>
    </dgm:pt>
    <dgm:pt modelId="{C0DEAD6F-D0C0-4EE3-8F6A-01656575B26C}" type="pres">
      <dgm:prSet presAssocID="{152B9684-D312-4585-8ADD-FBBBC9FE6EA8}" presName="linear" presStyleCnt="0">
        <dgm:presLayoutVars>
          <dgm:animLvl val="lvl"/>
          <dgm:resizeHandles val="exact"/>
        </dgm:presLayoutVars>
      </dgm:prSet>
      <dgm:spPr/>
    </dgm:pt>
    <dgm:pt modelId="{E0DBDC7C-DD4F-406E-AEC0-8315F4D19CE5}" type="pres">
      <dgm:prSet presAssocID="{ECC8A87E-A4A8-4F5D-B5C1-8A051D393E9C}" presName="parentText" presStyleLbl="node1" presStyleIdx="0" presStyleCnt="3" custLinFactY="-15395" custLinFactNeighborX="505" custLinFactNeighborY="-100000">
        <dgm:presLayoutVars>
          <dgm:chMax val="0"/>
          <dgm:bulletEnabled val="1"/>
        </dgm:presLayoutVars>
      </dgm:prSet>
      <dgm:spPr/>
    </dgm:pt>
    <dgm:pt modelId="{2E78A64C-3DC5-4DA1-B511-38038A552A79}" type="pres">
      <dgm:prSet presAssocID="{E56AC3E3-13BE-4436-AB3C-F36C8466C49C}" presName="spacer" presStyleCnt="0"/>
      <dgm:spPr/>
    </dgm:pt>
    <dgm:pt modelId="{8F368DF0-13CE-4B11-B543-74B28810E7F4}" type="pres">
      <dgm:prSet presAssocID="{0F58B227-AF85-4C2B-9B4D-68EEFEAEA5C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069D30A-67D7-4CBE-95EE-5B256A1229E7}" type="pres">
      <dgm:prSet presAssocID="{B120B336-39E3-4C6E-8E7F-A5060E2DAEDA}" presName="spacer" presStyleCnt="0"/>
      <dgm:spPr/>
    </dgm:pt>
    <dgm:pt modelId="{C2BDCE37-D107-47DA-AA33-275AC5775FB5}" type="pres">
      <dgm:prSet presAssocID="{7D857FE3-B955-4836-85E2-33E1D9B6BAB5}" presName="parentText" presStyleLbl="node1" presStyleIdx="2" presStyleCnt="3" custLinFactY="22056" custLinFactNeighborY="100000">
        <dgm:presLayoutVars>
          <dgm:chMax val="0"/>
          <dgm:bulletEnabled val="1"/>
        </dgm:presLayoutVars>
      </dgm:prSet>
      <dgm:spPr/>
    </dgm:pt>
  </dgm:ptLst>
  <dgm:cxnLst>
    <dgm:cxn modelId="{649A0C20-07C5-461D-8897-05073AD8FE97}" srcId="{152B9684-D312-4585-8ADD-FBBBC9FE6EA8}" destId="{7D857FE3-B955-4836-85E2-33E1D9B6BAB5}" srcOrd="2" destOrd="0" parTransId="{7A579B4D-25AD-432F-B72F-4943561762F4}" sibTransId="{19A53B77-7672-4FFA-B500-B6CEFE042D73}"/>
    <dgm:cxn modelId="{6E0DD631-F8DC-4BE9-8BD9-2C19FBA3B980}" type="presOf" srcId="{0F58B227-AF85-4C2B-9B4D-68EEFEAEA5CD}" destId="{8F368DF0-13CE-4B11-B543-74B28810E7F4}" srcOrd="0" destOrd="0" presId="urn:microsoft.com/office/officeart/2005/8/layout/vList2"/>
    <dgm:cxn modelId="{97EC6D81-62D9-4E31-9388-DDF23CE29678}" type="presOf" srcId="{7D857FE3-B955-4836-85E2-33E1D9B6BAB5}" destId="{C2BDCE37-D107-47DA-AA33-275AC5775FB5}" srcOrd="0" destOrd="0" presId="urn:microsoft.com/office/officeart/2005/8/layout/vList2"/>
    <dgm:cxn modelId="{F2091F82-A624-4310-80D8-9DEA14ECF2F2}" srcId="{152B9684-D312-4585-8ADD-FBBBC9FE6EA8}" destId="{ECC8A87E-A4A8-4F5D-B5C1-8A051D393E9C}" srcOrd="0" destOrd="0" parTransId="{D9FA1C80-4662-448C-86BE-7C826DD5D756}" sibTransId="{E56AC3E3-13BE-4436-AB3C-F36C8466C49C}"/>
    <dgm:cxn modelId="{97E610C0-CE78-4688-89BB-F608A963A938}" type="presOf" srcId="{ECC8A87E-A4A8-4F5D-B5C1-8A051D393E9C}" destId="{E0DBDC7C-DD4F-406E-AEC0-8315F4D19CE5}" srcOrd="0" destOrd="0" presId="urn:microsoft.com/office/officeart/2005/8/layout/vList2"/>
    <dgm:cxn modelId="{B011ADD6-94C1-4179-BDB4-EEC4D2BE88F6}" type="presOf" srcId="{152B9684-D312-4585-8ADD-FBBBC9FE6EA8}" destId="{C0DEAD6F-D0C0-4EE3-8F6A-01656575B26C}" srcOrd="0" destOrd="0" presId="urn:microsoft.com/office/officeart/2005/8/layout/vList2"/>
    <dgm:cxn modelId="{CD605BF0-3EB1-434B-972B-8AD2686C4A22}" srcId="{152B9684-D312-4585-8ADD-FBBBC9FE6EA8}" destId="{0F58B227-AF85-4C2B-9B4D-68EEFEAEA5CD}" srcOrd="1" destOrd="0" parTransId="{F7186CD3-F9FB-46E0-95A7-022E235D3586}" sibTransId="{B120B336-39E3-4C6E-8E7F-A5060E2DAEDA}"/>
    <dgm:cxn modelId="{28A36A90-0121-407F-BF82-1D459E30DBD4}" type="presParOf" srcId="{C0DEAD6F-D0C0-4EE3-8F6A-01656575B26C}" destId="{E0DBDC7C-DD4F-406E-AEC0-8315F4D19CE5}" srcOrd="0" destOrd="0" presId="urn:microsoft.com/office/officeart/2005/8/layout/vList2"/>
    <dgm:cxn modelId="{74501626-3BCE-4FAE-84EC-BBB6238DDCA2}" type="presParOf" srcId="{C0DEAD6F-D0C0-4EE3-8F6A-01656575B26C}" destId="{2E78A64C-3DC5-4DA1-B511-38038A552A79}" srcOrd="1" destOrd="0" presId="urn:microsoft.com/office/officeart/2005/8/layout/vList2"/>
    <dgm:cxn modelId="{8ED7B3AE-56A2-43EA-BFAA-500E3EEF8E75}" type="presParOf" srcId="{C0DEAD6F-D0C0-4EE3-8F6A-01656575B26C}" destId="{8F368DF0-13CE-4B11-B543-74B28810E7F4}" srcOrd="2" destOrd="0" presId="urn:microsoft.com/office/officeart/2005/8/layout/vList2"/>
    <dgm:cxn modelId="{EF244755-A818-425B-870E-E1CD8AE47A2D}" type="presParOf" srcId="{C0DEAD6F-D0C0-4EE3-8F6A-01656575B26C}" destId="{E069D30A-67D7-4CBE-95EE-5B256A1229E7}" srcOrd="3" destOrd="0" presId="urn:microsoft.com/office/officeart/2005/8/layout/vList2"/>
    <dgm:cxn modelId="{71F6950E-3B4B-4148-9049-20913674C54C}" type="presParOf" srcId="{C0DEAD6F-D0C0-4EE3-8F6A-01656575B26C}" destId="{C2BDCE37-D107-47DA-AA33-275AC5775F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7D9AA-2353-48D0-BD7D-B8B071E43846}">
      <dsp:nvSpPr>
        <dsp:cNvPr id="0" name=""/>
        <dsp:cNvSpPr/>
      </dsp:nvSpPr>
      <dsp:spPr>
        <a:xfrm>
          <a:off x="0" y="288792"/>
          <a:ext cx="6829748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D20814-FB3C-40BB-8C82-E0544CC968F8}">
      <dsp:nvSpPr>
        <dsp:cNvPr id="0" name=""/>
        <dsp:cNvSpPr/>
      </dsp:nvSpPr>
      <dsp:spPr>
        <a:xfrm>
          <a:off x="341487" y="82152"/>
          <a:ext cx="5854644" cy="4132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80704" tIns="0" rIns="18070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1. Welcome </a:t>
          </a:r>
        </a:p>
      </dsp:txBody>
      <dsp:txXfrm>
        <a:off x="361662" y="102327"/>
        <a:ext cx="5814294" cy="372930"/>
      </dsp:txXfrm>
    </dsp:sp>
    <dsp:sp modelId="{17559789-B845-4011-B04B-47E0882162DA}">
      <dsp:nvSpPr>
        <dsp:cNvPr id="0" name=""/>
        <dsp:cNvSpPr/>
      </dsp:nvSpPr>
      <dsp:spPr>
        <a:xfrm>
          <a:off x="0" y="923832"/>
          <a:ext cx="6829748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977422"/>
              <a:satOff val="-612"/>
              <a:lumOff val="80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0064" tIns="291592" rIns="530064" bIns="142240" numCol="1" spcCol="1270" anchor="t" anchorCtr="0">
          <a:noAutofit/>
        </a:bodyPr>
        <a:lstStyle/>
        <a:p>
          <a:pPr marL="54864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a. NSSP Community of Practice/ 2021 Syndromic Surveillance Symposium: Hayleigh McCall</a:t>
          </a:r>
        </a:p>
        <a:p>
          <a:pPr marL="54864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b. COVID-19 Condition Code Update: Charisse LaVell</a:t>
          </a:r>
        </a:p>
      </dsp:txBody>
      <dsp:txXfrm>
        <a:off x="0" y="923832"/>
        <a:ext cx="6829748" cy="1323000"/>
      </dsp:txXfrm>
    </dsp:sp>
    <dsp:sp modelId="{68F0FCCB-4337-4CC4-8DBA-B290FCE9A752}">
      <dsp:nvSpPr>
        <dsp:cNvPr id="0" name=""/>
        <dsp:cNvSpPr/>
      </dsp:nvSpPr>
      <dsp:spPr>
        <a:xfrm>
          <a:off x="341487" y="717192"/>
          <a:ext cx="5854644" cy="4132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80704" tIns="0" rIns="18070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2. CSTE Announcements</a:t>
          </a:r>
        </a:p>
      </dsp:txBody>
      <dsp:txXfrm>
        <a:off x="361662" y="737367"/>
        <a:ext cx="5814294" cy="372930"/>
      </dsp:txXfrm>
    </dsp:sp>
    <dsp:sp modelId="{3A73B62F-CADE-48E8-B121-3EC490B654A5}">
      <dsp:nvSpPr>
        <dsp:cNvPr id="0" name=""/>
        <dsp:cNvSpPr/>
      </dsp:nvSpPr>
      <dsp:spPr>
        <a:xfrm>
          <a:off x="0" y="3113847"/>
          <a:ext cx="6829748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3954843"/>
              <a:satOff val="-1224"/>
              <a:lumOff val="1607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80FF63-77F8-4F6A-BC26-1389D8FA791A}">
      <dsp:nvSpPr>
        <dsp:cNvPr id="0" name=""/>
        <dsp:cNvSpPr/>
      </dsp:nvSpPr>
      <dsp:spPr>
        <a:xfrm>
          <a:off x="341487" y="2322432"/>
          <a:ext cx="5858038" cy="998054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80704" tIns="0" rIns="180704" bIns="0" numCol="1" spcCol="1270" anchor="ctr" anchorCtr="0">
          <a:noAutofit/>
        </a:bodyPr>
        <a:lstStyle/>
        <a:p>
          <a:pPr marL="320040" lvl="0" indent="-822960" algn="l" defTabSz="1066800">
            <a:lnSpc>
              <a:spcPts val="22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2400" kern="1200" dirty="0"/>
            <a:t>3. Breakout Rooms: Thinking through  Reporting Specifications (RS) in the RCKMS Tool</a:t>
          </a:r>
        </a:p>
      </dsp:txBody>
      <dsp:txXfrm>
        <a:off x="390208" y="2371153"/>
        <a:ext cx="5760596" cy="900612"/>
      </dsp:txXfrm>
    </dsp:sp>
    <dsp:sp modelId="{E39F4EA1-4516-4015-A500-0310AC1CC09B}">
      <dsp:nvSpPr>
        <dsp:cNvPr id="0" name=""/>
        <dsp:cNvSpPr/>
      </dsp:nvSpPr>
      <dsp:spPr>
        <a:xfrm>
          <a:off x="0" y="3748887"/>
          <a:ext cx="6829748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5932265"/>
              <a:satOff val="-1837"/>
              <a:lumOff val="2411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6866A7-97A1-4165-A09C-706DAC7CDA16}">
      <dsp:nvSpPr>
        <dsp:cNvPr id="0" name=""/>
        <dsp:cNvSpPr/>
      </dsp:nvSpPr>
      <dsp:spPr>
        <a:xfrm>
          <a:off x="341487" y="3542247"/>
          <a:ext cx="5854644" cy="4132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80704" tIns="0" rIns="18070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4. Community “</a:t>
          </a:r>
          <a:r>
            <a:rPr lang="en-US" sz="2400" b="1" kern="1200" dirty="0"/>
            <a:t>Open Mic” </a:t>
          </a:r>
          <a:r>
            <a:rPr lang="en-US" sz="2400" kern="1200" dirty="0"/>
            <a:t>Discussion </a:t>
          </a:r>
        </a:p>
      </dsp:txBody>
      <dsp:txXfrm>
        <a:off x="361662" y="3562422"/>
        <a:ext cx="5814294" cy="372930"/>
      </dsp:txXfrm>
    </dsp:sp>
    <dsp:sp modelId="{2425304C-F55C-4492-93CF-AB6E33A73F1D}">
      <dsp:nvSpPr>
        <dsp:cNvPr id="0" name=""/>
        <dsp:cNvSpPr/>
      </dsp:nvSpPr>
      <dsp:spPr>
        <a:xfrm>
          <a:off x="0" y="4383927"/>
          <a:ext cx="6829748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909687"/>
              <a:satOff val="-2449"/>
              <a:lumOff val="3215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9D03F-541D-4214-976F-C6AF1821A281}">
      <dsp:nvSpPr>
        <dsp:cNvPr id="0" name=""/>
        <dsp:cNvSpPr/>
      </dsp:nvSpPr>
      <dsp:spPr>
        <a:xfrm>
          <a:off x="341487" y="4177287"/>
          <a:ext cx="5854644" cy="4132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80704" tIns="0" rIns="18070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5. Reminders</a:t>
          </a:r>
        </a:p>
      </dsp:txBody>
      <dsp:txXfrm>
        <a:off x="361662" y="4197462"/>
        <a:ext cx="5814294" cy="372930"/>
      </dsp:txXfrm>
    </dsp:sp>
    <dsp:sp modelId="{73E6E03E-A651-4803-9FA5-FB2AB5C010B6}">
      <dsp:nvSpPr>
        <dsp:cNvPr id="0" name=""/>
        <dsp:cNvSpPr/>
      </dsp:nvSpPr>
      <dsp:spPr>
        <a:xfrm>
          <a:off x="0" y="5018967"/>
          <a:ext cx="6829748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887108"/>
              <a:satOff val="-3061"/>
              <a:lumOff val="4019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FB8BB-EA6A-4927-94A0-B526A82F5388}">
      <dsp:nvSpPr>
        <dsp:cNvPr id="0" name=""/>
        <dsp:cNvSpPr/>
      </dsp:nvSpPr>
      <dsp:spPr>
        <a:xfrm>
          <a:off x="341487" y="4812327"/>
          <a:ext cx="5854644" cy="41328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80704" tIns="0" rIns="18070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6. Adjourn</a:t>
          </a:r>
        </a:p>
      </dsp:txBody>
      <dsp:txXfrm>
        <a:off x="361662" y="4832502"/>
        <a:ext cx="5814294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BDC7C-DD4F-406E-AEC0-8315F4D19CE5}">
      <dsp:nvSpPr>
        <dsp:cNvPr id="0" name=""/>
        <dsp:cNvSpPr/>
      </dsp:nvSpPr>
      <dsp:spPr>
        <a:xfrm>
          <a:off x="0" y="440130"/>
          <a:ext cx="6666833" cy="1271205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Continue actively engaging with peers </a:t>
          </a:r>
        </a:p>
      </dsp:txBody>
      <dsp:txXfrm>
        <a:off x="62055" y="502185"/>
        <a:ext cx="6542723" cy="1147095"/>
      </dsp:txXfrm>
    </dsp:sp>
    <dsp:sp modelId="{8F368DF0-13CE-4B11-B543-74B28810E7F4}">
      <dsp:nvSpPr>
        <dsp:cNvPr id="0" name=""/>
        <dsp:cNvSpPr/>
      </dsp:nvSpPr>
      <dsp:spPr>
        <a:xfrm>
          <a:off x="0" y="2091357"/>
          <a:ext cx="6666833" cy="1271205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Submit topic suggestions for future Town Hall meetings</a:t>
          </a:r>
        </a:p>
      </dsp:txBody>
      <dsp:txXfrm>
        <a:off x="62055" y="2153412"/>
        <a:ext cx="6542723" cy="1147095"/>
      </dsp:txXfrm>
    </dsp:sp>
    <dsp:sp modelId="{C2BDCE37-D107-47DA-AA33-275AC5775FB5}">
      <dsp:nvSpPr>
        <dsp:cNvPr id="0" name=""/>
        <dsp:cNvSpPr/>
      </dsp:nvSpPr>
      <dsp:spPr>
        <a:xfrm>
          <a:off x="0" y="3827259"/>
          <a:ext cx="6666833" cy="1271205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Registration for the RCKMS Community of Practice remains open </a:t>
          </a:r>
        </a:p>
      </dsp:txBody>
      <dsp:txXfrm>
        <a:off x="62055" y="3889314"/>
        <a:ext cx="6542723" cy="1147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F896C-A07C-4D1E-8527-E802E239746F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B396F-F20F-4F5E-82FF-3D88DAE50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0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NSSP CoP membership is </a:t>
            </a:r>
            <a:r>
              <a:rPr lang="en-US" b="1" dirty="0"/>
              <a:t>voluntary, free of charge, independent of CSTE membership, and open at any person or organization interested in advancing SyS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Monthly community-wide calls are held on the </a:t>
            </a:r>
            <a:r>
              <a:rPr lang="en-US" b="1" i="0" dirty="0">
                <a:solidFill>
                  <a:srgbClr val="54595F"/>
                </a:solidFill>
                <a:effectLst/>
                <a:latin typeface="Roboto" panose="02000000000000000000" pitchFamily="2" charset="0"/>
              </a:rPr>
              <a:t>3rd Tuesday of the month from 3:00-4:30 ET</a:t>
            </a:r>
            <a:endParaRPr lang="en-US" b="0" i="0" dirty="0">
              <a:solidFill>
                <a:srgbClr val="54595F"/>
              </a:solidFill>
              <a:effectLst/>
              <a:latin typeface="Roboto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3E2F1-4400-4081-AB0D-368EAA9F0E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73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Review abstract requirements and the planning process, submit abstracts, and learn more about the event at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nsspcommunityofpractice.org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</a:rPr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3E2F1-4400-4081-AB0D-368EAA9F0E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54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3E2F1-4400-4081-AB0D-368EAA9F0E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04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8D78-906B-4E6D-A333-0FB438D65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07" y="460211"/>
            <a:ext cx="11161986" cy="9061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45626-FAD1-4403-B34E-CFFEA40AB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007" y="1499969"/>
            <a:ext cx="11161986" cy="549548"/>
          </a:xfrm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8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6549" y="2594154"/>
            <a:ext cx="9621636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06040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8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7658145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52CBC1-6486-B94C-A525-6F440901A9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6888" y="1547813"/>
            <a:ext cx="3794125" cy="42703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1C1133-C140-0B4C-B556-EE9C6EEB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1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10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C3F7-CD6C-2B46-BD75-2BDF30681A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167" y="4385433"/>
            <a:ext cx="5421120" cy="2073732"/>
          </a:xfr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dirty="0"/>
              <a:t>[Attribution/Contact Info]</a:t>
            </a:r>
          </a:p>
        </p:txBody>
      </p:sp>
    </p:spTree>
    <p:extLst>
      <p:ext uri="{BB962C8B-B14F-4D97-AF65-F5344CB8AC3E}">
        <p14:creationId xmlns:p14="http://schemas.microsoft.com/office/powerpoint/2010/main" val="181092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309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6549" y="2594154"/>
            <a:ext cx="9621636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37715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C3F7-CD6C-2B46-BD75-2BDF30681A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167" y="4385433"/>
            <a:ext cx="5421120" cy="2073732"/>
          </a:xfr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dirty="0"/>
              <a:t>[Attribution/Contact Info]</a:t>
            </a:r>
          </a:p>
        </p:txBody>
      </p:sp>
    </p:spTree>
    <p:extLst>
      <p:ext uri="{BB962C8B-B14F-4D97-AF65-F5344CB8AC3E}">
        <p14:creationId xmlns:p14="http://schemas.microsoft.com/office/powerpoint/2010/main" val="364732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28A2-C672-41BB-90A7-FA43AA822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4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22" r:id="rId7"/>
    <p:sldLayoutId id="2147483724" r:id="rId8"/>
    <p:sldLayoutId id="214748372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about:blan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79297-0560-2745-813D-2363CDC54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RCKMS Community of Practice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8EEC8-5FD1-3049-9C53-1BEBDA5F5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Town Hall meeting </a:t>
            </a:r>
          </a:p>
          <a:p>
            <a:pPr algn="r"/>
            <a:r>
              <a:rPr lang="en-US" dirty="0">
                <a:solidFill>
                  <a:srgbClr val="FFFFFF"/>
                </a:solidFill>
              </a:rPr>
              <a:t>August 25, 2021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48DB6D4C-8DA4-4E84-AC50-D572D84DC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97" y="215601"/>
            <a:ext cx="1489170" cy="44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2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71DA8-7BD7-46B6-875F-63726626D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9192" y="51138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Today’s 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8597B1-E872-4B8C-8971-F290D1B4BA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4252648"/>
              </p:ext>
            </p:extLst>
          </p:nvPr>
        </p:nvGraphicFramePr>
        <p:xfrm>
          <a:off x="4905052" y="750440"/>
          <a:ext cx="6829748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722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Get Involved with the NSSP </a:t>
            </a:r>
            <a:br>
              <a:rPr lang="en-US" sz="3600" dirty="0"/>
            </a:br>
            <a:r>
              <a:rPr lang="en-US" sz="3600" dirty="0"/>
              <a:t>Community of Practice!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418521"/>
            <a:ext cx="11627913" cy="18816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effectLst/>
                <a:ea typeface="Calibri" panose="020F0502020204030204" pitchFamily="34" charset="0"/>
              </a:rPr>
              <a:t>Visit the home of the NSSP CoP at </a:t>
            </a:r>
            <a:r>
              <a:rPr lang="en-US" sz="2400" b="1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3"/>
              </a:rPr>
              <a:t>nsspcommunityofpractice.org</a:t>
            </a:r>
            <a:r>
              <a:rPr lang="en-US" sz="2400" b="1" dirty="0">
                <a:effectLst/>
                <a:ea typeface="Calibri" panose="020F0502020204030204" pitchFamily="34" charset="0"/>
              </a:rPr>
              <a:t> </a:t>
            </a:r>
          </a:p>
          <a:p>
            <a:pPr marL="0" indent="0" algn="ctr">
              <a:buNone/>
            </a:pPr>
            <a:r>
              <a:rPr lang="en-US" sz="2400" dirty="0">
                <a:effectLst/>
                <a:ea typeface="Calibri" panose="020F0502020204030204" pitchFamily="34" charset="0"/>
              </a:rPr>
              <a:t>Find information about the NSSP CoP, join or update member information, request to join the Slack Workspace, check out monthly call schedules, and much more!</a:t>
            </a:r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FE31C31-7FA9-45FD-BAA1-0A5F7421A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272" y="2847530"/>
            <a:ext cx="6761455" cy="3149652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61999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2021 Syndromic Surveillance Symposium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443896"/>
            <a:ext cx="11627913" cy="18816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CALL FOR ABSTRACTS OPEN THROUGH FRIDAY, SEPTEMBER 3</a:t>
            </a:r>
            <a:r>
              <a:rPr lang="en-US" b="1" baseline="30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RD</a:t>
            </a:r>
            <a:r>
              <a:rPr lang="en-US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br>
              <a:rPr lang="en-US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(Deadline Extended)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8EE076-7CE7-4F5A-92DD-E15980057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354" y="2384741"/>
            <a:ext cx="4755292" cy="28226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6A1FA1-4515-4A0E-AB8D-EC31CBEE4B9B}"/>
              </a:ext>
            </a:extLst>
          </p:cNvPr>
          <p:cNvSpPr txBox="1"/>
          <p:nvPr/>
        </p:nvSpPr>
        <p:spPr>
          <a:xfrm>
            <a:off x="283779" y="5297503"/>
            <a:ext cx="116279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</a:rPr>
              <a:t>Review abstract requirements and the planning process, submit abstracts, and learn more about the event at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nsspcommunityofpractice.org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7E69E-4224-514F-8F22-3D6C06D2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2118573"/>
            <a:ext cx="7658145" cy="3383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Have questions about the syndromic community and/or the 2021 Syndromic Surveillance Symposium?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Reach us at </a:t>
            </a:r>
            <a:r>
              <a:rPr lang="en-US" b="1" dirty="0">
                <a:hlinkClick r:id="rId3"/>
              </a:rPr>
              <a:t>syndromic@cste.org</a:t>
            </a:r>
            <a:r>
              <a:rPr lang="en-US" b="1" dirty="0"/>
              <a:t>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B8D9-58E8-F543-83AB-D7D2DB1B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Us!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B192FA-B650-4C37-84D2-E8FF3A8B9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221" y="1206153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2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5471D2-467E-4A55-8511-CF2D1D990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84400" y="2620784"/>
            <a:ext cx="9682185" cy="9267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COVID-19 Condition Code Update</a:t>
            </a:r>
          </a:p>
          <a:p>
            <a:r>
              <a:rPr lang="en-US" sz="2800" dirty="0"/>
              <a:t>Charisse LaVell</a:t>
            </a:r>
          </a:p>
        </p:txBody>
      </p:sp>
    </p:spTree>
    <p:extLst>
      <p:ext uri="{BB962C8B-B14F-4D97-AF65-F5344CB8AC3E}">
        <p14:creationId xmlns:p14="http://schemas.microsoft.com/office/powerpoint/2010/main" val="221441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464622-7778-48EE-8869-BA53DA91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343" y="981710"/>
            <a:ext cx="2929116" cy="22015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Breakout</a:t>
            </a:r>
            <a:b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Rooms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0C69D-B9B2-43E2-897B-CDFB0A80D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29371"/>
            <a:ext cx="5902518" cy="6297432"/>
          </a:xfr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  <a:latin typeface="+mn-lt"/>
                <a:cs typeface="+mn-cs"/>
              </a:rPr>
              <a:t>Thinking through Reporting Specifications (RS) in the RCKMS Tool</a:t>
            </a:r>
          </a:p>
          <a:p>
            <a:endParaRPr lang="en-US" sz="4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+mn-lt"/>
                <a:cs typeface="+mn-cs"/>
              </a:rPr>
              <a:t>What challenges are you facing? </a:t>
            </a:r>
          </a:p>
          <a:p>
            <a:pPr marL="914400" lvl="1" indent="-457200">
              <a:buFont typeface="+mj-lt"/>
              <a:buAutoNum type="arabicPeriod"/>
            </a:pPr>
            <a:endParaRPr lang="en-US" sz="4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4400" dirty="0">
                <a:solidFill>
                  <a:schemeClr val="tx1"/>
                </a:solidFill>
                <a:latin typeface="+mn-lt"/>
                <a:cs typeface="+mn-cs"/>
              </a:rPr>
              <a:t>Community suggestions or recommendations</a:t>
            </a:r>
          </a:p>
          <a:p>
            <a:pPr marL="1371600" lvl="2" indent="-457200">
              <a:buFont typeface="+mj-lt"/>
              <a:buAutoNum type="alphaLcPeriod"/>
            </a:pPr>
            <a:endParaRPr lang="en-US" sz="4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4400" dirty="0">
                <a:solidFill>
                  <a:schemeClr val="tx1"/>
                </a:solidFill>
                <a:latin typeface="+mn-lt"/>
                <a:cs typeface="+mn-cs"/>
              </a:rPr>
              <a:t>Lessons learned</a:t>
            </a:r>
          </a:p>
          <a:p>
            <a:pPr marL="914400" lvl="2" indent="0">
              <a:buNone/>
            </a:pPr>
            <a:endParaRPr lang="en-US" sz="4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4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4400" dirty="0">
                <a:solidFill>
                  <a:schemeClr val="tx1"/>
                </a:solidFill>
                <a:latin typeface="+mn-lt"/>
                <a:cs typeface="+mn-cs"/>
              </a:rPr>
              <a:t>Any suggestions or requests for   the RCKMS Team?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914400" lvl="1" indent="-457200"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lvl="1" indent="0">
              <a:buNone/>
            </a:pPr>
            <a:endParaRPr lang="en-US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lvl="1" indent="0">
              <a:buNone/>
            </a:pPr>
            <a:endParaRPr lang="en-US" dirty="0">
              <a:solidFill>
                <a:schemeClr val="tx1"/>
              </a:solidFill>
              <a:latin typeface="+mn-lt"/>
              <a:cs typeface="+mn-cs"/>
            </a:endParaRPr>
          </a:p>
          <a:p>
            <a:pPr lvl="1"/>
            <a:endParaRPr lang="en-US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914400" lvl="2" indent="0">
              <a:buNone/>
            </a:pP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0" lvl="1" indent="0">
              <a:buNone/>
            </a:pP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         </a:t>
            </a:r>
          </a:p>
          <a:p>
            <a:pPr marL="228600" lvl="1"/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73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5471D2-467E-4A55-8511-CF2D1D990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RCKMS Community</a:t>
            </a:r>
          </a:p>
          <a:p>
            <a:r>
              <a:rPr lang="en-US" dirty="0"/>
              <a:t>“Open Mic” Discussion</a:t>
            </a:r>
          </a:p>
        </p:txBody>
      </p:sp>
    </p:spTree>
    <p:extLst>
      <p:ext uri="{BB962C8B-B14F-4D97-AF65-F5344CB8AC3E}">
        <p14:creationId xmlns:p14="http://schemas.microsoft.com/office/powerpoint/2010/main" val="2644531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D33674-D692-4ADC-80E1-4944E5A8F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Reminders: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RCKMS CoP Basecamp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FD2015E-ED9C-4BFF-8EEF-D106258853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40376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2684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19ACEF-BEC7-4C47-B4EB-DCD36D9C7C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0167" y="3977640"/>
            <a:ext cx="5421120" cy="248152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CSTE National Office</a:t>
            </a:r>
            <a:br>
              <a:rPr lang="en-US" dirty="0"/>
            </a:br>
            <a:r>
              <a:rPr lang="en-US" sz="1800" dirty="0"/>
              <a:t>2635 Century Parkway NE, Suite 700</a:t>
            </a:r>
            <a:br>
              <a:rPr lang="en-US" sz="1800" dirty="0"/>
            </a:br>
            <a:r>
              <a:rPr lang="en-US" sz="1800" dirty="0"/>
              <a:t>Atlanta, Georgia 30345</a:t>
            </a:r>
          </a:p>
          <a:p>
            <a:endParaRPr lang="en-US" sz="1800" dirty="0"/>
          </a:p>
          <a:p>
            <a:r>
              <a:rPr lang="en-US" sz="1800" dirty="0"/>
              <a:t>770.458.3811</a:t>
            </a:r>
          </a:p>
          <a:p>
            <a:r>
              <a:rPr lang="en-US" sz="1800" dirty="0"/>
              <a:t>770.458.8516</a:t>
            </a:r>
          </a:p>
          <a:p>
            <a:r>
              <a:rPr lang="en-US" dirty="0"/>
              <a:t>rckms</a:t>
            </a:r>
            <a:r>
              <a:rPr lang="en-US" sz="1800" dirty="0"/>
              <a:t>@cste.org</a:t>
            </a:r>
          </a:p>
        </p:txBody>
      </p:sp>
      <p:pic>
        <p:nvPicPr>
          <p:cNvPr id="3" name="Picture 2" descr="F.eps">
            <a:extLst>
              <a:ext uri="{FF2B5EF4-FFF2-40B4-BE49-F238E27FC236}">
                <a16:creationId xmlns:a16="http://schemas.microsoft.com/office/drawing/2014/main" id="{77DFF183-24FD-DB40-9A7B-769547BFD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5" y="5820685"/>
            <a:ext cx="225145" cy="259783"/>
          </a:xfrm>
          <a:prstGeom prst="rect">
            <a:avLst/>
          </a:prstGeom>
        </p:spPr>
      </p:pic>
      <p:pic>
        <p:nvPicPr>
          <p:cNvPr id="4" name="Picture 3" descr="T.eps">
            <a:extLst>
              <a:ext uri="{FF2B5EF4-FFF2-40B4-BE49-F238E27FC236}">
                <a16:creationId xmlns:a16="http://schemas.microsoft.com/office/drawing/2014/main" id="{F9F20B2F-41C8-5E47-A86B-B6E0962F4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4" y="5505958"/>
            <a:ext cx="225145" cy="25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0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T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BADD3"/>
      </a:accent1>
      <a:accent2>
        <a:srgbClr val="002E6D"/>
      </a:accent2>
      <a:accent3>
        <a:srgbClr val="FCDC3E"/>
      </a:accent3>
      <a:accent4>
        <a:srgbClr val="C1C5C8"/>
      </a:accent4>
      <a:accent5>
        <a:srgbClr val="9E925E"/>
      </a:accent5>
      <a:accent6>
        <a:srgbClr val="EBE8E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Widescreen.potx" id="{07453716-4097-A34E-B89C-7BE845B6FC66}" vid="{C1DDEF94-4EED-D84D-83D5-9B3A426692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3272</TotalTime>
  <Words>360</Words>
  <Application>Microsoft Office PowerPoint</Application>
  <PresentationFormat>Widescreen</PresentationFormat>
  <Paragraphs>63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Office Theme</vt:lpstr>
      <vt:lpstr>RCKMS Community of Practice</vt:lpstr>
      <vt:lpstr>Today’s Agenda</vt:lpstr>
      <vt:lpstr>Get Involved with the NSSP  Community of Practice!</vt:lpstr>
      <vt:lpstr>2021 Syndromic Surveillance Symposium</vt:lpstr>
      <vt:lpstr>Contact Us!</vt:lpstr>
      <vt:lpstr>PowerPoint Presentation</vt:lpstr>
      <vt:lpstr>Breakout  Rooms</vt:lpstr>
      <vt:lpstr>PowerPoint Presentation</vt:lpstr>
      <vt:lpstr>Reminders:   RCKMS CoP Basecamp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Shahidah Williams</dc:creator>
  <cp:lastModifiedBy>Shahidah Williams</cp:lastModifiedBy>
  <cp:revision>16</cp:revision>
  <dcterms:created xsi:type="dcterms:W3CDTF">2021-03-18T16:26:29Z</dcterms:created>
  <dcterms:modified xsi:type="dcterms:W3CDTF">2021-08-25T15:20:18Z</dcterms:modified>
</cp:coreProperties>
</file>