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  <p:sldMasterId id="2147483684" r:id="rId2"/>
  </p:sldMasterIdLst>
  <p:notesMasterIdLst>
    <p:notesMasterId r:id="rId19"/>
  </p:notesMasterIdLst>
  <p:sldIdLst>
    <p:sldId id="292" r:id="rId3"/>
    <p:sldId id="310" r:id="rId4"/>
    <p:sldId id="312" r:id="rId5"/>
    <p:sldId id="291" r:id="rId6"/>
    <p:sldId id="288" r:id="rId7"/>
    <p:sldId id="317" r:id="rId8"/>
    <p:sldId id="274" r:id="rId9"/>
    <p:sldId id="275" r:id="rId10"/>
    <p:sldId id="276" r:id="rId11"/>
    <p:sldId id="278" r:id="rId12"/>
    <p:sldId id="290" r:id="rId13"/>
    <p:sldId id="315" r:id="rId14"/>
    <p:sldId id="314" r:id="rId15"/>
    <p:sldId id="311" r:id="rId16"/>
    <p:sldId id="307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002E6D"/>
    <a:srgbClr val="15345A"/>
    <a:srgbClr val="7BA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53" autoAdjust="0"/>
    <p:restoredTop sz="96168" autoAdjust="0"/>
  </p:normalViewPr>
  <p:slideViewPr>
    <p:cSldViewPr snapToGrid="0">
      <p:cViewPr varScale="1">
        <p:scale>
          <a:sx n="107" d="100"/>
          <a:sy n="107" d="100"/>
        </p:scale>
        <p:origin x="120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hidah Williams" userId="9c0a5631-b127-466d-9563-80e89044379f" providerId="ADAL" clId="{4753E34A-5DD1-4D20-BF55-58E33DB53DC4}"/>
    <pc:docChg chg="modSld sldOrd">
      <pc:chgData name="Shahidah Williams" userId="9c0a5631-b127-466d-9563-80e89044379f" providerId="ADAL" clId="{4753E34A-5DD1-4D20-BF55-58E33DB53DC4}" dt="2021-10-19T20:23:45.624" v="1"/>
      <pc:docMkLst>
        <pc:docMk/>
      </pc:docMkLst>
      <pc:sldChg chg="ord">
        <pc:chgData name="Shahidah Williams" userId="9c0a5631-b127-466d-9563-80e89044379f" providerId="ADAL" clId="{4753E34A-5DD1-4D20-BF55-58E33DB53DC4}" dt="2021-10-19T20:23:45.624" v="1"/>
        <pc:sldMkLst>
          <pc:docMk/>
          <pc:sldMk cId="2426023478" sldId="31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1C6C24-8CC9-484D-99BD-DE8745415C6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904241-7643-4DC1-AD31-CDCA0F883FBC}">
      <dgm:prSet custT="1"/>
      <dgm:spPr/>
      <dgm:t>
        <a:bodyPr/>
        <a:lstStyle/>
        <a:p>
          <a:r>
            <a:rPr lang="en-US" sz="2000" dirty="0"/>
            <a:t>Welcome</a:t>
          </a:r>
        </a:p>
      </dgm:t>
    </dgm:pt>
    <dgm:pt modelId="{8A74646A-439C-4D43-AB55-12D40B04FC0B}" type="parTrans" cxnId="{9A76E676-D758-43AF-ACDB-EDAA507917D7}">
      <dgm:prSet/>
      <dgm:spPr/>
      <dgm:t>
        <a:bodyPr/>
        <a:lstStyle/>
        <a:p>
          <a:endParaRPr lang="en-US"/>
        </a:p>
      </dgm:t>
    </dgm:pt>
    <dgm:pt modelId="{1ABD2E97-2B77-4DB2-B010-C0E9B01EEF75}" type="sibTrans" cxnId="{9A76E676-D758-43AF-ACDB-EDAA507917D7}">
      <dgm:prSet/>
      <dgm:spPr/>
      <dgm:t>
        <a:bodyPr/>
        <a:lstStyle/>
        <a:p>
          <a:endParaRPr lang="en-US"/>
        </a:p>
      </dgm:t>
    </dgm:pt>
    <dgm:pt modelId="{E0F2E4F3-3F3A-4C17-BC93-1FEEE7365B58}">
      <dgm:prSet custT="1"/>
      <dgm:spPr/>
      <dgm:t>
        <a:bodyPr/>
        <a:lstStyle/>
        <a:p>
          <a:r>
            <a:rPr lang="en-US" sz="2000" dirty="0"/>
            <a:t>CSTE Announcements</a:t>
          </a:r>
        </a:p>
      </dgm:t>
    </dgm:pt>
    <dgm:pt modelId="{5890580E-F559-4824-86D8-FFF444510815}" type="parTrans" cxnId="{279C1E55-4935-4BE1-82EB-F1EC6D7153F2}">
      <dgm:prSet/>
      <dgm:spPr/>
      <dgm:t>
        <a:bodyPr/>
        <a:lstStyle/>
        <a:p>
          <a:endParaRPr lang="en-US"/>
        </a:p>
      </dgm:t>
    </dgm:pt>
    <dgm:pt modelId="{220065EF-420C-497C-A4ED-BF4DACC7E17C}" type="sibTrans" cxnId="{279C1E55-4935-4BE1-82EB-F1EC6D7153F2}">
      <dgm:prSet/>
      <dgm:spPr/>
      <dgm:t>
        <a:bodyPr/>
        <a:lstStyle/>
        <a:p>
          <a:endParaRPr lang="en-US"/>
        </a:p>
      </dgm:t>
    </dgm:pt>
    <dgm:pt modelId="{48AA301C-5BBB-4A1A-BF28-BBFF0F580AE6}">
      <dgm:prSet custT="1"/>
      <dgm:spPr/>
      <dgm:t>
        <a:bodyPr/>
        <a:lstStyle/>
        <a:p>
          <a:pPr>
            <a:buFontTx/>
            <a:buNone/>
          </a:pPr>
          <a:r>
            <a:rPr lang="en-US" sz="2000" dirty="0"/>
            <a:t>2022 RCKMS Content Release Planning:</a:t>
          </a:r>
        </a:p>
      </dgm:t>
    </dgm:pt>
    <dgm:pt modelId="{4616FFB4-AFC7-474E-BA63-0EC182DC6F3E}" type="parTrans" cxnId="{D9B2D0ED-9838-407F-9F2A-326B6F6E8F05}">
      <dgm:prSet/>
      <dgm:spPr/>
      <dgm:t>
        <a:bodyPr/>
        <a:lstStyle/>
        <a:p>
          <a:endParaRPr lang="en-US"/>
        </a:p>
      </dgm:t>
    </dgm:pt>
    <dgm:pt modelId="{5D8F0306-A7BE-4F94-8D9F-0C43A094466E}" type="sibTrans" cxnId="{D9B2D0ED-9838-407F-9F2A-326B6F6E8F05}">
      <dgm:prSet/>
      <dgm:spPr/>
      <dgm:t>
        <a:bodyPr/>
        <a:lstStyle/>
        <a:p>
          <a:endParaRPr lang="en-US"/>
        </a:p>
      </dgm:t>
    </dgm:pt>
    <dgm:pt modelId="{0924083F-E3E7-462E-A729-25D035EBF80A}">
      <dgm:prSet custT="1"/>
      <dgm:spPr/>
      <dgm:t>
        <a:bodyPr/>
        <a:lstStyle/>
        <a:p>
          <a:pPr>
            <a:buFontTx/>
            <a:buNone/>
          </a:pPr>
          <a:r>
            <a:rPr lang="en-US" sz="2000" dirty="0"/>
            <a:t>Other RCKMS Announcements – Charisse LaVell</a:t>
          </a:r>
        </a:p>
      </dgm:t>
    </dgm:pt>
    <dgm:pt modelId="{466DF6D8-693A-458A-85E6-B69E58D9B547}" type="parTrans" cxnId="{59883D1C-2935-4481-AD1A-D3BB5E618D0F}">
      <dgm:prSet/>
      <dgm:spPr/>
      <dgm:t>
        <a:bodyPr/>
        <a:lstStyle/>
        <a:p>
          <a:endParaRPr lang="en-US"/>
        </a:p>
      </dgm:t>
    </dgm:pt>
    <dgm:pt modelId="{CC566C06-EF56-4997-93DE-35038794927E}" type="sibTrans" cxnId="{59883D1C-2935-4481-AD1A-D3BB5E618D0F}">
      <dgm:prSet/>
      <dgm:spPr/>
      <dgm:t>
        <a:bodyPr/>
        <a:lstStyle/>
        <a:p>
          <a:endParaRPr lang="en-US"/>
        </a:p>
      </dgm:t>
    </dgm:pt>
    <dgm:pt modelId="{C9E61375-A1D9-491D-80CA-0B7D50DBB614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n-US" sz="2000" dirty="0"/>
            <a:t>Breakout Session &amp; Group Discussion: </a:t>
          </a:r>
        </a:p>
        <a:p>
          <a:pPr>
            <a:spcAft>
              <a:spcPct val="35000"/>
            </a:spcAft>
          </a:pPr>
          <a:r>
            <a:rPr lang="en-US" sz="2000" dirty="0"/>
            <a:t> Support by RCKMS Authoring with Charisse LaVell</a:t>
          </a:r>
        </a:p>
      </dgm:t>
    </dgm:pt>
    <dgm:pt modelId="{E7D20DA7-3226-41D8-B26A-4B345FAEB9F6}" type="parTrans" cxnId="{A87C7A6E-7D3B-4DB1-A27D-C8BA7C83D49D}">
      <dgm:prSet/>
      <dgm:spPr/>
      <dgm:t>
        <a:bodyPr/>
        <a:lstStyle/>
        <a:p>
          <a:endParaRPr lang="en-US"/>
        </a:p>
      </dgm:t>
    </dgm:pt>
    <dgm:pt modelId="{6E435C69-12AD-4B93-AEB8-BB5FF7DAA0F0}" type="sibTrans" cxnId="{A87C7A6E-7D3B-4DB1-A27D-C8BA7C83D49D}">
      <dgm:prSet/>
      <dgm:spPr/>
      <dgm:t>
        <a:bodyPr/>
        <a:lstStyle/>
        <a:p>
          <a:endParaRPr lang="en-US"/>
        </a:p>
      </dgm:t>
    </dgm:pt>
    <dgm:pt modelId="{F76B9771-CC1F-43C8-ADDD-33893B64F30B}">
      <dgm:prSet custT="1"/>
      <dgm:spPr/>
      <dgm:t>
        <a:bodyPr/>
        <a:lstStyle/>
        <a:p>
          <a:r>
            <a:rPr lang="en-US" sz="2000" dirty="0"/>
            <a:t>Community Open “MIC”</a:t>
          </a:r>
        </a:p>
      </dgm:t>
    </dgm:pt>
    <dgm:pt modelId="{E8E6DBEB-AC03-4392-92AC-B9B6FBFD5943}" type="parTrans" cxnId="{8AB0CFE2-A23C-4E59-88FA-706E5E1CFBE8}">
      <dgm:prSet/>
      <dgm:spPr/>
      <dgm:t>
        <a:bodyPr/>
        <a:lstStyle/>
        <a:p>
          <a:endParaRPr lang="en-US"/>
        </a:p>
      </dgm:t>
    </dgm:pt>
    <dgm:pt modelId="{F80C326D-CDC4-449A-8A61-BA89A7B06E52}" type="sibTrans" cxnId="{8AB0CFE2-A23C-4E59-88FA-706E5E1CFBE8}">
      <dgm:prSet/>
      <dgm:spPr/>
      <dgm:t>
        <a:bodyPr/>
        <a:lstStyle/>
        <a:p>
          <a:endParaRPr lang="en-US"/>
        </a:p>
      </dgm:t>
    </dgm:pt>
    <dgm:pt modelId="{42CD9B90-2834-4E54-A985-70E94D311328}">
      <dgm:prSet custT="1"/>
      <dgm:spPr/>
      <dgm:t>
        <a:bodyPr/>
        <a:lstStyle/>
        <a:p>
          <a:r>
            <a:rPr lang="en-US" sz="2000" dirty="0"/>
            <a:t>Final Remarks &amp; Reminders</a:t>
          </a:r>
        </a:p>
      </dgm:t>
    </dgm:pt>
    <dgm:pt modelId="{E47035A3-A67D-46C0-B7D0-187CD5AB4106}" type="parTrans" cxnId="{F32E6C8C-1CDD-433E-8E48-E379CDE078BA}">
      <dgm:prSet/>
      <dgm:spPr/>
      <dgm:t>
        <a:bodyPr/>
        <a:lstStyle/>
        <a:p>
          <a:endParaRPr lang="en-US"/>
        </a:p>
      </dgm:t>
    </dgm:pt>
    <dgm:pt modelId="{A4BC88CE-38B4-482E-AA43-75B9CA59DEC8}" type="sibTrans" cxnId="{F32E6C8C-1CDD-433E-8E48-E379CDE078BA}">
      <dgm:prSet/>
      <dgm:spPr/>
      <dgm:t>
        <a:bodyPr/>
        <a:lstStyle/>
        <a:p>
          <a:endParaRPr lang="en-US"/>
        </a:p>
      </dgm:t>
    </dgm:pt>
    <dgm:pt modelId="{7D492FE0-A5C1-40F9-AA55-BEC88EEC0EC1}">
      <dgm:prSet custT="1"/>
      <dgm:spPr/>
      <dgm:t>
        <a:bodyPr/>
        <a:lstStyle/>
        <a:p>
          <a:r>
            <a:rPr lang="en-US" sz="2000" dirty="0"/>
            <a:t>Adjourn</a:t>
          </a:r>
        </a:p>
      </dgm:t>
    </dgm:pt>
    <dgm:pt modelId="{44ED06B9-1CC8-4F55-BAFB-F286ABC7FDA6}" type="parTrans" cxnId="{79698FE7-6AC5-4E10-8EE3-5A2F3591ECC5}">
      <dgm:prSet/>
      <dgm:spPr/>
      <dgm:t>
        <a:bodyPr/>
        <a:lstStyle/>
        <a:p>
          <a:endParaRPr lang="en-US"/>
        </a:p>
      </dgm:t>
    </dgm:pt>
    <dgm:pt modelId="{2C5DA114-E60D-4A28-AB0B-CE98C5AAF826}" type="sibTrans" cxnId="{79698FE7-6AC5-4E10-8EE3-5A2F3591ECC5}">
      <dgm:prSet/>
      <dgm:spPr/>
      <dgm:t>
        <a:bodyPr/>
        <a:lstStyle/>
        <a:p>
          <a:endParaRPr lang="en-US"/>
        </a:p>
      </dgm:t>
    </dgm:pt>
    <dgm:pt modelId="{A459DC88-9702-4A81-92E4-896BF69AD376}">
      <dgm:prSet custT="1"/>
      <dgm:spPr/>
      <dgm:t>
        <a:bodyPr/>
        <a:lstStyle/>
        <a:p>
          <a:pPr>
            <a:buFontTx/>
            <a:buNone/>
          </a:pPr>
          <a:r>
            <a:rPr lang="en-US" sz="2000" dirty="0"/>
            <a:t>       Condition Selection Preview – </a:t>
          </a:r>
          <a:r>
            <a:rPr lang="en-US" sz="2000" dirty="0" err="1"/>
            <a:t>Shaily</a:t>
          </a:r>
          <a:r>
            <a:rPr lang="en-US" sz="2000" dirty="0"/>
            <a:t> Krishan</a:t>
          </a:r>
        </a:p>
      </dgm:t>
    </dgm:pt>
    <dgm:pt modelId="{08E6F724-484B-4D67-9647-A0EDFFE67678}" type="parTrans" cxnId="{26550734-E55C-478B-A926-85CFC86BBEBA}">
      <dgm:prSet/>
      <dgm:spPr/>
      <dgm:t>
        <a:bodyPr/>
        <a:lstStyle/>
        <a:p>
          <a:endParaRPr lang="en-US"/>
        </a:p>
      </dgm:t>
    </dgm:pt>
    <dgm:pt modelId="{030863D7-E40B-4184-9977-EF64CEB60AF9}" type="sibTrans" cxnId="{26550734-E55C-478B-A926-85CFC86BBEBA}">
      <dgm:prSet/>
      <dgm:spPr/>
      <dgm:t>
        <a:bodyPr/>
        <a:lstStyle/>
        <a:p>
          <a:endParaRPr lang="en-US"/>
        </a:p>
      </dgm:t>
    </dgm:pt>
    <dgm:pt modelId="{21CD2F88-8ACD-4691-8F23-9D0C1D1528B7}">
      <dgm:prSet custT="1"/>
      <dgm:spPr/>
      <dgm:t>
        <a:bodyPr/>
        <a:lstStyle/>
        <a:p>
          <a:r>
            <a:rPr lang="en-US" sz="2000" dirty="0"/>
            <a:t>	</a:t>
          </a:r>
        </a:p>
      </dgm:t>
    </dgm:pt>
    <dgm:pt modelId="{21A9B857-6DC5-4CA9-AA36-D2FE8D1811DD}" type="parTrans" cxnId="{98165B10-409E-4B6E-A013-2BD68C061974}">
      <dgm:prSet/>
      <dgm:spPr/>
      <dgm:t>
        <a:bodyPr/>
        <a:lstStyle/>
        <a:p>
          <a:endParaRPr lang="en-US"/>
        </a:p>
      </dgm:t>
    </dgm:pt>
    <dgm:pt modelId="{9995E3A9-0E5A-432E-845C-67F03D0E6157}" type="sibTrans" cxnId="{98165B10-409E-4B6E-A013-2BD68C061974}">
      <dgm:prSet/>
      <dgm:spPr/>
      <dgm:t>
        <a:bodyPr/>
        <a:lstStyle/>
        <a:p>
          <a:endParaRPr lang="en-US"/>
        </a:p>
      </dgm:t>
    </dgm:pt>
    <dgm:pt modelId="{90C55E77-FA51-4475-85AB-B2DED03D60EA}" type="pres">
      <dgm:prSet presAssocID="{401C6C24-8CC9-484D-99BD-DE8745415C6C}" presName="linear" presStyleCnt="0">
        <dgm:presLayoutVars>
          <dgm:animLvl val="lvl"/>
          <dgm:resizeHandles val="exact"/>
        </dgm:presLayoutVars>
      </dgm:prSet>
      <dgm:spPr/>
    </dgm:pt>
    <dgm:pt modelId="{0F782C41-526D-40E4-8B9D-0B10D3F046F4}" type="pres">
      <dgm:prSet presAssocID="{56904241-7643-4DC1-AD31-CDCA0F883FBC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61B7068D-BC62-4449-969D-E05DDA07D1CA}" type="pres">
      <dgm:prSet presAssocID="{1ABD2E97-2B77-4DB2-B010-C0E9B01EEF75}" presName="spacer" presStyleCnt="0"/>
      <dgm:spPr/>
    </dgm:pt>
    <dgm:pt modelId="{E5A759BE-5F9B-40E0-B9D5-4FF595C24692}" type="pres">
      <dgm:prSet presAssocID="{E0F2E4F3-3F3A-4C17-BC93-1FEEE7365B58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42043B84-4628-4286-A91C-9CC3D53B217A}" type="pres">
      <dgm:prSet presAssocID="{E0F2E4F3-3F3A-4C17-BC93-1FEEE7365B58}" presName="childText" presStyleLbl="revTx" presStyleIdx="0" presStyleCnt="1">
        <dgm:presLayoutVars>
          <dgm:bulletEnabled val="1"/>
        </dgm:presLayoutVars>
      </dgm:prSet>
      <dgm:spPr/>
    </dgm:pt>
    <dgm:pt modelId="{018D00B0-44E4-4867-9EDF-C81FE4D0446E}" type="pres">
      <dgm:prSet presAssocID="{C9E61375-A1D9-491D-80CA-0B7D50DBB614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D54D424-DA90-4739-A349-0F9D755C6E59}" type="pres">
      <dgm:prSet presAssocID="{6E435C69-12AD-4B93-AEB8-BB5FF7DAA0F0}" presName="spacer" presStyleCnt="0"/>
      <dgm:spPr/>
    </dgm:pt>
    <dgm:pt modelId="{2FAB5C9A-6897-4B81-8BB9-367911BACD0E}" type="pres">
      <dgm:prSet presAssocID="{F76B9771-CC1F-43C8-ADDD-33893B64F30B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A031E7A-E980-405A-B1A9-448193DD0259}" type="pres">
      <dgm:prSet presAssocID="{F80C326D-CDC4-449A-8A61-BA89A7B06E52}" presName="spacer" presStyleCnt="0"/>
      <dgm:spPr/>
    </dgm:pt>
    <dgm:pt modelId="{9060169A-13CB-4245-A891-3A5FE065871F}" type="pres">
      <dgm:prSet presAssocID="{42CD9B90-2834-4E54-A985-70E94D311328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D30B9ADA-A203-438F-AE78-C451FBF34967}" type="pres">
      <dgm:prSet presAssocID="{A4BC88CE-38B4-482E-AA43-75B9CA59DEC8}" presName="spacer" presStyleCnt="0"/>
      <dgm:spPr/>
    </dgm:pt>
    <dgm:pt modelId="{F482CAE6-DEC0-4652-8BFA-B9B832D58620}" type="pres">
      <dgm:prSet presAssocID="{7D492FE0-A5C1-40F9-AA55-BEC88EEC0EC1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261720F-863D-4BC7-AD06-30D6CA545E70}" type="presOf" srcId="{A459DC88-9702-4A81-92E4-896BF69AD376}" destId="{42043B84-4628-4286-A91C-9CC3D53B217A}" srcOrd="0" destOrd="1" presId="urn:microsoft.com/office/officeart/2005/8/layout/vList2"/>
    <dgm:cxn modelId="{98165B10-409E-4B6E-A013-2BD68C061974}" srcId="{E0F2E4F3-3F3A-4C17-BC93-1FEEE7365B58}" destId="{21CD2F88-8ACD-4691-8F23-9D0C1D1528B7}" srcOrd="3" destOrd="0" parTransId="{21A9B857-6DC5-4CA9-AA36-D2FE8D1811DD}" sibTransId="{9995E3A9-0E5A-432E-845C-67F03D0E6157}"/>
    <dgm:cxn modelId="{59883D1C-2935-4481-AD1A-D3BB5E618D0F}" srcId="{E0F2E4F3-3F3A-4C17-BC93-1FEEE7365B58}" destId="{0924083F-E3E7-462E-A729-25D035EBF80A}" srcOrd="2" destOrd="0" parTransId="{466DF6D8-693A-458A-85E6-B69E58D9B547}" sibTransId="{CC566C06-EF56-4997-93DE-35038794927E}"/>
    <dgm:cxn modelId="{FA242921-77C1-41E0-8D1E-67DFFFF535AB}" type="presOf" srcId="{C9E61375-A1D9-491D-80CA-0B7D50DBB614}" destId="{018D00B0-44E4-4867-9EDF-C81FE4D0446E}" srcOrd="0" destOrd="0" presId="urn:microsoft.com/office/officeart/2005/8/layout/vList2"/>
    <dgm:cxn modelId="{26550734-E55C-478B-A926-85CFC86BBEBA}" srcId="{E0F2E4F3-3F3A-4C17-BC93-1FEEE7365B58}" destId="{A459DC88-9702-4A81-92E4-896BF69AD376}" srcOrd="1" destOrd="0" parTransId="{08E6F724-484B-4D67-9647-A0EDFFE67678}" sibTransId="{030863D7-E40B-4184-9977-EF64CEB60AF9}"/>
    <dgm:cxn modelId="{DA25F362-D153-4EF7-BB0F-10A6F9358601}" type="presOf" srcId="{7D492FE0-A5C1-40F9-AA55-BEC88EEC0EC1}" destId="{F482CAE6-DEC0-4652-8BFA-B9B832D58620}" srcOrd="0" destOrd="0" presId="urn:microsoft.com/office/officeart/2005/8/layout/vList2"/>
    <dgm:cxn modelId="{A87C7A6E-7D3B-4DB1-A27D-C8BA7C83D49D}" srcId="{401C6C24-8CC9-484D-99BD-DE8745415C6C}" destId="{C9E61375-A1D9-491D-80CA-0B7D50DBB614}" srcOrd="2" destOrd="0" parTransId="{E7D20DA7-3226-41D8-B26A-4B345FAEB9F6}" sibTransId="{6E435C69-12AD-4B93-AEB8-BB5FF7DAA0F0}"/>
    <dgm:cxn modelId="{1CD0EC50-FD0D-4D39-AC13-D1B8D54C0A1A}" type="presOf" srcId="{42CD9B90-2834-4E54-A985-70E94D311328}" destId="{9060169A-13CB-4245-A891-3A5FE065871F}" srcOrd="0" destOrd="0" presId="urn:microsoft.com/office/officeart/2005/8/layout/vList2"/>
    <dgm:cxn modelId="{279C1E55-4935-4BE1-82EB-F1EC6D7153F2}" srcId="{401C6C24-8CC9-484D-99BD-DE8745415C6C}" destId="{E0F2E4F3-3F3A-4C17-BC93-1FEEE7365B58}" srcOrd="1" destOrd="0" parTransId="{5890580E-F559-4824-86D8-FFF444510815}" sibTransId="{220065EF-420C-497C-A4ED-BF4DACC7E17C}"/>
    <dgm:cxn modelId="{9A76E676-D758-43AF-ACDB-EDAA507917D7}" srcId="{401C6C24-8CC9-484D-99BD-DE8745415C6C}" destId="{56904241-7643-4DC1-AD31-CDCA0F883FBC}" srcOrd="0" destOrd="0" parTransId="{8A74646A-439C-4D43-AB55-12D40B04FC0B}" sibTransId="{1ABD2E97-2B77-4DB2-B010-C0E9B01EEF75}"/>
    <dgm:cxn modelId="{0C60E78A-A92B-463F-BEA6-33A2B0B5A626}" type="presOf" srcId="{56904241-7643-4DC1-AD31-CDCA0F883FBC}" destId="{0F782C41-526D-40E4-8B9D-0B10D3F046F4}" srcOrd="0" destOrd="0" presId="urn:microsoft.com/office/officeart/2005/8/layout/vList2"/>
    <dgm:cxn modelId="{F32E6C8C-1CDD-433E-8E48-E379CDE078BA}" srcId="{401C6C24-8CC9-484D-99BD-DE8745415C6C}" destId="{42CD9B90-2834-4E54-A985-70E94D311328}" srcOrd="4" destOrd="0" parTransId="{E47035A3-A67D-46C0-B7D0-187CD5AB4106}" sibTransId="{A4BC88CE-38B4-482E-AA43-75B9CA59DEC8}"/>
    <dgm:cxn modelId="{4C050094-5B5D-453F-971A-DBE154218052}" type="presOf" srcId="{F76B9771-CC1F-43C8-ADDD-33893B64F30B}" destId="{2FAB5C9A-6897-4B81-8BB9-367911BACD0E}" srcOrd="0" destOrd="0" presId="urn:microsoft.com/office/officeart/2005/8/layout/vList2"/>
    <dgm:cxn modelId="{CAB9A3A6-F787-4A70-B802-415114D1CC8D}" type="presOf" srcId="{E0F2E4F3-3F3A-4C17-BC93-1FEEE7365B58}" destId="{E5A759BE-5F9B-40E0-B9D5-4FF595C24692}" srcOrd="0" destOrd="0" presId="urn:microsoft.com/office/officeart/2005/8/layout/vList2"/>
    <dgm:cxn modelId="{88E2B0C9-82E2-4AB1-BCFD-B110883BC857}" type="presOf" srcId="{0924083F-E3E7-462E-A729-25D035EBF80A}" destId="{42043B84-4628-4286-A91C-9CC3D53B217A}" srcOrd="0" destOrd="2" presId="urn:microsoft.com/office/officeart/2005/8/layout/vList2"/>
    <dgm:cxn modelId="{01A7A3D6-8984-424C-990E-285B364EC67F}" type="presOf" srcId="{48AA301C-5BBB-4A1A-BF28-BBFF0F580AE6}" destId="{42043B84-4628-4286-A91C-9CC3D53B217A}" srcOrd="0" destOrd="0" presId="urn:microsoft.com/office/officeart/2005/8/layout/vList2"/>
    <dgm:cxn modelId="{8AB0CFE2-A23C-4E59-88FA-706E5E1CFBE8}" srcId="{401C6C24-8CC9-484D-99BD-DE8745415C6C}" destId="{F76B9771-CC1F-43C8-ADDD-33893B64F30B}" srcOrd="3" destOrd="0" parTransId="{E8E6DBEB-AC03-4392-92AC-B9B6FBFD5943}" sibTransId="{F80C326D-CDC4-449A-8A61-BA89A7B06E52}"/>
    <dgm:cxn modelId="{79698FE7-6AC5-4E10-8EE3-5A2F3591ECC5}" srcId="{401C6C24-8CC9-484D-99BD-DE8745415C6C}" destId="{7D492FE0-A5C1-40F9-AA55-BEC88EEC0EC1}" srcOrd="5" destOrd="0" parTransId="{44ED06B9-1CC8-4F55-BAFB-F286ABC7FDA6}" sibTransId="{2C5DA114-E60D-4A28-AB0B-CE98C5AAF826}"/>
    <dgm:cxn modelId="{38DCA5E8-29BC-47B5-836B-BEDDD131BC7C}" type="presOf" srcId="{21CD2F88-8ACD-4691-8F23-9D0C1D1528B7}" destId="{42043B84-4628-4286-A91C-9CC3D53B217A}" srcOrd="0" destOrd="3" presId="urn:microsoft.com/office/officeart/2005/8/layout/vList2"/>
    <dgm:cxn modelId="{159C2EE9-7A98-4AE9-9309-6D2C3806EF1F}" type="presOf" srcId="{401C6C24-8CC9-484D-99BD-DE8745415C6C}" destId="{90C55E77-FA51-4475-85AB-B2DED03D60EA}" srcOrd="0" destOrd="0" presId="urn:microsoft.com/office/officeart/2005/8/layout/vList2"/>
    <dgm:cxn modelId="{D9B2D0ED-9838-407F-9F2A-326B6F6E8F05}" srcId="{E0F2E4F3-3F3A-4C17-BC93-1FEEE7365B58}" destId="{48AA301C-5BBB-4A1A-BF28-BBFF0F580AE6}" srcOrd="0" destOrd="0" parTransId="{4616FFB4-AFC7-474E-BA63-0EC182DC6F3E}" sibTransId="{5D8F0306-A7BE-4F94-8D9F-0C43A094466E}"/>
    <dgm:cxn modelId="{20DA4576-4D51-48BA-96C7-01E9F583093C}" type="presParOf" srcId="{90C55E77-FA51-4475-85AB-B2DED03D60EA}" destId="{0F782C41-526D-40E4-8B9D-0B10D3F046F4}" srcOrd="0" destOrd="0" presId="urn:microsoft.com/office/officeart/2005/8/layout/vList2"/>
    <dgm:cxn modelId="{7858DAF4-0049-4576-BD38-8895D4681CE0}" type="presParOf" srcId="{90C55E77-FA51-4475-85AB-B2DED03D60EA}" destId="{61B7068D-BC62-4449-969D-E05DDA07D1CA}" srcOrd="1" destOrd="0" presId="urn:microsoft.com/office/officeart/2005/8/layout/vList2"/>
    <dgm:cxn modelId="{89014374-E5AC-4A01-9278-B1F2BD64A31D}" type="presParOf" srcId="{90C55E77-FA51-4475-85AB-B2DED03D60EA}" destId="{E5A759BE-5F9B-40E0-B9D5-4FF595C24692}" srcOrd="2" destOrd="0" presId="urn:microsoft.com/office/officeart/2005/8/layout/vList2"/>
    <dgm:cxn modelId="{432DC617-3A4E-4C0A-BA57-4A215415DACD}" type="presParOf" srcId="{90C55E77-FA51-4475-85AB-B2DED03D60EA}" destId="{42043B84-4628-4286-A91C-9CC3D53B217A}" srcOrd="3" destOrd="0" presId="urn:microsoft.com/office/officeart/2005/8/layout/vList2"/>
    <dgm:cxn modelId="{EC99F4FA-5DED-49F3-AF8E-AD88285AF441}" type="presParOf" srcId="{90C55E77-FA51-4475-85AB-B2DED03D60EA}" destId="{018D00B0-44E4-4867-9EDF-C81FE4D0446E}" srcOrd="4" destOrd="0" presId="urn:microsoft.com/office/officeart/2005/8/layout/vList2"/>
    <dgm:cxn modelId="{286E71BB-A5C3-4D40-88AF-A7DB5CC90C30}" type="presParOf" srcId="{90C55E77-FA51-4475-85AB-B2DED03D60EA}" destId="{3D54D424-DA90-4739-A349-0F9D755C6E59}" srcOrd="5" destOrd="0" presId="urn:microsoft.com/office/officeart/2005/8/layout/vList2"/>
    <dgm:cxn modelId="{021C0E40-6694-4A17-B3C5-637E74ED9E47}" type="presParOf" srcId="{90C55E77-FA51-4475-85AB-B2DED03D60EA}" destId="{2FAB5C9A-6897-4B81-8BB9-367911BACD0E}" srcOrd="6" destOrd="0" presId="urn:microsoft.com/office/officeart/2005/8/layout/vList2"/>
    <dgm:cxn modelId="{FC8ED38C-CDAD-43C3-8464-AD8C646220C3}" type="presParOf" srcId="{90C55E77-FA51-4475-85AB-B2DED03D60EA}" destId="{DA031E7A-E980-405A-B1A9-448193DD0259}" srcOrd="7" destOrd="0" presId="urn:microsoft.com/office/officeart/2005/8/layout/vList2"/>
    <dgm:cxn modelId="{1597298E-3958-4B9C-BB0C-CDF7A819C886}" type="presParOf" srcId="{90C55E77-FA51-4475-85AB-B2DED03D60EA}" destId="{9060169A-13CB-4245-A891-3A5FE065871F}" srcOrd="8" destOrd="0" presId="urn:microsoft.com/office/officeart/2005/8/layout/vList2"/>
    <dgm:cxn modelId="{91A2C8F5-7592-4072-952B-E8EBCE0A7DE7}" type="presParOf" srcId="{90C55E77-FA51-4475-85AB-B2DED03D60EA}" destId="{D30B9ADA-A203-438F-AE78-C451FBF34967}" srcOrd="9" destOrd="0" presId="urn:microsoft.com/office/officeart/2005/8/layout/vList2"/>
    <dgm:cxn modelId="{4599CDA8-80DC-4060-B802-DAB3579098B2}" type="presParOf" srcId="{90C55E77-FA51-4475-85AB-B2DED03D60EA}" destId="{F482CAE6-DEC0-4652-8BFA-B9B832D58620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8CF808-92ED-4EF4-A9A6-244D6AF8730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F12B86-5AF0-4111-BAC0-ADF2452B7DA3}">
      <dgm:prSet phldrT="[Text]"/>
      <dgm:spPr/>
      <dgm:t>
        <a:bodyPr/>
        <a:lstStyle/>
        <a:p>
          <a:r>
            <a:rPr lang="en-US" b="1" dirty="0"/>
            <a:t>Left over from CR7 selection criteria</a:t>
          </a:r>
        </a:p>
      </dgm:t>
    </dgm:pt>
    <dgm:pt modelId="{A10CE701-C9E9-4D33-8EF3-AB56E4658DF4}" type="parTrans" cxnId="{C94D207D-A37C-4989-B2B0-64F6533C6D93}">
      <dgm:prSet/>
      <dgm:spPr/>
      <dgm:t>
        <a:bodyPr/>
        <a:lstStyle/>
        <a:p>
          <a:endParaRPr lang="en-US"/>
        </a:p>
      </dgm:t>
    </dgm:pt>
    <dgm:pt modelId="{2EB801BA-0D85-4D26-8E57-A13C03471EE3}" type="sibTrans" cxnId="{C94D207D-A37C-4989-B2B0-64F6533C6D93}">
      <dgm:prSet/>
      <dgm:spPr/>
      <dgm:t>
        <a:bodyPr/>
        <a:lstStyle/>
        <a:p>
          <a:endParaRPr lang="en-US"/>
        </a:p>
      </dgm:t>
    </dgm:pt>
    <dgm:pt modelId="{CA0F6B9F-605E-46F9-BA53-4C692040BCF1}">
      <dgm:prSet phldrT="[Text]"/>
      <dgm:spPr/>
      <dgm:t>
        <a:bodyPr/>
        <a:lstStyle/>
        <a:p>
          <a:r>
            <a:rPr lang="en-US" dirty="0"/>
            <a:t>Gunshot wounds</a:t>
          </a:r>
        </a:p>
      </dgm:t>
    </dgm:pt>
    <dgm:pt modelId="{B7A03F4F-CCB2-450C-B07D-DF9B9CA2510C}" type="parTrans" cxnId="{19CCF858-2AC3-48FB-B4B3-BF86B6CA7227}">
      <dgm:prSet/>
      <dgm:spPr/>
      <dgm:t>
        <a:bodyPr/>
        <a:lstStyle/>
        <a:p>
          <a:endParaRPr lang="en-US"/>
        </a:p>
      </dgm:t>
    </dgm:pt>
    <dgm:pt modelId="{950CDE81-98E0-4151-8307-047164435830}" type="sibTrans" cxnId="{19CCF858-2AC3-48FB-B4B3-BF86B6CA7227}">
      <dgm:prSet/>
      <dgm:spPr/>
      <dgm:t>
        <a:bodyPr/>
        <a:lstStyle/>
        <a:p>
          <a:endParaRPr lang="en-US"/>
        </a:p>
      </dgm:t>
    </dgm:pt>
    <dgm:pt modelId="{53B5B01F-DC20-40A6-95A5-7886EDFFE205}">
      <dgm:prSet phldrT="[Text]"/>
      <dgm:spPr/>
      <dgm:t>
        <a:bodyPr/>
        <a:lstStyle/>
        <a:p>
          <a:r>
            <a:rPr lang="en-US" b="1" dirty="0"/>
            <a:t>Conditions entered as free-text by &gt;1 respondent/ jurisdiction</a:t>
          </a:r>
        </a:p>
      </dgm:t>
    </dgm:pt>
    <dgm:pt modelId="{4EDF1177-DE7F-4B0A-9A24-80A3EA07C17C}" type="parTrans" cxnId="{5C3C322A-E886-4865-A5D3-80FA7E327D32}">
      <dgm:prSet/>
      <dgm:spPr/>
      <dgm:t>
        <a:bodyPr/>
        <a:lstStyle/>
        <a:p>
          <a:endParaRPr lang="en-US"/>
        </a:p>
      </dgm:t>
    </dgm:pt>
    <dgm:pt modelId="{25C63C77-120D-445E-8C1D-2A9CA5854F41}" type="sibTrans" cxnId="{5C3C322A-E886-4865-A5D3-80FA7E327D32}">
      <dgm:prSet/>
      <dgm:spPr/>
      <dgm:t>
        <a:bodyPr/>
        <a:lstStyle/>
        <a:p>
          <a:endParaRPr lang="en-US"/>
        </a:p>
      </dgm:t>
    </dgm:pt>
    <dgm:pt modelId="{B3F0556C-29D9-4975-9E6F-3F34961B0DDB}">
      <dgm:prSet phldrT="[Text]"/>
      <dgm:spPr/>
      <dgm:t>
        <a:bodyPr/>
        <a:lstStyle/>
        <a:p>
          <a:r>
            <a:rPr lang="en-US" dirty="0"/>
            <a:t>Carbapenem-resistant Acinetobacter baumannii (CRAB)</a:t>
          </a:r>
        </a:p>
      </dgm:t>
    </dgm:pt>
    <dgm:pt modelId="{C73339AC-8B04-4BF4-B662-2F0AB1396615}" type="parTrans" cxnId="{03F04E68-DA4C-4749-8E6D-AAE9BF39A273}">
      <dgm:prSet/>
      <dgm:spPr/>
      <dgm:t>
        <a:bodyPr/>
        <a:lstStyle/>
        <a:p>
          <a:endParaRPr lang="en-US"/>
        </a:p>
      </dgm:t>
    </dgm:pt>
    <dgm:pt modelId="{46180149-581B-4450-BA16-392E0EE60A9E}" type="sibTrans" cxnId="{03F04E68-DA4C-4749-8E6D-AAE9BF39A273}">
      <dgm:prSet/>
      <dgm:spPr/>
      <dgm:t>
        <a:bodyPr/>
        <a:lstStyle/>
        <a:p>
          <a:endParaRPr lang="en-US"/>
        </a:p>
      </dgm:t>
    </dgm:pt>
    <dgm:pt modelId="{EB5D84FE-2EF3-497F-A718-D788B47C13A1}">
      <dgm:prSet phldrT="[Text]"/>
      <dgm:spPr/>
      <dgm:t>
        <a:bodyPr/>
        <a:lstStyle/>
        <a:p>
          <a:r>
            <a:rPr lang="en-US" dirty="0"/>
            <a:t>Vectorborne Diseases: Louse-Borne Relapsing Fever, Scabies, Filariasis, Leishmaniasis</a:t>
          </a:r>
        </a:p>
      </dgm:t>
    </dgm:pt>
    <dgm:pt modelId="{6D6269BB-40C7-4028-8AA0-4FE89C22D298}" type="parTrans" cxnId="{BEC9008E-8B31-413B-8624-23493A7C5735}">
      <dgm:prSet/>
      <dgm:spPr/>
      <dgm:t>
        <a:bodyPr/>
        <a:lstStyle/>
        <a:p>
          <a:endParaRPr lang="en-US"/>
        </a:p>
      </dgm:t>
    </dgm:pt>
    <dgm:pt modelId="{0A95989F-1870-426A-ADBB-8D87B171C043}" type="sibTrans" cxnId="{BEC9008E-8B31-413B-8624-23493A7C5735}">
      <dgm:prSet/>
      <dgm:spPr/>
      <dgm:t>
        <a:bodyPr/>
        <a:lstStyle/>
        <a:p>
          <a:endParaRPr lang="en-US"/>
        </a:p>
      </dgm:t>
    </dgm:pt>
    <dgm:pt modelId="{A2DFEC24-439C-410D-968C-AC66EC981D08}">
      <dgm:prSet/>
      <dgm:spPr/>
      <dgm:t>
        <a:bodyPr/>
        <a:lstStyle/>
        <a:p>
          <a:r>
            <a:rPr lang="en-US" dirty="0"/>
            <a:t>Carbapenem-resistant Pseudomonas aeruginosa (CRPA)</a:t>
          </a:r>
        </a:p>
      </dgm:t>
    </dgm:pt>
    <dgm:pt modelId="{3CF6E4D9-E3AE-4489-A89B-2948C84A51F3}" type="parTrans" cxnId="{4BFC3E27-800F-4AA7-95EC-FDACDC9FCC44}">
      <dgm:prSet/>
      <dgm:spPr/>
      <dgm:t>
        <a:bodyPr/>
        <a:lstStyle/>
        <a:p>
          <a:endParaRPr lang="en-US"/>
        </a:p>
      </dgm:t>
    </dgm:pt>
    <dgm:pt modelId="{50B298AB-9F5F-4ABF-880D-0F410B881A61}" type="sibTrans" cxnId="{4BFC3E27-800F-4AA7-95EC-FDACDC9FCC44}">
      <dgm:prSet/>
      <dgm:spPr/>
      <dgm:t>
        <a:bodyPr/>
        <a:lstStyle/>
        <a:p>
          <a:endParaRPr lang="en-US"/>
        </a:p>
      </dgm:t>
    </dgm:pt>
    <dgm:pt modelId="{CB0E1AF9-C9EE-4F7A-B62F-12039D1B817F}">
      <dgm:prSet/>
      <dgm:spPr/>
      <dgm:t>
        <a:bodyPr/>
        <a:lstStyle/>
        <a:p>
          <a:r>
            <a:rPr lang="en-US" dirty="0"/>
            <a:t>Encephalitis</a:t>
          </a:r>
        </a:p>
      </dgm:t>
    </dgm:pt>
    <dgm:pt modelId="{7757B1F7-36E8-431C-A9CD-24735C2EC37D}" type="parTrans" cxnId="{8D790850-0C71-468B-800A-2AA42818D99C}">
      <dgm:prSet/>
      <dgm:spPr/>
      <dgm:t>
        <a:bodyPr/>
        <a:lstStyle/>
        <a:p>
          <a:endParaRPr lang="en-US"/>
        </a:p>
      </dgm:t>
    </dgm:pt>
    <dgm:pt modelId="{21DFF43D-9C7D-47D0-AB90-0EF4FB72DC16}" type="sibTrans" cxnId="{8D790850-0C71-468B-800A-2AA42818D99C}">
      <dgm:prSet/>
      <dgm:spPr/>
      <dgm:t>
        <a:bodyPr/>
        <a:lstStyle/>
        <a:p>
          <a:endParaRPr lang="en-US"/>
        </a:p>
      </dgm:t>
    </dgm:pt>
    <dgm:pt modelId="{BD61BFF0-67B9-4FD4-89D3-10E4123E811D}">
      <dgm:prSet/>
      <dgm:spPr/>
      <dgm:t>
        <a:bodyPr/>
        <a:lstStyle/>
        <a:p>
          <a:r>
            <a:rPr lang="en-US" dirty="0"/>
            <a:t>Herpes simplex, genital</a:t>
          </a:r>
        </a:p>
      </dgm:t>
    </dgm:pt>
    <dgm:pt modelId="{2C0A9845-C27D-497E-B95B-6D36F5E4C151}" type="parTrans" cxnId="{C519DF0C-A83C-4412-9461-4FBE7F62AA89}">
      <dgm:prSet/>
      <dgm:spPr/>
      <dgm:t>
        <a:bodyPr/>
        <a:lstStyle/>
        <a:p>
          <a:endParaRPr lang="en-US"/>
        </a:p>
      </dgm:t>
    </dgm:pt>
    <dgm:pt modelId="{7D2FEBF8-22D7-4194-AF7E-6B289411BBB7}" type="sibTrans" cxnId="{C519DF0C-A83C-4412-9461-4FBE7F62AA89}">
      <dgm:prSet/>
      <dgm:spPr/>
      <dgm:t>
        <a:bodyPr/>
        <a:lstStyle/>
        <a:p>
          <a:endParaRPr lang="en-US"/>
        </a:p>
      </dgm:t>
    </dgm:pt>
    <dgm:pt modelId="{FFAF552A-E568-49FB-8B9F-D6B6AFB7DDED}">
      <dgm:prSet/>
      <dgm:spPr/>
      <dgm:t>
        <a:bodyPr/>
        <a:lstStyle/>
        <a:p>
          <a:r>
            <a:rPr lang="en-US" dirty="0"/>
            <a:t>Multisystem inflammatory syndrome in children (MIS-C)</a:t>
          </a:r>
        </a:p>
      </dgm:t>
    </dgm:pt>
    <dgm:pt modelId="{37752A8A-FC9C-4215-AD0E-2BFDD3635D78}" type="parTrans" cxnId="{430357EC-FC77-41AF-A37F-064D81486799}">
      <dgm:prSet/>
      <dgm:spPr/>
      <dgm:t>
        <a:bodyPr/>
        <a:lstStyle/>
        <a:p>
          <a:endParaRPr lang="en-US"/>
        </a:p>
      </dgm:t>
    </dgm:pt>
    <dgm:pt modelId="{6333C441-8C04-4A53-A278-C51E4F20B6CF}" type="sibTrans" cxnId="{430357EC-FC77-41AF-A37F-064D81486799}">
      <dgm:prSet/>
      <dgm:spPr/>
      <dgm:t>
        <a:bodyPr/>
        <a:lstStyle/>
        <a:p>
          <a:endParaRPr lang="en-US"/>
        </a:p>
      </dgm:t>
    </dgm:pt>
    <dgm:pt modelId="{C402F2AB-5259-4F0E-B0AA-2630EE2DF66E}">
      <dgm:prSet/>
      <dgm:spPr/>
      <dgm:t>
        <a:bodyPr/>
        <a:lstStyle/>
        <a:p>
          <a:r>
            <a:rPr lang="en-US" dirty="0"/>
            <a:t>Mycobacterium, species*</a:t>
          </a:r>
        </a:p>
      </dgm:t>
    </dgm:pt>
    <dgm:pt modelId="{2F11D8F6-7241-4D63-9C9A-7CF1FB074928}" type="parTrans" cxnId="{8A181C36-6052-4225-B8FB-A4B6BF698A53}">
      <dgm:prSet/>
      <dgm:spPr/>
      <dgm:t>
        <a:bodyPr/>
        <a:lstStyle/>
        <a:p>
          <a:endParaRPr lang="en-US"/>
        </a:p>
      </dgm:t>
    </dgm:pt>
    <dgm:pt modelId="{F5C8CD01-63DA-4EA3-9BF9-E0591347AB06}" type="sibTrans" cxnId="{8A181C36-6052-4225-B8FB-A4B6BF698A53}">
      <dgm:prSet/>
      <dgm:spPr/>
      <dgm:t>
        <a:bodyPr/>
        <a:lstStyle/>
        <a:p>
          <a:endParaRPr lang="en-US"/>
        </a:p>
      </dgm:t>
    </dgm:pt>
    <dgm:pt modelId="{5F946CB9-E9A0-4C53-A4EC-AD54AAD43CB6}">
      <dgm:prSet/>
      <dgm:spPr/>
      <dgm:t>
        <a:bodyPr/>
        <a:lstStyle/>
        <a:p>
          <a:r>
            <a:rPr lang="en-US" b="1" dirty="0"/>
            <a:t>SRCA-selected conditions from the top 5 categories</a:t>
          </a:r>
        </a:p>
      </dgm:t>
    </dgm:pt>
    <dgm:pt modelId="{99B18B78-92BE-4008-9D19-F70D443ED8E9}" type="parTrans" cxnId="{EA836E33-A3FE-483E-9636-7FBF6100BF37}">
      <dgm:prSet/>
      <dgm:spPr/>
      <dgm:t>
        <a:bodyPr/>
        <a:lstStyle/>
        <a:p>
          <a:endParaRPr lang="en-US"/>
        </a:p>
      </dgm:t>
    </dgm:pt>
    <dgm:pt modelId="{EBC7B135-63A2-4B77-8449-DDBB2EE76EF2}" type="sibTrans" cxnId="{EA836E33-A3FE-483E-9636-7FBF6100BF37}">
      <dgm:prSet/>
      <dgm:spPr/>
      <dgm:t>
        <a:bodyPr/>
        <a:lstStyle/>
        <a:p>
          <a:endParaRPr lang="en-US"/>
        </a:p>
      </dgm:t>
    </dgm:pt>
    <dgm:pt modelId="{E0A47078-2669-45E5-86E9-3D63BECFC8B7}">
      <dgm:prSet/>
      <dgm:spPr/>
      <dgm:t>
        <a:bodyPr/>
        <a:lstStyle/>
        <a:p>
          <a:r>
            <a:rPr lang="en-US" dirty="0"/>
            <a:t>Zoonotic Diseases: Cysticercosis, Taeniasis, Orthopox, Toxoplasmosis, Vesicular Stomatitis</a:t>
          </a:r>
        </a:p>
      </dgm:t>
    </dgm:pt>
    <dgm:pt modelId="{079AF331-A042-40F3-B0CB-65782895B717}" type="parTrans" cxnId="{15E35F78-D04B-4097-864F-755E4AF9D78F}">
      <dgm:prSet/>
      <dgm:spPr/>
      <dgm:t>
        <a:bodyPr/>
        <a:lstStyle/>
        <a:p>
          <a:endParaRPr lang="en-US"/>
        </a:p>
      </dgm:t>
    </dgm:pt>
    <dgm:pt modelId="{D3217B8C-1501-4DEF-ADF4-77529CD316D3}" type="sibTrans" cxnId="{15E35F78-D04B-4097-864F-755E4AF9D78F}">
      <dgm:prSet/>
      <dgm:spPr/>
      <dgm:t>
        <a:bodyPr/>
        <a:lstStyle/>
        <a:p>
          <a:endParaRPr lang="en-US"/>
        </a:p>
      </dgm:t>
    </dgm:pt>
    <dgm:pt modelId="{DC0B22DB-A724-44FE-8518-9256D8D77C55}">
      <dgm:prSet/>
      <dgm:spPr/>
      <dgm:t>
        <a:bodyPr/>
        <a:lstStyle/>
        <a:p>
          <a:r>
            <a:rPr lang="en-US" dirty="0"/>
            <a:t>Sexually Transmitted Diseases: Granuloma Inguinale, Ophthalmia Neonatorum*</a:t>
          </a:r>
        </a:p>
      </dgm:t>
    </dgm:pt>
    <dgm:pt modelId="{A4EB68C7-6830-4E84-82FC-6F568D50FAE1}" type="parTrans" cxnId="{8AE4CBCA-666C-47A0-8AC8-574751221529}">
      <dgm:prSet/>
      <dgm:spPr/>
      <dgm:t>
        <a:bodyPr/>
        <a:lstStyle/>
        <a:p>
          <a:endParaRPr lang="en-US"/>
        </a:p>
      </dgm:t>
    </dgm:pt>
    <dgm:pt modelId="{0450CAED-D058-4DF3-BA89-A8E8B302A222}" type="sibTrans" cxnId="{8AE4CBCA-666C-47A0-8AC8-574751221529}">
      <dgm:prSet/>
      <dgm:spPr/>
      <dgm:t>
        <a:bodyPr/>
        <a:lstStyle/>
        <a:p>
          <a:endParaRPr lang="en-US"/>
        </a:p>
      </dgm:t>
    </dgm:pt>
    <dgm:pt modelId="{DD2816C1-4DFD-4798-A053-3E7D6BCB0DDD}">
      <dgm:prSet/>
      <dgm:spPr/>
      <dgm:t>
        <a:bodyPr/>
        <a:lstStyle/>
        <a:p>
          <a:r>
            <a:rPr lang="en-US" dirty="0"/>
            <a:t>Bloodborne Diseases: Hepatitis G</a:t>
          </a:r>
        </a:p>
      </dgm:t>
    </dgm:pt>
    <dgm:pt modelId="{686E6D73-F062-4F65-952E-95E1EB645020}" type="parTrans" cxnId="{B0E9514F-DE21-4113-AC49-82A23A50BF63}">
      <dgm:prSet/>
      <dgm:spPr/>
      <dgm:t>
        <a:bodyPr/>
        <a:lstStyle/>
        <a:p>
          <a:endParaRPr lang="en-US"/>
        </a:p>
      </dgm:t>
    </dgm:pt>
    <dgm:pt modelId="{9B0F71C4-E4C8-40A2-A216-AD40EC6781F3}" type="sibTrans" cxnId="{B0E9514F-DE21-4113-AC49-82A23A50BF63}">
      <dgm:prSet/>
      <dgm:spPr/>
      <dgm:t>
        <a:bodyPr/>
        <a:lstStyle/>
        <a:p>
          <a:endParaRPr lang="en-US"/>
        </a:p>
      </dgm:t>
    </dgm:pt>
    <dgm:pt modelId="{CDB1FE63-9509-4401-B8A0-248CFF44976C}">
      <dgm:prSet/>
      <dgm:spPr/>
      <dgm:t>
        <a:bodyPr/>
        <a:lstStyle/>
        <a:p>
          <a:r>
            <a:rPr lang="en-US" dirty="0"/>
            <a:t>Enteric Diseases: Enterovirus Infections, Staphylococcal Enterotoxin B Intoxication, Clostridium perfringens, Rotavirus Infections</a:t>
          </a:r>
        </a:p>
      </dgm:t>
    </dgm:pt>
    <dgm:pt modelId="{43B054B3-9590-4D74-8EBC-29F875195132}" type="parTrans" cxnId="{A706AC42-4A91-4495-9BAC-34AD97707897}">
      <dgm:prSet/>
      <dgm:spPr/>
      <dgm:t>
        <a:bodyPr/>
        <a:lstStyle/>
        <a:p>
          <a:endParaRPr lang="en-US"/>
        </a:p>
      </dgm:t>
    </dgm:pt>
    <dgm:pt modelId="{5C0AF9CD-1EAE-4C0B-B6F1-315F709B2DA4}" type="sibTrans" cxnId="{A706AC42-4A91-4495-9BAC-34AD97707897}">
      <dgm:prSet/>
      <dgm:spPr/>
      <dgm:t>
        <a:bodyPr/>
        <a:lstStyle/>
        <a:p>
          <a:endParaRPr lang="en-US"/>
        </a:p>
      </dgm:t>
    </dgm:pt>
    <dgm:pt modelId="{7B34EF61-DA8D-409A-A641-67B9C6087323}">
      <dgm:prSet/>
      <dgm:spPr/>
      <dgm:t>
        <a:bodyPr/>
        <a:lstStyle/>
        <a:p>
          <a:r>
            <a:rPr lang="en-US" b="1" dirty="0"/>
            <a:t>SRCA-selected conditions identified as priority by &gt;1 respondent/jurisdiction</a:t>
          </a:r>
        </a:p>
      </dgm:t>
    </dgm:pt>
    <dgm:pt modelId="{87BA0095-D9AC-4504-9008-D0251DE82861}" type="parTrans" cxnId="{7958A8B8-C21C-48CD-A68F-59CE3B7D5B44}">
      <dgm:prSet/>
      <dgm:spPr/>
      <dgm:t>
        <a:bodyPr/>
        <a:lstStyle/>
        <a:p>
          <a:endParaRPr lang="en-US"/>
        </a:p>
      </dgm:t>
    </dgm:pt>
    <dgm:pt modelId="{18959D8A-4B69-4F43-BA88-36CA3903BF37}" type="sibTrans" cxnId="{7958A8B8-C21C-48CD-A68F-59CE3B7D5B44}">
      <dgm:prSet/>
      <dgm:spPr/>
      <dgm:t>
        <a:bodyPr/>
        <a:lstStyle/>
        <a:p>
          <a:endParaRPr lang="en-US"/>
        </a:p>
      </dgm:t>
    </dgm:pt>
    <dgm:pt modelId="{76FD14AA-8980-4C87-AD73-2975E3A3DFF5}">
      <dgm:prSet/>
      <dgm:spPr/>
      <dgm:t>
        <a:bodyPr/>
        <a:lstStyle/>
        <a:p>
          <a:r>
            <a:rPr lang="en-US" dirty="0"/>
            <a:t>Cadmium Poisoning</a:t>
          </a:r>
        </a:p>
      </dgm:t>
    </dgm:pt>
    <dgm:pt modelId="{E9F30992-A989-41CB-BEE6-77D32307F06D}" type="parTrans" cxnId="{F3E2E025-615C-4C10-B676-E1002D7D96B3}">
      <dgm:prSet/>
      <dgm:spPr/>
      <dgm:t>
        <a:bodyPr/>
        <a:lstStyle/>
        <a:p>
          <a:endParaRPr lang="en-US"/>
        </a:p>
      </dgm:t>
    </dgm:pt>
    <dgm:pt modelId="{7CFE3452-73E2-4D07-8ABB-8D07E825B862}" type="sibTrans" cxnId="{F3E2E025-615C-4C10-B676-E1002D7D96B3}">
      <dgm:prSet/>
      <dgm:spPr/>
      <dgm:t>
        <a:bodyPr/>
        <a:lstStyle/>
        <a:p>
          <a:endParaRPr lang="en-US"/>
        </a:p>
      </dgm:t>
    </dgm:pt>
    <dgm:pt modelId="{8D8172B4-FB6C-4F42-B48D-0B559559D37E}">
      <dgm:prSet/>
      <dgm:spPr/>
      <dgm:t>
        <a:bodyPr/>
        <a:lstStyle/>
        <a:p>
          <a:r>
            <a:rPr lang="en-US" dirty="0"/>
            <a:t>Asbestosis</a:t>
          </a:r>
        </a:p>
      </dgm:t>
    </dgm:pt>
    <dgm:pt modelId="{8EB837E0-F57F-4329-9C18-B2BC3F171763}" type="parTrans" cxnId="{B1F0B067-DA1C-4770-9DC0-3DE23402A652}">
      <dgm:prSet/>
      <dgm:spPr/>
      <dgm:t>
        <a:bodyPr/>
        <a:lstStyle/>
        <a:p>
          <a:endParaRPr lang="en-US"/>
        </a:p>
      </dgm:t>
    </dgm:pt>
    <dgm:pt modelId="{97FDABB3-DCA7-4056-A9CF-43F5B9C73E12}" type="sibTrans" cxnId="{B1F0B067-DA1C-4770-9DC0-3DE23402A652}">
      <dgm:prSet/>
      <dgm:spPr/>
      <dgm:t>
        <a:bodyPr/>
        <a:lstStyle/>
        <a:p>
          <a:endParaRPr lang="en-US"/>
        </a:p>
      </dgm:t>
    </dgm:pt>
    <dgm:pt modelId="{2BC7B500-4E29-49A8-A6A4-A6469F1F09D4}">
      <dgm:prSet/>
      <dgm:spPr/>
      <dgm:t>
        <a:bodyPr/>
        <a:lstStyle/>
        <a:p>
          <a:r>
            <a:rPr lang="en-US" dirty="0"/>
            <a:t>Toxic Effects of Agricultural Chemicals</a:t>
          </a:r>
        </a:p>
      </dgm:t>
    </dgm:pt>
    <dgm:pt modelId="{97B01543-5D89-427D-A49A-547BD78E6B7E}" type="parTrans" cxnId="{129F3B71-5886-4D1D-8773-64FF0CB5D412}">
      <dgm:prSet/>
      <dgm:spPr/>
      <dgm:t>
        <a:bodyPr/>
        <a:lstStyle/>
        <a:p>
          <a:endParaRPr lang="en-US"/>
        </a:p>
      </dgm:t>
    </dgm:pt>
    <dgm:pt modelId="{C3D28B36-DA67-4C15-BE15-99A7E2E3648A}" type="sibTrans" cxnId="{129F3B71-5886-4D1D-8773-64FF0CB5D412}">
      <dgm:prSet/>
      <dgm:spPr/>
      <dgm:t>
        <a:bodyPr/>
        <a:lstStyle/>
        <a:p>
          <a:endParaRPr lang="en-US"/>
        </a:p>
      </dgm:t>
    </dgm:pt>
    <dgm:pt modelId="{F9C1239B-896C-43BD-B7E6-F34C61A610FD}">
      <dgm:prSet/>
      <dgm:spPr/>
      <dgm:t>
        <a:bodyPr/>
        <a:lstStyle/>
        <a:p>
          <a:r>
            <a:rPr lang="en-US" dirty="0"/>
            <a:t>Central-line associated Bloodstream Infection</a:t>
          </a:r>
        </a:p>
      </dgm:t>
    </dgm:pt>
    <dgm:pt modelId="{4F677984-AAEB-4B4E-B988-7460D7E99F74}" type="parTrans" cxnId="{A07FC966-673E-404D-A26D-1DAAC68CA9D2}">
      <dgm:prSet/>
      <dgm:spPr/>
      <dgm:t>
        <a:bodyPr/>
        <a:lstStyle/>
        <a:p>
          <a:endParaRPr lang="en-US"/>
        </a:p>
      </dgm:t>
    </dgm:pt>
    <dgm:pt modelId="{A3E4054C-D23E-4807-B8FC-8F8CC871E584}" type="sibTrans" cxnId="{A07FC966-673E-404D-A26D-1DAAC68CA9D2}">
      <dgm:prSet/>
      <dgm:spPr/>
      <dgm:t>
        <a:bodyPr/>
        <a:lstStyle/>
        <a:p>
          <a:endParaRPr lang="en-US"/>
        </a:p>
      </dgm:t>
    </dgm:pt>
    <dgm:pt modelId="{983AB635-5875-4A15-B958-672556E01D2B}">
      <dgm:prSet/>
      <dgm:spPr/>
      <dgm:t>
        <a:bodyPr/>
        <a:lstStyle/>
        <a:p>
          <a:r>
            <a:rPr lang="en-US" dirty="0"/>
            <a:t>Chemical Pneumonitis</a:t>
          </a:r>
        </a:p>
      </dgm:t>
    </dgm:pt>
    <dgm:pt modelId="{63D26BD6-A40A-403E-9266-8F1A6A056C5F}" type="parTrans" cxnId="{3873758C-D10E-47F5-ABE3-E233B8638CEC}">
      <dgm:prSet/>
      <dgm:spPr/>
      <dgm:t>
        <a:bodyPr/>
        <a:lstStyle/>
        <a:p>
          <a:endParaRPr lang="en-US"/>
        </a:p>
      </dgm:t>
    </dgm:pt>
    <dgm:pt modelId="{EB70DEF6-44DC-425E-A5EA-293C44EBFDA9}" type="sibTrans" cxnId="{3873758C-D10E-47F5-ABE3-E233B8638CEC}">
      <dgm:prSet/>
      <dgm:spPr/>
      <dgm:t>
        <a:bodyPr/>
        <a:lstStyle/>
        <a:p>
          <a:endParaRPr lang="en-US"/>
        </a:p>
      </dgm:t>
    </dgm:pt>
    <dgm:pt modelId="{F0126C52-6669-4A51-8CB3-C43F02991695}">
      <dgm:prSet/>
      <dgm:spPr/>
      <dgm:t>
        <a:bodyPr/>
        <a:lstStyle/>
        <a:p>
          <a:r>
            <a:rPr lang="en-US" dirty="0"/>
            <a:t>Coal Workers' Pneumoconiosis</a:t>
          </a:r>
        </a:p>
      </dgm:t>
    </dgm:pt>
    <dgm:pt modelId="{2A4AD93F-396D-4D21-8159-8C79B24C7DE5}" type="parTrans" cxnId="{469310C3-67B6-4BB1-922D-C17EC5F448DE}">
      <dgm:prSet/>
      <dgm:spPr/>
      <dgm:t>
        <a:bodyPr/>
        <a:lstStyle/>
        <a:p>
          <a:endParaRPr lang="en-US"/>
        </a:p>
      </dgm:t>
    </dgm:pt>
    <dgm:pt modelId="{7949A417-7328-4B85-A07E-117E270C0704}" type="sibTrans" cxnId="{469310C3-67B6-4BB1-922D-C17EC5F448DE}">
      <dgm:prSet/>
      <dgm:spPr/>
      <dgm:t>
        <a:bodyPr/>
        <a:lstStyle/>
        <a:p>
          <a:endParaRPr lang="en-US"/>
        </a:p>
      </dgm:t>
    </dgm:pt>
    <dgm:pt modelId="{5E020678-4DB9-4A79-960F-7F5498EC1EFF}">
      <dgm:prSet/>
      <dgm:spPr/>
      <dgm:t>
        <a:bodyPr/>
        <a:lstStyle/>
        <a:p>
          <a:r>
            <a:rPr lang="en-US" dirty="0"/>
            <a:t>Farmers' Lung</a:t>
          </a:r>
        </a:p>
      </dgm:t>
    </dgm:pt>
    <dgm:pt modelId="{E4B7433C-99BC-46B4-931A-D8872973B70C}" type="parTrans" cxnId="{E4CBA6A6-AA3C-43C6-9D66-C9CE3EFC4F6B}">
      <dgm:prSet/>
      <dgm:spPr/>
      <dgm:t>
        <a:bodyPr/>
        <a:lstStyle/>
        <a:p>
          <a:endParaRPr lang="en-US"/>
        </a:p>
      </dgm:t>
    </dgm:pt>
    <dgm:pt modelId="{500D40CD-26D7-479C-AC76-C309785896D9}" type="sibTrans" cxnId="{E4CBA6A6-AA3C-43C6-9D66-C9CE3EFC4F6B}">
      <dgm:prSet/>
      <dgm:spPr/>
      <dgm:t>
        <a:bodyPr/>
        <a:lstStyle/>
        <a:p>
          <a:endParaRPr lang="en-US"/>
        </a:p>
      </dgm:t>
    </dgm:pt>
    <dgm:pt modelId="{1D762C81-90E4-4B02-A8C6-26C0BBD5BC38}">
      <dgm:prSet/>
      <dgm:spPr/>
      <dgm:t>
        <a:bodyPr/>
        <a:lstStyle/>
        <a:p>
          <a:r>
            <a:rPr lang="en-US" dirty="0"/>
            <a:t>Guillain-Barre Syndrome</a:t>
          </a:r>
        </a:p>
      </dgm:t>
    </dgm:pt>
    <dgm:pt modelId="{2328E1FE-8E1E-428F-A368-A11137C64A9B}" type="parTrans" cxnId="{DA792E05-30FE-4B87-AEB3-D7581F875897}">
      <dgm:prSet/>
      <dgm:spPr/>
      <dgm:t>
        <a:bodyPr/>
        <a:lstStyle/>
        <a:p>
          <a:endParaRPr lang="en-US"/>
        </a:p>
      </dgm:t>
    </dgm:pt>
    <dgm:pt modelId="{24988D59-991E-4E97-A3BD-D082CA7F9AC2}" type="sibTrans" cxnId="{DA792E05-30FE-4B87-AEB3-D7581F875897}">
      <dgm:prSet/>
      <dgm:spPr/>
      <dgm:t>
        <a:bodyPr/>
        <a:lstStyle/>
        <a:p>
          <a:endParaRPr lang="en-US"/>
        </a:p>
      </dgm:t>
    </dgm:pt>
    <dgm:pt modelId="{EA09224C-8323-443A-BD7D-E0055D280D0E}">
      <dgm:prSet/>
      <dgm:spPr/>
      <dgm:t>
        <a:bodyPr/>
        <a:lstStyle/>
        <a:p>
          <a:r>
            <a:rPr lang="en-US" dirty="0"/>
            <a:t>Rheumatic Fever</a:t>
          </a:r>
        </a:p>
      </dgm:t>
    </dgm:pt>
    <dgm:pt modelId="{A5BB3018-1F46-42CB-9E28-861E2B275FCD}" type="parTrans" cxnId="{303F168B-4C1C-4291-83D0-8000B5482942}">
      <dgm:prSet/>
      <dgm:spPr/>
      <dgm:t>
        <a:bodyPr/>
        <a:lstStyle/>
        <a:p>
          <a:endParaRPr lang="en-US"/>
        </a:p>
      </dgm:t>
    </dgm:pt>
    <dgm:pt modelId="{01F84303-B4CF-4385-A583-7A194D9F3EC4}" type="sibTrans" cxnId="{303F168B-4C1C-4291-83D0-8000B5482942}">
      <dgm:prSet/>
      <dgm:spPr/>
      <dgm:t>
        <a:bodyPr/>
        <a:lstStyle/>
        <a:p>
          <a:endParaRPr lang="en-US"/>
        </a:p>
      </dgm:t>
    </dgm:pt>
    <dgm:pt modelId="{21E90F4D-C8E3-4ED7-8B36-2480A35F5B9D}">
      <dgm:prSet/>
      <dgm:spPr/>
      <dgm:t>
        <a:bodyPr/>
        <a:lstStyle/>
        <a:p>
          <a:r>
            <a:rPr lang="en-US" dirty="0"/>
            <a:t>Staphylococcal Disease</a:t>
          </a:r>
        </a:p>
      </dgm:t>
    </dgm:pt>
    <dgm:pt modelId="{4F4F523F-0902-4E5B-A4AE-0EF33DE9AA93}" type="parTrans" cxnId="{DD74BDF0-EA78-4CD0-AE1F-D5BAB053FE69}">
      <dgm:prSet/>
      <dgm:spPr/>
      <dgm:t>
        <a:bodyPr/>
        <a:lstStyle/>
        <a:p>
          <a:endParaRPr lang="en-US"/>
        </a:p>
      </dgm:t>
    </dgm:pt>
    <dgm:pt modelId="{3615554A-BBC5-48FB-AA81-F250D094C901}" type="sibTrans" cxnId="{DD74BDF0-EA78-4CD0-AE1F-D5BAB053FE69}">
      <dgm:prSet/>
      <dgm:spPr/>
      <dgm:t>
        <a:bodyPr/>
        <a:lstStyle/>
        <a:p>
          <a:endParaRPr lang="en-US"/>
        </a:p>
      </dgm:t>
    </dgm:pt>
    <dgm:pt modelId="{9854EB78-6AB6-4FA0-A67E-EE6D9F8693B0}">
      <dgm:prSet/>
      <dgm:spPr/>
      <dgm:t>
        <a:bodyPr/>
        <a:lstStyle/>
        <a:p>
          <a:r>
            <a:rPr lang="en-US" dirty="0"/>
            <a:t>Suicide</a:t>
          </a:r>
        </a:p>
      </dgm:t>
    </dgm:pt>
    <dgm:pt modelId="{EF3084AB-89DA-4116-AEAC-2A14D7780444}" type="parTrans" cxnId="{286665B1-FA2D-49AD-8DDB-4DB98207A68D}">
      <dgm:prSet/>
      <dgm:spPr/>
      <dgm:t>
        <a:bodyPr/>
        <a:lstStyle/>
        <a:p>
          <a:endParaRPr lang="en-US"/>
        </a:p>
      </dgm:t>
    </dgm:pt>
    <dgm:pt modelId="{7861D879-BDF7-4B46-BB2E-019A17EC9F53}" type="sibTrans" cxnId="{286665B1-FA2D-49AD-8DDB-4DB98207A68D}">
      <dgm:prSet/>
      <dgm:spPr/>
      <dgm:t>
        <a:bodyPr/>
        <a:lstStyle/>
        <a:p>
          <a:endParaRPr lang="en-US"/>
        </a:p>
      </dgm:t>
    </dgm:pt>
    <dgm:pt modelId="{CB0A712F-ED07-400C-9C29-EBEFDFF3F63F}">
      <dgm:prSet/>
      <dgm:spPr/>
      <dgm:t>
        <a:bodyPr/>
        <a:lstStyle/>
        <a:p>
          <a:r>
            <a:rPr lang="en-US" dirty="0"/>
            <a:t>Ventilator-Associated Event (VAE)</a:t>
          </a:r>
        </a:p>
      </dgm:t>
    </dgm:pt>
    <dgm:pt modelId="{7509AA49-24BC-465F-B61F-75B575CE32FC}" type="parTrans" cxnId="{EFDB8989-2064-4EDA-80A6-088236B3CDDB}">
      <dgm:prSet/>
      <dgm:spPr/>
      <dgm:t>
        <a:bodyPr/>
        <a:lstStyle/>
        <a:p>
          <a:endParaRPr lang="en-US"/>
        </a:p>
      </dgm:t>
    </dgm:pt>
    <dgm:pt modelId="{192FBB5F-462D-4BF7-97F6-B87643D27F4F}" type="sibTrans" cxnId="{EFDB8989-2064-4EDA-80A6-088236B3CDDB}">
      <dgm:prSet/>
      <dgm:spPr/>
      <dgm:t>
        <a:bodyPr/>
        <a:lstStyle/>
        <a:p>
          <a:endParaRPr lang="en-US"/>
        </a:p>
      </dgm:t>
    </dgm:pt>
    <dgm:pt modelId="{B513F6B8-BCD1-4552-8F2C-CEC4DFEA1120}">
      <dgm:prSet/>
      <dgm:spPr/>
      <dgm:t>
        <a:bodyPr/>
        <a:lstStyle/>
        <a:p>
          <a:r>
            <a:rPr lang="en-US" dirty="0"/>
            <a:t>Byssinosis</a:t>
          </a:r>
        </a:p>
      </dgm:t>
    </dgm:pt>
    <dgm:pt modelId="{85E83F0F-9420-448C-AA00-F567B908D180}" type="parTrans" cxnId="{A50455FE-4357-447A-8BD8-1363079B6049}">
      <dgm:prSet/>
      <dgm:spPr/>
      <dgm:t>
        <a:bodyPr/>
        <a:lstStyle/>
        <a:p>
          <a:endParaRPr lang="en-US"/>
        </a:p>
      </dgm:t>
    </dgm:pt>
    <dgm:pt modelId="{E6E121C6-2415-4724-BDBD-E92BCDF299A6}" type="sibTrans" cxnId="{A50455FE-4357-447A-8BD8-1363079B6049}">
      <dgm:prSet/>
      <dgm:spPr/>
      <dgm:t>
        <a:bodyPr/>
        <a:lstStyle/>
        <a:p>
          <a:endParaRPr lang="en-US"/>
        </a:p>
      </dgm:t>
    </dgm:pt>
    <dgm:pt modelId="{C9524E88-3D7C-4BF5-9769-9D1EC926EB77}">
      <dgm:prSet/>
      <dgm:spPr/>
      <dgm:t>
        <a:bodyPr/>
        <a:lstStyle/>
        <a:p>
          <a:r>
            <a:rPr lang="en-US" dirty="0"/>
            <a:t>Reyes Syndrome</a:t>
          </a:r>
        </a:p>
      </dgm:t>
    </dgm:pt>
    <dgm:pt modelId="{CBB747D9-058A-4F4C-8A2C-C81CEA4DD229}" type="parTrans" cxnId="{4A45031E-1C47-4796-888E-5C12CB19BE80}">
      <dgm:prSet/>
      <dgm:spPr/>
      <dgm:t>
        <a:bodyPr/>
        <a:lstStyle/>
        <a:p>
          <a:endParaRPr lang="en-US"/>
        </a:p>
      </dgm:t>
    </dgm:pt>
    <dgm:pt modelId="{453BFEEE-6DD5-4EAE-BFC0-4363D35563BB}" type="sibTrans" cxnId="{4A45031E-1C47-4796-888E-5C12CB19BE80}">
      <dgm:prSet/>
      <dgm:spPr/>
      <dgm:t>
        <a:bodyPr/>
        <a:lstStyle/>
        <a:p>
          <a:endParaRPr lang="en-US"/>
        </a:p>
      </dgm:t>
    </dgm:pt>
    <dgm:pt modelId="{7E8DC692-C1A3-4D2A-864D-9C7EADBC3939}">
      <dgm:prSet/>
      <dgm:spPr/>
      <dgm:t>
        <a:bodyPr/>
        <a:lstStyle/>
        <a:p>
          <a:r>
            <a:rPr lang="en-US" dirty="0"/>
            <a:t>Surgical Site Infection</a:t>
          </a:r>
        </a:p>
      </dgm:t>
    </dgm:pt>
    <dgm:pt modelId="{FC14B9CC-5BFE-48E3-9B8E-5A4C19641477}" type="parTrans" cxnId="{1B313E3A-D77B-4C11-ADDE-B12FAC1FF2B7}">
      <dgm:prSet/>
      <dgm:spPr/>
      <dgm:t>
        <a:bodyPr/>
        <a:lstStyle/>
        <a:p>
          <a:endParaRPr lang="en-US"/>
        </a:p>
      </dgm:t>
    </dgm:pt>
    <dgm:pt modelId="{BBDFDFED-2A3A-40A8-977E-3E399D5246F9}" type="sibTrans" cxnId="{1B313E3A-D77B-4C11-ADDE-B12FAC1FF2B7}">
      <dgm:prSet/>
      <dgm:spPr/>
      <dgm:t>
        <a:bodyPr/>
        <a:lstStyle/>
        <a:p>
          <a:endParaRPr lang="en-US"/>
        </a:p>
      </dgm:t>
    </dgm:pt>
    <dgm:pt modelId="{E3198AC0-E4C7-4006-9302-71F878A4514E}">
      <dgm:prSet/>
      <dgm:spPr/>
      <dgm:t>
        <a:bodyPr/>
        <a:lstStyle/>
        <a:p>
          <a:r>
            <a:rPr lang="en-US" dirty="0"/>
            <a:t>Catheter-associated Urinary Tract Infection (UTI)</a:t>
          </a:r>
        </a:p>
      </dgm:t>
    </dgm:pt>
    <dgm:pt modelId="{6E4414B7-55A8-4F93-B81F-D0B197E16C54}" type="parTrans" cxnId="{C92451EA-3247-4B83-B1AF-748AB736DF3F}">
      <dgm:prSet/>
      <dgm:spPr/>
      <dgm:t>
        <a:bodyPr/>
        <a:lstStyle/>
        <a:p>
          <a:endParaRPr lang="en-US"/>
        </a:p>
      </dgm:t>
    </dgm:pt>
    <dgm:pt modelId="{2BE6FEF9-D086-4116-BFCB-C8A77C5BF7B6}" type="sibTrans" cxnId="{C92451EA-3247-4B83-B1AF-748AB736DF3F}">
      <dgm:prSet/>
      <dgm:spPr/>
      <dgm:t>
        <a:bodyPr/>
        <a:lstStyle/>
        <a:p>
          <a:endParaRPr lang="en-US"/>
        </a:p>
      </dgm:t>
    </dgm:pt>
    <dgm:pt modelId="{BCC51BB8-CC78-41CC-BB27-63D5529F732B}">
      <dgm:prSet/>
      <dgm:spPr/>
      <dgm:t>
        <a:bodyPr/>
        <a:lstStyle/>
        <a:p>
          <a:r>
            <a:rPr lang="en-US" dirty="0"/>
            <a:t>Drownings and Submersions</a:t>
          </a:r>
        </a:p>
      </dgm:t>
    </dgm:pt>
    <dgm:pt modelId="{753A53D1-9697-4A6B-85B0-FBE14D0E1E7A}" type="parTrans" cxnId="{3A4A3022-336F-4EF2-9A40-CCE1152D6441}">
      <dgm:prSet/>
      <dgm:spPr/>
      <dgm:t>
        <a:bodyPr/>
        <a:lstStyle/>
        <a:p>
          <a:endParaRPr lang="en-US"/>
        </a:p>
      </dgm:t>
    </dgm:pt>
    <dgm:pt modelId="{8CC995D6-A283-46E2-9773-8B763A030BCC}" type="sibTrans" cxnId="{3A4A3022-336F-4EF2-9A40-CCE1152D6441}">
      <dgm:prSet/>
      <dgm:spPr/>
      <dgm:t>
        <a:bodyPr/>
        <a:lstStyle/>
        <a:p>
          <a:endParaRPr lang="en-US"/>
        </a:p>
      </dgm:t>
    </dgm:pt>
    <dgm:pt modelId="{414A7DD8-B04F-4CDF-AB3C-3B2C3C93DEB2}">
      <dgm:prSet/>
      <dgm:spPr/>
      <dgm:t>
        <a:bodyPr/>
        <a:lstStyle/>
        <a:p>
          <a:r>
            <a:rPr lang="en-US" dirty="0"/>
            <a:t>Head Injury</a:t>
          </a:r>
        </a:p>
      </dgm:t>
    </dgm:pt>
    <dgm:pt modelId="{438F636F-7FA0-4133-85BB-D20BC3ED6D5B}" type="parTrans" cxnId="{F9E2DB41-4578-47C7-8445-FEFC0AB4C4DB}">
      <dgm:prSet/>
      <dgm:spPr/>
      <dgm:t>
        <a:bodyPr/>
        <a:lstStyle/>
        <a:p>
          <a:endParaRPr lang="en-US"/>
        </a:p>
      </dgm:t>
    </dgm:pt>
    <dgm:pt modelId="{A9E5C765-9D4C-4541-A1C3-534960D745C9}" type="sibTrans" cxnId="{F9E2DB41-4578-47C7-8445-FEFC0AB4C4DB}">
      <dgm:prSet/>
      <dgm:spPr/>
      <dgm:t>
        <a:bodyPr/>
        <a:lstStyle/>
        <a:p>
          <a:endParaRPr lang="en-US"/>
        </a:p>
      </dgm:t>
    </dgm:pt>
    <dgm:pt modelId="{1F73312E-A8AB-427E-84CB-113A59EC2CA8}">
      <dgm:prSet/>
      <dgm:spPr/>
      <dgm:t>
        <a:bodyPr/>
        <a:lstStyle/>
        <a:p>
          <a:r>
            <a:rPr lang="en-US" dirty="0"/>
            <a:t>Motor Vehicle Injury</a:t>
          </a:r>
        </a:p>
      </dgm:t>
    </dgm:pt>
    <dgm:pt modelId="{A20C6E4E-693C-444D-8757-2AC23E071305}" type="parTrans" cxnId="{11BD0E38-31DD-47A1-8B42-30D9B7345637}">
      <dgm:prSet/>
      <dgm:spPr/>
      <dgm:t>
        <a:bodyPr/>
        <a:lstStyle/>
        <a:p>
          <a:endParaRPr lang="en-US"/>
        </a:p>
      </dgm:t>
    </dgm:pt>
    <dgm:pt modelId="{348179A7-19EA-4F59-B717-C317D08D8CAC}" type="sibTrans" cxnId="{11BD0E38-31DD-47A1-8B42-30D9B7345637}">
      <dgm:prSet/>
      <dgm:spPr/>
      <dgm:t>
        <a:bodyPr/>
        <a:lstStyle/>
        <a:p>
          <a:endParaRPr lang="en-US"/>
        </a:p>
      </dgm:t>
    </dgm:pt>
    <dgm:pt modelId="{A067D611-C85B-4877-AF74-9C2A926AFC57}">
      <dgm:prSet/>
      <dgm:spPr/>
      <dgm:t>
        <a:bodyPr/>
        <a:lstStyle/>
        <a:p>
          <a:r>
            <a:rPr lang="en-US" dirty="0"/>
            <a:t>Berylliosis</a:t>
          </a:r>
        </a:p>
      </dgm:t>
    </dgm:pt>
    <dgm:pt modelId="{619EA365-4E82-48A4-9490-3CF6A6446CFA}" type="parTrans" cxnId="{B712050C-F805-486E-915B-90CF3409360F}">
      <dgm:prSet/>
      <dgm:spPr/>
      <dgm:t>
        <a:bodyPr/>
        <a:lstStyle/>
        <a:p>
          <a:endParaRPr lang="en-US"/>
        </a:p>
      </dgm:t>
    </dgm:pt>
    <dgm:pt modelId="{24111B88-BD1A-4932-8E33-FB7619855B94}" type="sibTrans" cxnId="{B712050C-F805-486E-915B-90CF3409360F}">
      <dgm:prSet/>
      <dgm:spPr/>
      <dgm:t>
        <a:bodyPr/>
        <a:lstStyle/>
        <a:p>
          <a:endParaRPr lang="en-US"/>
        </a:p>
      </dgm:t>
    </dgm:pt>
    <dgm:pt modelId="{C092EA1A-0E0D-4FF9-A3DD-EE3F7BD12913}">
      <dgm:prSet/>
      <dgm:spPr/>
      <dgm:t>
        <a:bodyPr/>
        <a:lstStyle/>
        <a:p>
          <a:r>
            <a:rPr lang="en-US" dirty="0"/>
            <a:t>Mushroom Poisoning</a:t>
          </a:r>
        </a:p>
      </dgm:t>
    </dgm:pt>
    <dgm:pt modelId="{0BC4330E-201C-4FCE-88B5-D1D205BA80DC}" type="parTrans" cxnId="{71AFE0AE-CD84-4441-AC98-4EF6DCDA8407}">
      <dgm:prSet/>
      <dgm:spPr/>
      <dgm:t>
        <a:bodyPr/>
        <a:lstStyle/>
        <a:p>
          <a:endParaRPr lang="en-US"/>
        </a:p>
      </dgm:t>
    </dgm:pt>
    <dgm:pt modelId="{F28018D0-6F34-4D8D-A885-E72DB7EF79BE}" type="sibTrans" cxnId="{71AFE0AE-CD84-4441-AC98-4EF6DCDA8407}">
      <dgm:prSet/>
      <dgm:spPr/>
      <dgm:t>
        <a:bodyPr/>
        <a:lstStyle/>
        <a:p>
          <a:endParaRPr lang="en-US"/>
        </a:p>
      </dgm:t>
    </dgm:pt>
    <dgm:pt modelId="{BDC5127A-C5BA-466C-BE00-80442A98BB5A}" type="pres">
      <dgm:prSet presAssocID="{0A8CF808-92ED-4EF4-A9A6-244D6AF87307}" presName="Name0" presStyleCnt="0">
        <dgm:presLayoutVars>
          <dgm:dir/>
          <dgm:animLvl val="lvl"/>
          <dgm:resizeHandles val="exact"/>
        </dgm:presLayoutVars>
      </dgm:prSet>
      <dgm:spPr/>
    </dgm:pt>
    <dgm:pt modelId="{C1C2C624-42F2-4884-9A5D-E1FAF7B83464}" type="pres">
      <dgm:prSet presAssocID="{DEF12B86-5AF0-4111-BAC0-ADF2452B7DA3}" presName="composite" presStyleCnt="0"/>
      <dgm:spPr/>
    </dgm:pt>
    <dgm:pt modelId="{2B6C33E6-56F1-4438-88DA-13F02D96056D}" type="pres">
      <dgm:prSet presAssocID="{DEF12B86-5AF0-4111-BAC0-ADF2452B7DA3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F8F0DA3B-8F07-4DFD-A05E-21367D0900F4}" type="pres">
      <dgm:prSet presAssocID="{DEF12B86-5AF0-4111-BAC0-ADF2452B7DA3}" presName="desTx" presStyleLbl="alignAccFollowNode1" presStyleIdx="0" presStyleCnt="4">
        <dgm:presLayoutVars>
          <dgm:bulletEnabled val="1"/>
        </dgm:presLayoutVars>
      </dgm:prSet>
      <dgm:spPr/>
    </dgm:pt>
    <dgm:pt modelId="{91D83D29-2013-4C15-9E71-60A88F3CF8E4}" type="pres">
      <dgm:prSet presAssocID="{2EB801BA-0D85-4D26-8E57-A13C03471EE3}" presName="space" presStyleCnt="0"/>
      <dgm:spPr/>
    </dgm:pt>
    <dgm:pt modelId="{8FA71724-109F-4EF8-B689-E6FD79641DF6}" type="pres">
      <dgm:prSet presAssocID="{53B5B01F-DC20-40A6-95A5-7886EDFFE205}" presName="composite" presStyleCnt="0"/>
      <dgm:spPr/>
    </dgm:pt>
    <dgm:pt modelId="{ADF8088F-3B1A-4974-9F98-410F1E67D240}" type="pres">
      <dgm:prSet presAssocID="{53B5B01F-DC20-40A6-95A5-7886EDFFE205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5C03A421-F039-497D-A1D0-91F1185D9A98}" type="pres">
      <dgm:prSet presAssocID="{53B5B01F-DC20-40A6-95A5-7886EDFFE205}" presName="desTx" presStyleLbl="alignAccFollowNode1" presStyleIdx="1" presStyleCnt="4" custLinFactNeighborX="-676" custLinFactNeighborY="-1054">
        <dgm:presLayoutVars>
          <dgm:bulletEnabled val="1"/>
        </dgm:presLayoutVars>
      </dgm:prSet>
      <dgm:spPr/>
    </dgm:pt>
    <dgm:pt modelId="{5D5919A5-B3F1-41E8-869E-D65D992E2C75}" type="pres">
      <dgm:prSet presAssocID="{25C63C77-120D-445E-8C1D-2A9CA5854F41}" presName="space" presStyleCnt="0"/>
      <dgm:spPr/>
    </dgm:pt>
    <dgm:pt modelId="{2C2D54F4-FDE7-4CFB-9EA9-8D38FD1359CB}" type="pres">
      <dgm:prSet presAssocID="{5F946CB9-E9A0-4C53-A4EC-AD54AAD43CB6}" presName="composite" presStyleCnt="0"/>
      <dgm:spPr/>
    </dgm:pt>
    <dgm:pt modelId="{ECDCA9D4-88F2-4228-B43B-7AF8DAFE8D34}" type="pres">
      <dgm:prSet presAssocID="{5F946CB9-E9A0-4C53-A4EC-AD54AAD43CB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E1F03676-6376-407A-8C45-770EB92D5271}" type="pres">
      <dgm:prSet presAssocID="{5F946CB9-E9A0-4C53-A4EC-AD54AAD43CB6}" presName="desTx" presStyleLbl="alignAccFollowNode1" presStyleIdx="2" presStyleCnt="4">
        <dgm:presLayoutVars>
          <dgm:bulletEnabled val="1"/>
        </dgm:presLayoutVars>
      </dgm:prSet>
      <dgm:spPr/>
    </dgm:pt>
    <dgm:pt modelId="{2289D8CB-F35B-4775-96E4-DCED64EC9018}" type="pres">
      <dgm:prSet presAssocID="{EBC7B135-63A2-4B77-8449-DDBB2EE76EF2}" presName="space" presStyleCnt="0"/>
      <dgm:spPr/>
    </dgm:pt>
    <dgm:pt modelId="{5F9FD84D-54C5-4F26-AFC3-3932F221BB6A}" type="pres">
      <dgm:prSet presAssocID="{7B34EF61-DA8D-409A-A641-67B9C6087323}" presName="composite" presStyleCnt="0"/>
      <dgm:spPr/>
    </dgm:pt>
    <dgm:pt modelId="{DEAD59FE-1B09-40AB-92B4-20AF0E21094D}" type="pres">
      <dgm:prSet presAssocID="{7B34EF61-DA8D-409A-A641-67B9C6087323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7B461C10-B2E9-4F9A-96B7-C4164C70BF8D}" type="pres">
      <dgm:prSet presAssocID="{7B34EF61-DA8D-409A-A641-67B9C6087323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835AA701-2FFD-4281-B05E-F8D7BF4DD116}" type="presOf" srcId="{DEF12B86-5AF0-4111-BAC0-ADF2452B7DA3}" destId="{2B6C33E6-56F1-4438-88DA-13F02D96056D}" srcOrd="0" destOrd="0" presId="urn:microsoft.com/office/officeart/2005/8/layout/hList1"/>
    <dgm:cxn modelId="{DA792E05-30FE-4B87-AEB3-D7581F875897}" srcId="{7B34EF61-DA8D-409A-A641-67B9C6087323}" destId="{1D762C81-90E4-4B02-A8C6-26C0BBD5BC38}" srcOrd="7" destOrd="0" parTransId="{2328E1FE-8E1E-428F-A368-A11137C64A9B}" sibTransId="{24988D59-991E-4E97-A3BD-D082CA7F9AC2}"/>
    <dgm:cxn modelId="{8D7A2608-36A1-4768-ABBF-9CDD6DEA795C}" type="presOf" srcId="{1D762C81-90E4-4B02-A8C6-26C0BBD5BC38}" destId="{7B461C10-B2E9-4F9A-96B7-C4164C70BF8D}" srcOrd="0" destOrd="7" presId="urn:microsoft.com/office/officeart/2005/8/layout/hList1"/>
    <dgm:cxn modelId="{374C8308-898D-4908-9CF9-64FF4CC4EA37}" type="presOf" srcId="{983AB635-5875-4A15-B958-672556E01D2B}" destId="{7B461C10-B2E9-4F9A-96B7-C4164C70BF8D}" srcOrd="0" destOrd="4" presId="urn:microsoft.com/office/officeart/2005/8/layout/hList1"/>
    <dgm:cxn modelId="{B712050C-F805-486E-915B-90CF3409360F}" srcId="{7B34EF61-DA8D-409A-A641-67B9C6087323}" destId="{A067D611-C85B-4877-AF74-9C2A926AFC57}" srcOrd="19" destOrd="0" parTransId="{619EA365-4E82-48A4-9490-3CF6A6446CFA}" sibTransId="{24111B88-BD1A-4932-8E33-FB7619855B94}"/>
    <dgm:cxn modelId="{C519DF0C-A83C-4412-9461-4FBE7F62AA89}" srcId="{53B5B01F-DC20-40A6-95A5-7886EDFFE205}" destId="{BD61BFF0-67B9-4FD4-89D3-10E4123E811D}" srcOrd="3" destOrd="0" parTransId="{2C0A9845-C27D-497E-B95B-6D36F5E4C151}" sibTransId="{7D2FEBF8-22D7-4194-AF7E-6B289411BBB7}"/>
    <dgm:cxn modelId="{A21ACE0E-2E98-4D40-B975-A36EB625DAF0}" type="presOf" srcId="{C9524E88-3D7C-4BF5-9769-9D1EC926EB77}" destId="{7B461C10-B2E9-4F9A-96B7-C4164C70BF8D}" srcOrd="0" destOrd="13" presId="urn:microsoft.com/office/officeart/2005/8/layout/hList1"/>
    <dgm:cxn modelId="{4C842F14-0BA1-4445-925D-AEECCE6FB121}" type="presOf" srcId="{F9C1239B-896C-43BD-B7E6-F34C61A610FD}" destId="{7B461C10-B2E9-4F9A-96B7-C4164C70BF8D}" srcOrd="0" destOrd="3" presId="urn:microsoft.com/office/officeart/2005/8/layout/hList1"/>
    <dgm:cxn modelId="{4A45031E-1C47-4796-888E-5C12CB19BE80}" srcId="{7B34EF61-DA8D-409A-A641-67B9C6087323}" destId="{C9524E88-3D7C-4BF5-9769-9D1EC926EB77}" srcOrd="13" destOrd="0" parTransId="{CBB747D9-058A-4F4C-8A2C-C81CEA4DD229}" sibTransId="{453BFEEE-6DD5-4EAE-BFC0-4363D35563BB}"/>
    <dgm:cxn modelId="{7DB0B51F-8BC2-40F9-8735-A7C79C3FAA8B}" type="presOf" srcId="{B513F6B8-BCD1-4552-8F2C-CEC4DFEA1120}" destId="{7B461C10-B2E9-4F9A-96B7-C4164C70BF8D}" srcOrd="0" destOrd="12" presId="urn:microsoft.com/office/officeart/2005/8/layout/hList1"/>
    <dgm:cxn modelId="{3A4A3022-336F-4EF2-9A40-CCE1152D6441}" srcId="{7B34EF61-DA8D-409A-A641-67B9C6087323}" destId="{BCC51BB8-CC78-41CC-BB27-63D5529F732B}" srcOrd="16" destOrd="0" parTransId="{753A53D1-9697-4A6B-85B0-FBE14D0E1E7A}" sibTransId="{8CC995D6-A283-46E2-9773-8B763A030BCC}"/>
    <dgm:cxn modelId="{F3E2E025-615C-4C10-B676-E1002D7D96B3}" srcId="{7B34EF61-DA8D-409A-A641-67B9C6087323}" destId="{76FD14AA-8980-4C87-AD73-2975E3A3DFF5}" srcOrd="0" destOrd="0" parTransId="{E9F30992-A989-41CB-BEE6-77D32307F06D}" sibTransId="{7CFE3452-73E2-4D07-8ABB-8D07E825B862}"/>
    <dgm:cxn modelId="{4BFC3E27-800F-4AA7-95EC-FDACDC9FCC44}" srcId="{53B5B01F-DC20-40A6-95A5-7886EDFFE205}" destId="{A2DFEC24-439C-410D-968C-AC66EC981D08}" srcOrd="1" destOrd="0" parTransId="{3CF6E4D9-E3AE-4489-A89B-2948C84A51F3}" sibTransId="{50B298AB-9F5F-4ABF-880D-0F410B881A61}"/>
    <dgm:cxn modelId="{5C3C322A-E886-4865-A5D3-80FA7E327D32}" srcId="{0A8CF808-92ED-4EF4-A9A6-244D6AF87307}" destId="{53B5B01F-DC20-40A6-95A5-7886EDFFE205}" srcOrd="1" destOrd="0" parTransId="{4EDF1177-DE7F-4B0A-9A24-80A3EA07C17C}" sibTransId="{25C63C77-120D-445E-8C1D-2A9CA5854F41}"/>
    <dgm:cxn modelId="{83ADBE2A-CCBF-4B43-A2BC-2610CB8BE230}" type="presOf" srcId="{BD61BFF0-67B9-4FD4-89D3-10E4123E811D}" destId="{5C03A421-F039-497D-A1D0-91F1185D9A98}" srcOrd="0" destOrd="3" presId="urn:microsoft.com/office/officeart/2005/8/layout/hList1"/>
    <dgm:cxn modelId="{EA836E33-A3FE-483E-9636-7FBF6100BF37}" srcId="{0A8CF808-92ED-4EF4-A9A6-244D6AF87307}" destId="{5F946CB9-E9A0-4C53-A4EC-AD54AAD43CB6}" srcOrd="2" destOrd="0" parTransId="{99B18B78-92BE-4008-9D19-F70D443ED8E9}" sibTransId="{EBC7B135-63A2-4B77-8449-DDBB2EE76EF2}"/>
    <dgm:cxn modelId="{8A181C36-6052-4225-B8FB-A4B6BF698A53}" srcId="{53B5B01F-DC20-40A6-95A5-7886EDFFE205}" destId="{C402F2AB-5259-4F0E-B0AA-2630EE2DF66E}" srcOrd="5" destOrd="0" parTransId="{2F11D8F6-7241-4D63-9C9A-7CF1FB074928}" sibTransId="{F5C8CD01-63DA-4EA3-9BF9-E0591347AB06}"/>
    <dgm:cxn modelId="{11BD0E38-31DD-47A1-8B42-30D9B7345637}" srcId="{7B34EF61-DA8D-409A-A641-67B9C6087323}" destId="{1F73312E-A8AB-427E-84CB-113A59EC2CA8}" srcOrd="18" destOrd="0" parTransId="{A20C6E4E-693C-444D-8757-2AC23E071305}" sibTransId="{348179A7-19EA-4F59-B717-C317D08D8CAC}"/>
    <dgm:cxn modelId="{1B313E3A-D77B-4C11-ADDE-B12FAC1FF2B7}" srcId="{7B34EF61-DA8D-409A-A641-67B9C6087323}" destId="{7E8DC692-C1A3-4D2A-864D-9C7EADBC3939}" srcOrd="14" destOrd="0" parTransId="{FC14B9CC-5BFE-48E3-9B8E-5A4C19641477}" sibTransId="{BBDFDFED-2A3A-40A8-977E-3E399D5246F9}"/>
    <dgm:cxn modelId="{9BF27B3B-22C3-4CDD-96D2-332D36206382}" type="presOf" srcId="{53B5B01F-DC20-40A6-95A5-7886EDFFE205}" destId="{ADF8088F-3B1A-4974-9F98-410F1E67D240}" srcOrd="0" destOrd="0" presId="urn:microsoft.com/office/officeart/2005/8/layout/hList1"/>
    <dgm:cxn modelId="{29B8BD3D-E50F-43C1-BB94-BC35D4BC429C}" type="presOf" srcId="{414A7DD8-B04F-4CDF-AB3C-3B2C3C93DEB2}" destId="{7B461C10-B2E9-4F9A-96B7-C4164C70BF8D}" srcOrd="0" destOrd="17" presId="urn:microsoft.com/office/officeart/2005/8/layout/hList1"/>
    <dgm:cxn modelId="{B536D83E-56D9-439F-9901-E81416525BB0}" type="presOf" srcId="{2BC7B500-4E29-49A8-A6A4-A6469F1F09D4}" destId="{7B461C10-B2E9-4F9A-96B7-C4164C70BF8D}" srcOrd="0" destOrd="2" presId="urn:microsoft.com/office/officeart/2005/8/layout/hList1"/>
    <dgm:cxn modelId="{F9E2DB41-4578-47C7-8445-FEFC0AB4C4DB}" srcId="{7B34EF61-DA8D-409A-A641-67B9C6087323}" destId="{414A7DD8-B04F-4CDF-AB3C-3B2C3C93DEB2}" srcOrd="17" destOrd="0" parTransId="{438F636F-7FA0-4133-85BB-D20BC3ED6D5B}" sibTransId="{A9E5C765-9D4C-4541-A1C3-534960D745C9}"/>
    <dgm:cxn modelId="{A706AC42-4A91-4495-9BAC-34AD97707897}" srcId="{5F946CB9-E9A0-4C53-A4EC-AD54AAD43CB6}" destId="{CDB1FE63-9509-4401-B8A0-248CFF44976C}" srcOrd="4" destOrd="0" parTransId="{43B054B3-9590-4D74-8EBC-29F875195132}" sibTransId="{5C0AF9CD-1EAE-4C0B-B6F1-315F709B2DA4}"/>
    <dgm:cxn modelId="{96845546-9FC5-4F34-96F7-7F477E5D2194}" type="presOf" srcId="{C402F2AB-5259-4F0E-B0AA-2630EE2DF66E}" destId="{5C03A421-F039-497D-A1D0-91F1185D9A98}" srcOrd="0" destOrd="5" presId="urn:microsoft.com/office/officeart/2005/8/layout/hList1"/>
    <dgm:cxn modelId="{A07FC966-673E-404D-A26D-1DAAC68CA9D2}" srcId="{7B34EF61-DA8D-409A-A641-67B9C6087323}" destId="{F9C1239B-896C-43BD-B7E6-F34C61A610FD}" srcOrd="3" destOrd="0" parTransId="{4F677984-AAEB-4B4E-B988-7460D7E99F74}" sibTransId="{A3E4054C-D23E-4807-B8FC-8F8CC871E584}"/>
    <dgm:cxn modelId="{D7CE4467-2C42-4F7B-A25E-69C0BFB8904E}" type="presOf" srcId="{DC0B22DB-A724-44FE-8518-9256D8D77C55}" destId="{E1F03676-6376-407A-8C45-770EB92D5271}" srcOrd="0" destOrd="2" presId="urn:microsoft.com/office/officeart/2005/8/layout/hList1"/>
    <dgm:cxn modelId="{B1F0B067-DA1C-4770-9DC0-3DE23402A652}" srcId="{7B34EF61-DA8D-409A-A641-67B9C6087323}" destId="{8D8172B4-FB6C-4F42-B48D-0B559559D37E}" srcOrd="1" destOrd="0" parTransId="{8EB837E0-F57F-4329-9C18-B2BC3F171763}" sibTransId="{97FDABB3-DCA7-4056-A9CF-43F5B9C73E12}"/>
    <dgm:cxn modelId="{03F04E68-DA4C-4749-8E6D-AAE9BF39A273}" srcId="{53B5B01F-DC20-40A6-95A5-7886EDFFE205}" destId="{B3F0556C-29D9-4975-9E6F-3F34961B0DDB}" srcOrd="0" destOrd="0" parTransId="{C73339AC-8B04-4BF4-B662-2F0AB1396615}" sibTransId="{46180149-581B-4450-BA16-392E0EE60A9E}"/>
    <dgm:cxn modelId="{013D756C-9C98-4984-A755-ABF119F83563}" type="presOf" srcId="{BCC51BB8-CC78-41CC-BB27-63D5529F732B}" destId="{7B461C10-B2E9-4F9A-96B7-C4164C70BF8D}" srcOrd="0" destOrd="16" presId="urn:microsoft.com/office/officeart/2005/8/layout/hList1"/>
    <dgm:cxn modelId="{78A5784C-A454-4E7B-A2EF-65CF7638A18C}" type="presOf" srcId="{CA0F6B9F-605E-46F9-BA53-4C692040BCF1}" destId="{F8F0DA3B-8F07-4DFD-A05E-21367D0900F4}" srcOrd="0" destOrd="0" presId="urn:microsoft.com/office/officeart/2005/8/layout/hList1"/>
    <dgm:cxn modelId="{94A7626D-A253-402C-9EBC-480D16E1C36C}" type="presOf" srcId="{DD2816C1-4DFD-4798-A053-3E7D6BCB0DDD}" destId="{E1F03676-6376-407A-8C45-770EB92D5271}" srcOrd="0" destOrd="3" presId="urn:microsoft.com/office/officeart/2005/8/layout/hList1"/>
    <dgm:cxn modelId="{E4D9654F-6383-4DE4-8616-1AD56BBF507B}" type="presOf" srcId="{21E90F4D-C8E3-4ED7-8B36-2480A35F5B9D}" destId="{7B461C10-B2E9-4F9A-96B7-C4164C70BF8D}" srcOrd="0" destOrd="9" presId="urn:microsoft.com/office/officeart/2005/8/layout/hList1"/>
    <dgm:cxn modelId="{B0E9514F-DE21-4113-AC49-82A23A50BF63}" srcId="{5F946CB9-E9A0-4C53-A4EC-AD54AAD43CB6}" destId="{DD2816C1-4DFD-4798-A053-3E7D6BCB0DDD}" srcOrd="3" destOrd="0" parTransId="{686E6D73-F062-4F65-952E-95E1EB645020}" sibTransId="{9B0F71C4-E4C8-40A2-A216-AD40EC6781F3}"/>
    <dgm:cxn modelId="{8D790850-0C71-468B-800A-2AA42818D99C}" srcId="{53B5B01F-DC20-40A6-95A5-7886EDFFE205}" destId="{CB0E1AF9-C9EE-4F7A-B62F-12039D1B817F}" srcOrd="2" destOrd="0" parTransId="{7757B1F7-36E8-431C-A9CD-24735C2EC37D}" sibTransId="{21DFF43D-9C7D-47D0-AB90-0EF4FB72DC16}"/>
    <dgm:cxn modelId="{98D25670-BB07-4E3F-8BBC-9C520A6D8BF8}" type="presOf" srcId="{EA09224C-8323-443A-BD7D-E0055D280D0E}" destId="{7B461C10-B2E9-4F9A-96B7-C4164C70BF8D}" srcOrd="0" destOrd="8" presId="urn:microsoft.com/office/officeart/2005/8/layout/hList1"/>
    <dgm:cxn modelId="{129F3B71-5886-4D1D-8773-64FF0CB5D412}" srcId="{7B34EF61-DA8D-409A-A641-67B9C6087323}" destId="{2BC7B500-4E29-49A8-A6A4-A6469F1F09D4}" srcOrd="2" destOrd="0" parTransId="{97B01543-5D89-427D-A49A-547BD78E6B7E}" sibTransId="{C3D28B36-DA67-4C15-BE15-99A7E2E3648A}"/>
    <dgm:cxn modelId="{D3E42152-1464-41E0-A530-40E2BBD698A8}" type="presOf" srcId="{CB0E1AF9-C9EE-4F7A-B62F-12039D1B817F}" destId="{5C03A421-F039-497D-A1D0-91F1185D9A98}" srcOrd="0" destOrd="2" presId="urn:microsoft.com/office/officeart/2005/8/layout/hList1"/>
    <dgm:cxn modelId="{26905274-575C-4B54-8882-3E474BA26CD4}" type="presOf" srcId="{CB0A712F-ED07-400C-9C29-EBEFDFF3F63F}" destId="{7B461C10-B2E9-4F9A-96B7-C4164C70BF8D}" srcOrd="0" destOrd="11" presId="urn:microsoft.com/office/officeart/2005/8/layout/hList1"/>
    <dgm:cxn modelId="{56641758-4DE1-4DDB-92B6-8BCC9E6BB90A}" type="presOf" srcId="{EB5D84FE-2EF3-497F-A718-D788B47C13A1}" destId="{E1F03676-6376-407A-8C45-770EB92D5271}" srcOrd="0" destOrd="0" presId="urn:microsoft.com/office/officeart/2005/8/layout/hList1"/>
    <dgm:cxn modelId="{15E35F78-D04B-4097-864F-755E4AF9D78F}" srcId="{5F946CB9-E9A0-4C53-A4EC-AD54AAD43CB6}" destId="{E0A47078-2669-45E5-86E9-3D63BECFC8B7}" srcOrd="1" destOrd="0" parTransId="{079AF331-A042-40F3-B0CB-65782895B717}" sibTransId="{D3217B8C-1501-4DEF-ADF4-77529CD316D3}"/>
    <dgm:cxn modelId="{432DF178-44DC-405B-8B39-F7CB066CF409}" type="presOf" srcId="{0A8CF808-92ED-4EF4-A9A6-244D6AF87307}" destId="{BDC5127A-C5BA-466C-BE00-80442A98BB5A}" srcOrd="0" destOrd="0" presId="urn:microsoft.com/office/officeart/2005/8/layout/hList1"/>
    <dgm:cxn modelId="{19CCF858-2AC3-48FB-B4B3-BF86B6CA7227}" srcId="{DEF12B86-5AF0-4111-BAC0-ADF2452B7DA3}" destId="{CA0F6B9F-605E-46F9-BA53-4C692040BCF1}" srcOrd="0" destOrd="0" parTransId="{B7A03F4F-CCB2-450C-B07D-DF9B9CA2510C}" sibTransId="{950CDE81-98E0-4151-8307-047164435830}"/>
    <dgm:cxn modelId="{C94D207D-A37C-4989-B2B0-64F6533C6D93}" srcId="{0A8CF808-92ED-4EF4-A9A6-244D6AF87307}" destId="{DEF12B86-5AF0-4111-BAC0-ADF2452B7DA3}" srcOrd="0" destOrd="0" parTransId="{A10CE701-C9E9-4D33-8EF3-AB56E4658DF4}" sibTransId="{2EB801BA-0D85-4D26-8E57-A13C03471EE3}"/>
    <dgm:cxn modelId="{BF01DE81-8DEE-48F3-91DF-4B892D42DA70}" type="presOf" srcId="{C092EA1A-0E0D-4FF9-A3DD-EE3F7BD12913}" destId="{7B461C10-B2E9-4F9A-96B7-C4164C70BF8D}" srcOrd="0" destOrd="20" presId="urn:microsoft.com/office/officeart/2005/8/layout/hList1"/>
    <dgm:cxn modelId="{EFDB8989-2064-4EDA-80A6-088236B3CDDB}" srcId="{7B34EF61-DA8D-409A-A641-67B9C6087323}" destId="{CB0A712F-ED07-400C-9C29-EBEFDFF3F63F}" srcOrd="11" destOrd="0" parTransId="{7509AA49-24BC-465F-B61F-75B575CE32FC}" sibTransId="{192FBB5F-462D-4BF7-97F6-B87643D27F4F}"/>
    <dgm:cxn modelId="{303F168B-4C1C-4291-83D0-8000B5482942}" srcId="{7B34EF61-DA8D-409A-A641-67B9C6087323}" destId="{EA09224C-8323-443A-BD7D-E0055D280D0E}" srcOrd="8" destOrd="0" parTransId="{A5BB3018-1F46-42CB-9E28-861E2B275FCD}" sibTransId="{01F84303-B4CF-4385-A583-7A194D9F3EC4}"/>
    <dgm:cxn modelId="{3873758C-D10E-47F5-ABE3-E233B8638CEC}" srcId="{7B34EF61-DA8D-409A-A641-67B9C6087323}" destId="{983AB635-5875-4A15-B958-672556E01D2B}" srcOrd="4" destOrd="0" parTransId="{63D26BD6-A40A-403E-9266-8F1A6A056C5F}" sibTransId="{EB70DEF6-44DC-425E-A5EA-293C44EBFDA9}"/>
    <dgm:cxn modelId="{318F088D-F6D3-407F-97EF-7E556EED90D3}" type="presOf" srcId="{CDB1FE63-9509-4401-B8A0-248CFF44976C}" destId="{E1F03676-6376-407A-8C45-770EB92D5271}" srcOrd="0" destOrd="4" presId="urn:microsoft.com/office/officeart/2005/8/layout/hList1"/>
    <dgm:cxn modelId="{BEC9008E-8B31-413B-8624-23493A7C5735}" srcId="{5F946CB9-E9A0-4C53-A4EC-AD54AAD43CB6}" destId="{EB5D84FE-2EF3-497F-A718-D788B47C13A1}" srcOrd="0" destOrd="0" parTransId="{6D6269BB-40C7-4028-8AA0-4FE89C22D298}" sibTransId="{0A95989F-1870-426A-ADBB-8D87B171C043}"/>
    <dgm:cxn modelId="{C183AA8E-5715-4621-B9B2-87E66D2FD831}" type="presOf" srcId="{9854EB78-6AB6-4FA0-A67E-EE6D9F8693B0}" destId="{7B461C10-B2E9-4F9A-96B7-C4164C70BF8D}" srcOrd="0" destOrd="10" presId="urn:microsoft.com/office/officeart/2005/8/layout/hList1"/>
    <dgm:cxn modelId="{D9691C8F-480D-41CF-A771-3F8BE47FEA0C}" type="presOf" srcId="{5E020678-4DB9-4A79-960F-7F5498EC1EFF}" destId="{7B461C10-B2E9-4F9A-96B7-C4164C70BF8D}" srcOrd="0" destOrd="6" presId="urn:microsoft.com/office/officeart/2005/8/layout/hList1"/>
    <dgm:cxn modelId="{34212898-5311-49A9-B0FD-57162348AC5F}" type="presOf" srcId="{B3F0556C-29D9-4975-9E6F-3F34961B0DDB}" destId="{5C03A421-F039-497D-A1D0-91F1185D9A98}" srcOrd="0" destOrd="0" presId="urn:microsoft.com/office/officeart/2005/8/layout/hList1"/>
    <dgm:cxn modelId="{1E03A09B-90A8-435A-84F4-9B6A26CF2D47}" type="presOf" srcId="{5F946CB9-E9A0-4C53-A4EC-AD54AAD43CB6}" destId="{ECDCA9D4-88F2-4228-B43B-7AF8DAFE8D34}" srcOrd="0" destOrd="0" presId="urn:microsoft.com/office/officeart/2005/8/layout/hList1"/>
    <dgm:cxn modelId="{E4CBA6A6-AA3C-43C6-9D66-C9CE3EFC4F6B}" srcId="{7B34EF61-DA8D-409A-A641-67B9C6087323}" destId="{5E020678-4DB9-4A79-960F-7F5498EC1EFF}" srcOrd="6" destOrd="0" parTransId="{E4B7433C-99BC-46B4-931A-D8872973B70C}" sibTransId="{500D40CD-26D7-479C-AC76-C309785896D9}"/>
    <dgm:cxn modelId="{8CA15FAE-9D73-4674-BE2F-E7A5187AA0E7}" type="presOf" srcId="{E0A47078-2669-45E5-86E9-3D63BECFC8B7}" destId="{E1F03676-6376-407A-8C45-770EB92D5271}" srcOrd="0" destOrd="1" presId="urn:microsoft.com/office/officeart/2005/8/layout/hList1"/>
    <dgm:cxn modelId="{71AFE0AE-CD84-4441-AC98-4EF6DCDA8407}" srcId="{7B34EF61-DA8D-409A-A641-67B9C6087323}" destId="{C092EA1A-0E0D-4FF9-A3DD-EE3F7BD12913}" srcOrd="20" destOrd="0" parTransId="{0BC4330E-201C-4FCE-88B5-D1D205BA80DC}" sibTransId="{F28018D0-6F34-4D8D-A885-E72DB7EF79BE}"/>
    <dgm:cxn modelId="{286665B1-FA2D-49AD-8DDB-4DB98207A68D}" srcId="{7B34EF61-DA8D-409A-A641-67B9C6087323}" destId="{9854EB78-6AB6-4FA0-A67E-EE6D9F8693B0}" srcOrd="10" destOrd="0" parTransId="{EF3084AB-89DA-4116-AEAC-2A14D7780444}" sibTransId="{7861D879-BDF7-4B46-BB2E-019A17EC9F53}"/>
    <dgm:cxn modelId="{7958A8B8-C21C-48CD-A68F-59CE3B7D5B44}" srcId="{0A8CF808-92ED-4EF4-A9A6-244D6AF87307}" destId="{7B34EF61-DA8D-409A-A641-67B9C6087323}" srcOrd="3" destOrd="0" parTransId="{87BA0095-D9AC-4504-9008-D0251DE82861}" sibTransId="{18959D8A-4B69-4F43-BA88-36CA3903BF37}"/>
    <dgm:cxn modelId="{E4C66EBA-5039-4218-AEA5-5E655137E506}" type="presOf" srcId="{E3198AC0-E4C7-4006-9302-71F878A4514E}" destId="{7B461C10-B2E9-4F9A-96B7-C4164C70BF8D}" srcOrd="0" destOrd="15" presId="urn:microsoft.com/office/officeart/2005/8/layout/hList1"/>
    <dgm:cxn modelId="{5404E6BB-1D06-498B-BA6F-EC0B0D66FAC6}" type="presOf" srcId="{8D8172B4-FB6C-4F42-B48D-0B559559D37E}" destId="{7B461C10-B2E9-4F9A-96B7-C4164C70BF8D}" srcOrd="0" destOrd="1" presId="urn:microsoft.com/office/officeart/2005/8/layout/hList1"/>
    <dgm:cxn modelId="{6182C2BF-B85A-4C6C-9986-FEE66104F3D6}" type="presOf" srcId="{A2DFEC24-439C-410D-968C-AC66EC981D08}" destId="{5C03A421-F039-497D-A1D0-91F1185D9A98}" srcOrd="0" destOrd="1" presId="urn:microsoft.com/office/officeart/2005/8/layout/hList1"/>
    <dgm:cxn modelId="{469310C3-67B6-4BB1-922D-C17EC5F448DE}" srcId="{7B34EF61-DA8D-409A-A641-67B9C6087323}" destId="{F0126C52-6669-4A51-8CB3-C43F02991695}" srcOrd="5" destOrd="0" parTransId="{2A4AD93F-396D-4D21-8159-8C79B24C7DE5}" sibTransId="{7949A417-7328-4B85-A07E-117E270C0704}"/>
    <dgm:cxn modelId="{8AE4CBCA-666C-47A0-8AC8-574751221529}" srcId="{5F946CB9-E9A0-4C53-A4EC-AD54AAD43CB6}" destId="{DC0B22DB-A724-44FE-8518-9256D8D77C55}" srcOrd="2" destOrd="0" parTransId="{A4EB68C7-6830-4E84-82FC-6F568D50FAE1}" sibTransId="{0450CAED-D058-4DF3-BA89-A8E8B302A222}"/>
    <dgm:cxn modelId="{23490DD5-716A-4C99-8FE9-03BCA4AD9DDB}" type="presOf" srcId="{F0126C52-6669-4A51-8CB3-C43F02991695}" destId="{7B461C10-B2E9-4F9A-96B7-C4164C70BF8D}" srcOrd="0" destOrd="5" presId="urn:microsoft.com/office/officeart/2005/8/layout/hList1"/>
    <dgm:cxn modelId="{BD697AD7-5E63-445F-9F7D-866C635EDBCB}" type="presOf" srcId="{A067D611-C85B-4877-AF74-9C2A926AFC57}" destId="{7B461C10-B2E9-4F9A-96B7-C4164C70BF8D}" srcOrd="0" destOrd="19" presId="urn:microsoft.com/office/officeart/2005/8/layout/hList1"/>
    <dgm:cxn modelId="{52BA16DF-2785-4F04-9D6A-21841B68E7FB}" type="presOf" srcId="{1F73312E-A8AB-427E-84CB-113A59EC2CA8}" destId="{7B461C10-B2E9-4F9A-96B7-C4164C70BF8D}" srcOrd="0" destOrd="18" presId="urn:microsoft.com/office/officeart/2005/8/layout/hList1"/>
    <dgm:cxn modelId="{2D759DE5-8221-418D-80FD-2C743C9F6EE5}" type="presOf" srcId="{76FD14AA-8980-4C87-AD73-2975E3A3DFF5}" destId="{7B461C10-B2E9-4F9A-96B7-C4164C70BF8D}" srcOrd="0" destOrd="0" presId="urn:microsoft.com/office/officeart/2005/8/layout/hList1"/>
    <dgm:cxn modelId="{E95CFFE6-270D-4ACA-B010-C98556FD38EB}" type="presOf" srcId="{7B34EF61-DA8D-409A-A641-67B9C6087323}" destId="{DEAD59FE-1B09-40AB-92B4-20AF0E21094D}" srcOrd="0" destOrd="0" presId="urn:microsoft.com/office/officeart/2005/8/layout/hList1"/>
    <dgm:cxn modelId="{C92451EA-3247-4B83-B1AF-748AB736DF3F}" srcId="{7B34EF61-DA8D-409A-A641-67B9C6087323}" destId="{E3198AC0-E4C7-4006-9302-71F878A4514E}" srcOrd="15" destOrd="0" parTransId="{6E4414B7-55A8-4F93-B81F-D0B197E16C54}" sibTransId="{2BE6FEF9-D086-4116-BFCB-C8A77C5BF7B6}"/>
    <dgm:cxn modelId="{430357EC-FC77-41AF-A37F-064D81486799}" srcId="{53B5B01F-DC20-40A6-95A5-7886EDFFE205}" destId="{FFAF552A-E568-49FB-8B9F-D6B6AFB7DDED}" srcOrd="4" destOrd="0" parTransId="{37752A8A-FC9C-4215-AD0E-2BFDD3635D78}" sibTransId="{6333C441-8C04-4A53-A278-C51E4F20B6CF}"/>
    <dgm:cxn modelId="{DD74BDF0-EA78-4CD0-AE1F-D5BAB053FE69}" srcId="{7B34EF61-DA8D-409A-A641-67B9C6087323}" destId="{21E90F4D-C8E3-4ED7-8B36-2480A35F5B9D}" srcOrd="9" destOrd="0" parTransId="{4F4F523F-0902-4E5B-A4AE-0EF33DE9AA93}" sibTransId="{3615554A-BBC5-48FB-AA81-F250D094C901}"/>
    <dgm:cxn modelId="{12D3D9F3-595F-4B25-9EA3-F0A7050C492F}" type="presOf" srcId="{7E8DC692-C1A3-4D2A-864D-9C7EADBC3939}" destId="{7B461C10-B2E9-4F9A-96B7-C4164C70BF8D}" srcOrd="0" destOrd="14" presId="urn:microsoft.com/office/officeart/2005/8/layout/hList1"/>
    <dgm:cxn modelId="{CCC968FC-B868-4091-AD06-860DB1C4ECBF}" type="presOf" srcId="{FFAF552A-E568-49FB-8B9F-D6B6AFB7DDED}" destId="{5C03A421-F039-497D-A1D0-91F1185D9A98}" srcOrd="0" destOrd="4" presId="urn:microsoft.com/office/officeart/2005/8/layout/hList1"/>
    <dgm:cxn modelId="{A50455FE-4357-447A-8BD8-1363079B6049}" srcId="{7B34EF61-DA8D-409A-A641-67B9C6087323}" destId="{B513F6B8-BCD1-4552-8F2C-CEC4DFEA1120}" srcOrd="12" destOrd="0" parTransId="{85E83F0F-9420-448C-AA00-F567B908D180}" sibTransId="{E6E121C6-2415-4724-BDBD-E92BCDF299A6}"/>
    <dgm:cxn modelId="{D5FB8392-02BC-4A25-A959-4F6A31ED902D}" type="presParOf" srcId="{BDC5127A-C5BA-466C-BE00-80442A98BB5A}" destId="{C1C2C624-42F2-4884-9A5D-E1FAF7B83464}" srcOrd="0" destOrd="0" presId="urn:microsoft.com/office/officeart/2005/8/layout/hList1"/>
    <dgm:cxn modelId="{1D21F667-022D-402D-8777-EEC6EE2E66DD}" type="presParOf" srcId="{C1C2C624-42F2-4884-9A5D-E1FAF7B83464}" destId="{2B6C33E6-56F1-4438-88DA-13F02D96056D}" srcOrd="0" destOrd="0" presId="urn:microsoft.com/office/officeart/2005/8/layout/hList1"/>
    <dgm:cxn modelId="{94A29E2C-0644-4EAC-B32A-EEEFA4E64C5A}" type="presParOf" srcId="{C1C2C624-42F2-4884-9A5D-E1FAF7B83464}" destId="{F8F0DA3B-8F07-4DFD-A05E-21367D0900F4}" srcOrd="1" destOrd="0" presId="urn:microsoft.com/office/officeart/2005/8/layout/hList1"/>
    <dgm:cxn modelId="{C5D2D6EB-4514-45FB-A298-FACF92C6B6CE}" type="presParOf" srcId="{BDC5127A-C5BA-466C-BE00-80442A98BB5A}" destId="{91D83D29-2013-4C15-9E71-60A88F3CF8E4}" srcOrd="1" destOrd="0" presId="urn:microsoft.com/office/officeart/2005/8/layout/hList1"/>
    <dgm:cxn modelId="{5918E3B9-9655-41DC-B060-980A31EC2D82}" type="presParOf" srcId="{BDC5127A-C5BA-466C-BE00-80442A98BB5A}" destId="{8FA71724-109F-4EF8-B689-E6FD79641DF6}" srcOrd="2" destOrd="0" presId="urn:microsoft.com/office/officeart/2005/8/layout/hList1"/>
    <dgm:cxn modelId="{A594D931-8742-4470-81A6-195F5F604691}" type="presParOf" srcId="{8FA71724-109F-4EF8-B689-E6FD79641DF6}" destId="{ADF8088F-3B1A-4974-9F98-410F1E67D240}" srcOrd="0" destOrd="0" presId="urn:microsoft.com/office/officeart/2005/8/layout/hList1"/>
    <dgm:cxn modelId="{60961A50-39A5-4951-9DEB-C481E701E62D}" type="presParOf" srcId="{8FA71724-109F-4EF8-B689-E6FD79641DF6}" destId="{5C03A421-F039-497D-A1D0-91F1185D9A98}" srcOrd="1" destOrd="0" presId="urn:microsoft.com/office/officeart/2005/8/layout/hList1"/>
    <dgm:cxn modelId="{A0422C7A-7D79-4B34-A218-9C5E86FD7D55}" type="presParOf" srcId="{BDC5127A-C5BA-466C-BE00-80442A98BB5A}" destId="{5D5919A5-B3F1-41E8-869E-D65D992E2C75}" srcOrd="3" destOrd="0" presId="urn:microsoft.com/office/officeart/2005/8/layout/hList1"/>
    <dgm:cxn modelId="{BFCCD077-6E5B-427B-8AEE-2F35F69FB0FA}" type="presParOf" srcId="{BDC5127A-C5BA-466C-BE00-80442A98BB5A}" destId="{2C2D54F4-FDE7-4CFB-9EA9-8D38FD1359CB}" srcOrd="4" destOrd="0" presId="urn:microsoft.com/office/officeart/2005/8/layout/hList1"/>
    <dgm:cxn modelId="{4E63320E-D157-4EAC-911C-03635E8F7DF1}" type="presParOf" srcId="{2C2D54F4-FDE7-4CFB-9EA9-8D38FD1359CB}" destId="{ECDCA9D4-88F2-4228-B43B-7AF8DAFE8D34}" srcOrd="0" destOrd="0" presId="urn:microsoft.com/office/officeart/2005/8/layout/hList1"/>
    <dgm:cxn modelId="{12329C29-DE18-4704-848E-60DC9B5E1005}" type="presParOf" srcId="{2C2D54F4-FDE7-4CFB-9EA9-8D38FD1359CB}" destId="{E1F03676-6376-407A-8C45-770EB92D5271}" srcOrd="1" destOrd="0" presId="urn:microsoft.com/office/officeart/2005/8/layout/hList1"/>
    <dgm:cxn modelId="{F03757A6-37A1-4CA5-B2FA-65894B9939DC}" type="presParOf" srcId="{BDC5127A-C5BA-466C-BE00-80442A98BB5A}" destId="{2289D8CB-F35B-4775-96E4-DCED64EC9018}" srcOrd="5" destOrd="0" presId="urn:microsoft.com/office/officeart/2005/8/layout/hList1"/>
    <dgm:cxn modelId="{00012D4A-93D6-495C-8325-974583AE2799}" type="presParOf" srcId="{BDC5127A-C5BA-466C-BE00-80442A98BB5A}" destId="{5F9FD84D-54C5-4F26-AFC3-3932F221BB6A}" srcOrd="6" destOrd="0" presId="urn:microsoft.com/office/officeart/2005/8/layout/hList1"/>
    <dgm:cxn modelId="{F8A1D3ED-D4E2-4812-AFC9-139A8602AB97}" type="presParOf" srcId="{5F9FD84D-54C5-4F26-AFC3-3932F221BB6A}" destId="{DEAD59FE-1B09-40AB-92B4-20AF0E21094D}" srcOrd="0" destOrd="0" presId="urn:microsoft.com/office/officeart/2005/8/layout/hList1"/>
    <dgm:cxn modelId="{609FDA2E-E126-41C2-868E-DC8A2A5105E1}" type="presParOf" srcId="{5F9FD84D-54C5-4F26-AFC3-3932F221BB6A}" destId="{7B461C10-B2E9-4F9A-96B7-C4164C70BF8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782C41-526D-40E4-8B9D-0B10D3F046F4}">
      <dsp:nvSpPr>
        <dsp:cNvPr id="0" name=""/>
        <dsp:cNvSpPr/>
      </dsp:nvSpPr>
      <dsp:spPr>
        <a:xfrm>
          <a:off x="0" y="3528"/>
          <a:ext cx="7103210" cy="647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Welcome</a:t>
          </a:r>
        </a:p>
      </dsp:txBody>
      <dsp:txXfrm>
        <a:off x="31595" y="35123"/>
        <a:ext cx="7040020" cy="584038"/>
      </dsp:txXfrm>
    </dsp:sp>
    <dsp:sp modelId="{E5A759BE-5F9B-40E0-B9D5-4FF595C24692}">
      <dsp:nvSpPr>
        <dsp:cNvPr id="0" name=""/>
        <dsp:cNvSpPr/>
      </dsp:nvSpPr>
      <dsp:spPr>
        <a:xfrm>
          <a:off x="0" y="662487"/>
          <a:ext cx="7103210" cy="647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CSTE Announcements</a:t>
          </a:r>
        </a:p>
      </dsp:txBody>
      <dsp:txXfrm>
        <a:off x="31595" y="694082"/>
        <a:ext cx="7040020" cy="584038"/>
      </dsp:txXfrm>
    </dsp:sp>
    <dsp:sp modelId="{42043B84-4628-4286-A91C-9CC3D53B217A}">
      <dsp:nvSpPr>
        <dsp:cNvPr id="0" name=""/>
        <dsp:cNvSpPr/>
      </dsp:nvSpPr>
      <dsp:spPr>
        <a:xfrm>
          <a:off x="0" y="1309716"/>
          <a:ext cx="7103210" cy="11129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5527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n-US" sz="2000" kern="1200" dirty="0"/>
            <a:t>2022 RCKMS Content Release Planning: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n-US" sz="2000" kern="1200" dirty="0"/>
            <a:t>       Condition Selection Preview – </a:t>
          </a:r>
          <a:r>
            <a:rPr lang="en-US" sz="2000" kern="1200" dirty="0" err="1"/>
            <a:t>Shaily</a:t>
          </a:r>
          <a:r>
            <a:rPr lang="en-US" sz="2000" kern="1200" dirty="0"/>
            <a:t> Krishan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en-US" sz="2000" kern="1200" dirty="0"/>
            <a:t>Other RCKMS Announcements – Charisse LaVell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	</a:t>
          </a:r>
        </a:p>
      </dsp:txBody>
      <dsp:txXfrm>
        <a:off x="0" y="1309716"/>
        <a:ext cx="7103210" cy="1112952"/>
      </dsp:txXfrm>
    </dsp:sp>
    <dsp:sp modelId="{018D00B0-44E4-4867-9EDF-C81FE4D0446E}">
      <dsp:nvSpPr>
        <dsp:cNvPr id="0" name=""/>
        <dsp:cNvSpPr/>
      </dsp:nvSpPr>
      <dsp:spPr>
        <a:xfrm>
          <a:off x="0" y="2422668"/>
          <a:ext cx="7103210" cy="647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000" kern="1200" dirty="0"/>
            <a:t>Breakout Session &amp; Group Discussion: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 Support by RCKMS Authoring with Charisse LaVell</a:t>
          </a:r>
        </a:p>
      </dsp:txBody>
      <dsp:txXfrm>
        <a:off x="31595" y="2454263"/>
        <a:ext cx="7040020" cy="584038"/>
      </dsp:txXfrm>
    </dsp:sp>
    <dsp:sp modelId="{2FAB5C9A-6897-4B81-8BB9-367911BACD0E}">
      <dsp:nvSpPr>
        <dsp:cNvPr id="0" name=""/>
        <dsp:cNvSpPr/>
      </dsp:nvSpPr>
      <dsp:spPr>
        <a:xfrm>
          <a:off x="0" y="3081628"/>
          <a:ext cx="7103210" cy="647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Community Open “MIC”</a:t>
          </a:r>
        </a:p>
      </dsp:txBody>
      <dsp:txXfrm>
        <a:off x="31595" y="3113223"/>
        <a:ext cx="7040020" cy="584038"/>
      </dsp:txXfrm>
    </dsp:sp>
    <dsp:sp modelId="{9060169A-13CB-4245-A891-3A5FE065871F}">
      <dsp:nvSpPr>
        <dsp:cNvPr id="0" name=""/>
        <dsp:cNvSpPr/>
      </dsp:nvSpPr>
      <dsp:spPr>
        <a:xfrm>
          <a:off x="0" y="3740587"/>
          <a:ext cx="7103210" cy="647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Final Remarks &amp; Reminders</a:t>
          </a:r>
        </a:p>
      </dsp:txBody>
      <dsp:txXfrm>
        <a:off x="31595" y="3772182"/>
        <a:ext cx="7040020" cy="584038"/>
      </dsp:txXfrm>
    </dsp:sp>
    <dsp:sp modelId="{F482CAE6-DEC0-4652-8BFA-B9B832D58620}">
      <dsp:nvSpPr>
        <dsp:cNvPr id="0" name=""/>
        <dsp:cNvSpPr/>
      </dsp:nvSpPr>
      <dsp:spPr>
        <a:xfrm>
          <a:off x="0" y="4399547"/>
          <a:ext cx="7103210" cy="6472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Adjourn</a:t>
          </a:r>
        </a:p>
      </dsp:txBody>
      <dsp:txXfrm>
        <a:off x="31595" y="4431142"/>
        <a:ext cx="7040020" cy="5840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C33E6-56F1-4438-88DA-13F02D96056D}">
      <dsp:nvSpPr>
        <dsp:cNvPr id="0" name=""/>
        <dsp:cNvSpPr/>
      </dsp:nvSpPr>
      <dsp:spPr>
        <a:xfrm>
          <a:off x="4371" y="52147"/>
          <a:ext cx="2628531" cy="4086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Left over from CR7 selection criteria</a:t>
          </a:r>
        </a:p>
      </dsp:txBody>
      <dsp:txXfrm>
        <a:off x="4371" y="52147"/>
        <a:ext cx="2628531" cy="408626"/>
      </dsp:txXfrm>
    </dsp:sp>
    <dsp:sp modelId="{F8F0DA3B-8F07-4DFD-A05E-21367D0900F4}">
      <dsp:nvSpPr>
        <dsp:cNvPr id="0" name=""/>
        <dsp:cNvSpPr/>
      </dsp:nvSpPr>
      <dsp:spPr>
        <a:xfrm>
          <a:off x="4371" y="460773"/>
          <a:ext cx="2628531" cy="42101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Gunshot wounds</a:t>
          </a:r>
        </a:p>
      </dsp:txBody>
      <dsp:txXfrm>
        <a:off x="4371" y="460773"/>
        <a:ext cx="2628531" cy="4210197"/>
      </dsp:txXfrm>
    </dsp:sp>
    <dsp:sp modelId="{ADF8088F-3B1A-4974-9F98-410F1E67D240}">
      <dsp:nvSpPr>
        <dsp:cNvPr id="0" name=""/>
        <dsp:cNvSpPr/>
      </dsp:nvSpPr>
      <dsp:spPr>
        <a:xfrm>
          <a:off x="3000896" y="52147"/>
          <a:ext cx="2628531" cy="4086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Conditions entered as free-text by &gt;1 respondent/ jurisdiction</a:t>
          </a:r>
        </a:p>
      </dsp:txBody>
      <dsp:txXfrm>
        <a:off x="3000896" y="52147"/>
        <a:ext cx="2628531" cy="408626"/>
      </dsp:txXfrm>
    </dsp:sp>
    <dsp:sp modelId="{5C03A421-F039-497D-A1D0-91F1185D9A98}">
      <dsp:nvSpPr>
        <dsp:cNvPr id="0" name=""/>
        <dsp:cNvSpPr/>
      </dsp:nvSpPr>
      <dsp:spPr>
        <a:xfrm>
          <a:off x="2983127" y="416398"/>
          <a:ext cx="2628531" cy="42101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Carbapenem-resistant Acinetobacter baumannii (CRAB)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Carbapenem-resistant Pseudomonas aeruginosa (CRPA)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Encephalitis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Herpes simplex, genital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Multisystem inflammatory syndrome in children (MIS-C)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Mycobacterium, species*</a:t>
          </a:r>
        </a:p>
      </dsp:txBody>
      <dsp:txXfrm>
        <a:off x="2983127" y="416398"/>
        <a:ext cx="2628531" cy="4210197"/>
      </dsp:txXfrm>
    </dsp:sp>
    <dsp:sp modelId="{ECDCA9D4-88F2-4228-B43B-7AF8DAFE8D34}">
      <dsp:nvSpPr>
        <dsp:cNvPr id="0" name=""/>
        <dsp:cNvSpPr/>
      </dsp:nvSpPr>
      <dsp:spPr>
        <a:xfrm>
          <a:off x="5997422" y="52147"/>
          <a:ext cx="2628531" cy="4086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SRCA-selected conditions from the top 5 categories</a:t>
          </a:r>
        </a:p>
      </dsp:txBody>
      <dsp:txXfrm>
        <a:off x="5997422" y="52147"/>
        <a:ext cx="2628531" cy="408626"/>
      </dsp:txXfrm>
    </dsp:sp>
    <dsp:sp modelId="{E1F03676-6376-407A-8C45-770EB92D5271}">
      <dsp:nvSpPr>
        <dsp:cNvPr id="0" name=""/>
        <dsp:cNvSpPr/>
      </dsp:nvSpPr>
      <dsp:spPr>
        <a:xfrm>
          <a:off x="5997422" y="460773"/>
          <a:ext cx="2628531" cy="42101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Vectorborne Diseases: Louse-Borne Relapsing Fever, Scabies, Filariasis, Leishmaniasis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Zoonotic Diseases: Cysticercosis, Taeniasis, Orthopox, Toxoplasmosis, Vesicular Stomatitis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Sexually Transmitted Diseases: Granuloma Inguinale, Ophthalmia Neonatorum*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Bloodborne Diseases: Hepatitis G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Enteric Diseases: Enterovirus Infections, Staphylococcal Enterotoxin B Intoxication, Clostridium perfringens, Rotavirus Infections</a:t>
          </a:r>
        </a:p>
      </dsp:txBody>
      <dsp:txXfrm>
        <a:off x="5997422" y="460773"/>
        <a:ext cx="2628531" cy="4210197"/>
      </dsp:txXfrm>
    </dsp:sp>
    <dsp:sp modelId="{DEAD59FE-1B09-40AB-92B4-20AF0E21094D}">
      <dsp:nvSpPr>
        <dsp:cNvPr id="0" name=""/>
        <dsp:cNvSpPr/>
      </dsp:nvSpPr>
      <dsp:spPr>
        <a:xfrm>
          <a:off x="8993947" y="52147"/>
          <a:ext cx="2628531" cy="4086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44704" rIns="78232" bIns="44704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SRCA-selected conditions identified as priority by &gt;1 respondent/jurisdiction</a:t>
          </a:r>
        </a:p>
      </dsp:txBody>
      <dsp:txXfrm>
        <a:off x="8993947" y="52147"/>
        <a:ext cx="2628531" cy="408626"/>
      </dsp:txXfrm>
    </dsp:sp>
    <dsp:sp modelId="{7B461C10-B2E9-4F9A-96B7-C4164C70BF8D}">
      <dsp:nvSpPr>
        <dsp:cNvPr id="0" name=""/>
        <dsp:cNvSpPr/>
      </dsp:nvSpPr>
      <dsp:spPr>
        <a:xfrm>
          <a:off x="8993947" y="460773"/>
          <a:ext cx="2628531" cy="421019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Cadmium Poisoning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Asbestosis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Toxic Effects of Agricultural Chemicals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Central-line associated Bloodstream Infection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Chemical Pneumonitis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Coal Workers' Pneumoconiosis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Farmers' Lung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Guillain-Barre Syndrome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Rheumatic Fever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Staphylococcal Disease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Suicide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Ventilator-Associated Event (VAE)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Byssinosis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Reyes Syndrome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Surgical Site Infection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Catheter-associated Urinary Tract Infection (UTI)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Drownings and Submersions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Head Injury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Motor Vehicle Injury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Berylliosis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100" kern="1200" dirty="0"/>
            <a:t>Mushroom Poisoning</a:t>
          </a:r>
        </a:p>
      </dsp:txBody>
      <dsp:txXfrm>
        <a:off x="8993947" y="460773"/>
        <a:ext cx="2628531" cy="42101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F896C-A07C-4D1E-8527-E802E239746F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B396F-F20F-4F5E-82FF-3D88DAE50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0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about:blank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Announce that condition lists will be shared on the RCKMS website and CoP Basecamp in the coming weeks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AA5434-C597-4C0B-9FEC-8CC3C90C62F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00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hlinkClick r:id="rId3" tooltip="https://technofaq.org/posts/2015/10/should-you-hire-an-answering-service/"/>
              </a:rPr>
              <a:t>This Photo</a:t>
            </a:r>
            <a:r>
              <a:rPr lang="en-US" sz="1200" dirty="0"/>
              <a:t> by Unknown Author is licensed under </a:t>
            </a:r>
            <a:r>
              <a:rPr lang="en-US" sz="1200" dirty="0">
                <a:hlinkClick r:id="rId3" tooltip="https://creativecommons.org/licenses/by-nc-sa/3.0/"/>
              </a:rPr>
              <a:t>CC BY-SA-NC</a:t>
            </a: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EC4336-59C6-4B41-BBD3-2EA691E939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228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A8D78-906B-4E6D-A333-0FB438D65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007" y="460211"/>
            <a:ext cx="11161986" cy="9061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8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45626-FAD1-4403-B34E-CFFEA40AB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007" y="1499969"/>
            <a:ext cx="11161986" cy="549548"/>
          </a:xfrm>
        </p:spPr>
        <p:txBody>
          <a:bodyPr anchor="ctr">
            <a:no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89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6549" y="2594154"/>
            <a:ext cx="9621636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060401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8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7658145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B52CBC1-6486-B94C-A525-6F440901A9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16888" y="1547813"/>
            <a:ext cx="3794125" cy="42703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1C1133-C140-0B4C-B556-EE9C6EEB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118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10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0C3F7-CD6C-2B46-BD75-2BDF30681A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90167" y="4385433"/>
            <a:ext cx="5421120" cy="2073732"/>
          </a:xfrm>
        </p:spPr>
        <p:txBody>
          <a:bodyPr anchor="b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r">
              <a:buNone/>
              <a:defRPr sz="2000"/>
            </a:lvl2pPr>
            <a:lvl3pPr marL="914400" indent="0" algn="r">
              <a:buNone/>
              <a:defRPr sz="2000"/>
            </a:lvl3pPr>
            <a:lvl4pPr marL="1371600" indent="0" algn="r">
              <a:buNone/>
              <a:defRPr sz="2000"/>
            </a:lvl4pPr>
            <a:lvl5pPr marL="1828800" indent="0" algn="r">
              <a:buNone/>
              <a:defRPr sz="2000"/>
            </a:lvl5pPr>
          </a:lstStyle>
          <a:p>
            <a:pPr lvl="0"/>
            <a:r>
              <a:rPr lang="en-US" dirty="0"/>
              <a:t>[Attribution/Contact Info]</a:t>
            </a:r>
          </a:p>
        </p:txBody>
      </p:sp>
    </p:spTree>
    <p:extLst>
      <p:ext uri="{BB962C8B-B14F-4D97-AF65-F5344CB8AC3E}">
        <p14:creationId xmlns:p14="http://schemas.microsoft.com/office/powerpoint/2010/main" val="1810927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3093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6549" y="2594154"/>
            <a:ext cx="9621636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37715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0C3F7-CD6C-2B46-BD75-2BDF30681A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90167" y="4385433"/>
            <a:ext cx="5421120" cy="2073732"/>
          </a:xfrm>
        </p:spPr>
        <p:txBody>
          <a:bodyPr anchor="b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r">
              <a:buNone/>
              <a:defRPr sz="2000"/>
            </a:lvl2pPr>
            <a:lvl3pPr marL="914400" indent="0" algn="r">
              <a:buNone/>
              <a:defRPr sz="2000"/>
            </a:lvl3pPr>
            <a:lvl4pPr marL="1371600" indent="0" algn="r">
              <a:buNone/>
              <a:defRPr sz="2000"/>
            </a:lvl4pPr>
            <a:lvl5pPr marL="1828800" indent="0" algn="r">
              <a:buNone/>
              <a:defRPr sz="2000"/>
            </a:lvl5pPr>
          </a:lstStyle>
          <a:p>
            <a:pPr lvl="0"/>
            <a:r>
              <a:rPr lang="en-US" dirty="0"/>
              <a:t>[Attribution/Contact Info]</a:t>
            </a:r>
          </a:p>
        </p:txBody>
      </p:sp>
    </p:spTree>
    <p:extLst>
      <p:ext uri="{BB962C8B-B14F-4D97-AF65-F5344CB8AC3E}">
        <p14:creationId xmlns:p14="http://schemas.microsoft.com/office/powerpoint/2010/main" val="364732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29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165"/>
            </a:lvl1pPr>
            <a:lvl2pPr marL="221888" indent="0" algn="ctr">
              <a:buNone/>
              <a:defRPr sz="971"/>
            </a:lvl2pPr>
            <a:lvl3pPr marL="443777" indent="0" algn="ctr">
              <a:buNone/>
              <a:defRPr sz="874"/>
            </a:lvl3pPr>
            <a:lvl4pPr marL="665665" indent="0" algn="ctr">
              <a:buNone/>
              <a:defRPr sz="777"/>
            </a:lvl4pPr>
            <a:lvl5pPr marL="887553" indent="0" algn="ctr">
              <a:buNone/>
              <a:defRPr sz="777"/>
            </a:lvl5pPr>
            <a:lvl6pPr marL="1109442" indent="0" algn="ctr">
              <a:buNone/>
              <a:defRPr sz="777"/>
            </a:lvl6pPr>
            <a:lvl7pPr marL="1331330" indent="0" algn="ctr">
              <a:buNone/>
              <a:defRPr sz="777"/>
            </a:lvl7pPr>
            <a:lvl8pPr marL="1553218" indent="0" algn="ctr">
              <a:buNone/>
              <a:defRPr sz="777"/>
            </a:lvl8pPr>
            <a:lvl9pPr marL="1775106" indent="0" algn="ctr">
              <a:buNone/>
              <a:defRPr sz="77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A637-A056-4052-B416-1C17DFE5086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057D5-4628-4DD4-AB20-B875DFDC5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84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D28A2-C672-41BB-90A7-FA43AA822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24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22" r:id="rId7"/>
    <p:sldLayoutId id="2147483724" r:id="rId8"/>
    <p:sldLayoutId id="214748372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01A637-A056-4052-B416-1C17DFE50867}" type="datetimeFigureOut">
              <a:rPr lang="en-US" smtClean="0"/>
              <a:t>10/19/2021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8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057D5-4628-4DD4-AB20-B875DFDC5F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333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skrishan@cste.org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jpg"/><Relationship Id="rId5" Type="http://schemas.openxmlformats.org/officeDocument/2006/relationships/hyperlink" Target="about:blank" TargetMode="Externa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9297-0560-2745-813D-2363CDC54F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RCKMS Community of Practice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78EEC8-5FD1-3049-9C53-1BEBDA5F54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/>
              <a:t>Town Hall meeting on September 22, 2021</a:t>
            </a:r>
          </a:p>
        </p:txBody>
      </p:sp>
    </p:spTree>
    <p:extLst>
      <p:ext uri="{BB962C8B-B14F-4D97-AF65-F5344CB8AC3E}">
        <p14:creationId xmlns:p14="http://schemas.microsoft.com/office/powerpoint/2010/main" val="1707429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lendar on table">
            <a:extLst>
              <a:ext uri="{FF2B5EF4-FFF2-40B4-BE49-F238E27FC236}">
                <a16:creationId xmlns:a16="http://schemas.microsoft.com/office/drawing/2014/main" id="{A1D20FFA-D83A-4111-A565-12C4DBBDE7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2" name="Rectangle 8">
            <a:extLst>
              <a:ext uri="{FF2B5EF4-FFF2-40B4-BE49-F238E27FC236}">
                <a16:creationId xmlns:a16="http://schemas.microsoft.com/office/drawing/2014/main" id="{B4147794-66B7-4CDE-BC75-BBDC48B2F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481" y="0"/>
            <a:ext cx="7718119" cy="685800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71DA8-7BD7-46B6-875F-63726626D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0889" y="365758"/>
            <a:ext cx="6784259" cy="13464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+mj-cs"/>
              </a:rPr>
              <a:t>Today’s Agenda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14307EEC-CE3D-4E13-BCC9-AFF8C8BDB6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6985459"/>
              </p:ext>
            </p:extLst>
          </p:nvPr>
        </p:nvGraphicFramePr>
        <p:xfrm>
          <a:off x="3983890" y="1441938"/>
          <a:ext cx="7103210" cy="5050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3" name="Rectangle 10">
            <a:extLst>
              <a:ext uri="{FF2B5EF4-FFF2-40B4-BE49-F238E27FC236}">
                <a16:creationId xmlns:a16="http://schemas.microsoft.com/office/drawing/2014/main" id="{41202E79-1236-4DF8-9921-F47A0B079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7223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5471D2-467E-4A55-8511-CF2D1D990B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RCKMS Announcements</a:t>
            </a:r>
          </a:p>
        </p:txBody>
      </p:sp>
    </p:spTree>
    <p:extLst>
      <p:ext uri="{BB962C8B-B14F-4D97-AF65-F5344CB8AC3E}">
        <p14:creationId xmlns:p14="http://schemas.microsoft.com/office/powerpoint/2010/main" val="464113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23D653-04A0-48E0-8A75-397AD432AD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2022 RCKMS Content Release: Condition Selection Preview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924E561-452F-40C3-B9C1-5C9779F1D8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007" y="1666222"/>
            <a:ext cx="11161986" cy="549548"/>
          </a:xfrm>
        </p:spPr>
        <p:txBody>
          <a:bodyPr>
            <a:noAutofit/>
          </a:bodyPr>
          <a:lstStyle/>
          <a:p>
            <a:r>
              <a:rPr lang="en-US" sz="2400" dirty="0"/>
              <a:t>RCKMS Community Of Practice Town Hall Meeting</a:t>
            </a:r>
          </a:p>
          <a:p>
            <a:r>
              <a:rPr lang="en-US" sz="2400" dirty="0"/>
              <a:t>September 22, 2021</a:t>
            </a:r>
          </a:p>
        </p:txBody>
      </p:sp>
      <p:sp>
        <p:nvSpPr>
          <p:cNvPr id="6" name="Subtitle 4">
            <a:extLst>
              <a:ext uri="{FF2B5EF4-FFF2-40B4-BE49-F238E27FC236}">
                <a16:creationId xmlns:a16="http://schemas.microsoft.com/office/drawing/2014/main" id="{272B3374-F616-4AB6-867C-E7A7102AD6B8}"/>
              </a:ext>
            </a:extLst>
          </p:cNvPr>
          <p:cNvSpPr txBox="1">
            <a:spLocks/>
          </p:cNvSpPr>
          <p:nvPr/>
        </p:nvSpPr>
        <p:spPr>
          <a:xfrm>
            <a:off x="515007" y="2973167"/>
            <a:ext cx="11161986" cy="5495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Shaily Krishan (CSTE)</a:t>
            </a:r>
          </a:p>
          <a:p>
            <a:r>
              <a:rPr lang="en-US" sz="1800" dirty="0"/>
              <a:t>RCKMS Content Team Lead</a:t>
            </a:r>
          </a:p>
        </p:txBody>
      </p:sp>
    </p:spTree>
    <p:extLst>
      <p:ext uri="{BB962C8B-B14F-4D97-AF65-F5344CB8AC3E}">
        <p14:creationId xmlns:p14="http://schemas.microsoft.com/office/powerpoint/2010/main" val="757620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037C4-F4CF-43B3-A218-E50D41C4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RCKMS Content Release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0028-B7CB-4BA0-901D-778C57A7B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600" dirty="0"/>
              <a:t>6 Scheduled RCKMS Content Releases as of June 2021 (108 conditions available)</a:t>
            </a:r>
          </a:p>
          <a:p>
            <a:pPr lvl="1" algn="just"/>
            <a:r>
              <a:rPr lang="en-US" dirty="0"/>
              <a:t>Submit requests for changes/additions to RCKMS reporting criteria, RCKMS value sets, or RCTC: </a:t>
            </a:r>
            <a:r>
              <a:rPr lang="en-US" b="1" dirty="0"/>
              <a:t>Friday, October 15, 2021</a:t>
            </a:r>
          </a:p>
          <a:p>
            <a:r>
              <a:rPr lang="en-US" sz="2600" dirty="0"/>
              <a:t>Planning for 65 </a:t>
            </a:r>
            <a:r>
              <a:rPr lang="en-US" sz="2600" b="1" u="sng" dirty="0"/>
              <a:t>new</a:t>
            </a:r>
            <a:r>
              <a:rPr lang="en-US" sz="2600" dirty="0"/>
              <a:t> conditions over 2 upcoming scheduled RCKMS content releases in 2022</a:t>
            </a:r>
          </a:p>
          <a:p>
            <a:pPr lvl="1"/>
            <a:r>
              <a:rPr lang="en-US" dirty="0"/>
              <a:t>Content Release 7: January 2022* [</a:t>
            </a:r>
            <a:r>
              <a:rPr lang="en-US" b="1" dirty="0"/>
              <a:t>24</a:t>
            </a:r>
            <a:r>
              <a:rPr lang="en-US" dirty="0"/>
              <a:t> new conditions]</a:t>
            </a:r>
          </a:p>
          <a:p>
            <a:pPr lvl="1"/>
            <a:r>
              <a:rPr lang="en-US" dirty="0"/>
              <a:t>Content Release 8: June 2022* [</a:t>
            </a:r>
            <a:r>
              <a:rPr lang="en-US" b="1" dirty="0"/>
              <a:t>41</a:t>
            </a:r>
            <a:r>
              <a:rPr lang="en-US" dirty="0"/>
              <a:t> new conditions]</a:t>
            </a:r>
          </a:p>
          <a:p>
            <a:pPr lvl="1"/>
            <a:endParaRPr lang="en-US" dirty="0"/>
          </a:p>
          <a:p>
            <a:pPr marL="0" indent="0" algn="just">
              <a:buNone/>
            </a:pPr>
            <a:r>
              <a:rPr lang="en-US" sz="1900" i="1" dirty="0"/>
              <a:t>*RCKMS users can author reporting specifications for new conditions approximately 1 month after the Content Release date</a:t>
            </a:r>
          </a:p>
        </p:txBody>
      </p:sp>
    </p:spTree>
    <p:extLst>
      <p:ext uri="{BB962C8B-B14F-4D97-AF65-F5344CB8AC3E}">
        <p14:creationId xmlns:p14="http://schemas.microsoft.com/office/powerpoint/2010/main" val="2051013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98DFA-2D70-4D69-8468-809CD21FF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RCKMS User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8C47C-3754-403B-8EFD-5CFACA811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09"/>
            <a:ext cx="11627913" cy="451613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RCKMS User Assessment collected feedback from RCKMS users on releasing new conditions in RCKMS in 2022 </a:t>
            </a:r>
          </a:p>
          <a:p>
            <a:r>
              <a:rPr lang="en-US" dirty="0"/>
              <a:t>The assessment contained questions about reportable condition selection and condition category prioritization</a:t>
            </a:r>
          </a:p>
          <a:p>
            <a:pPr lvl="1"/>
            <a:r>
              <a:rPr lang="en-US" dirty="0"/>
              <a:t>Users selected from a list of conditions identified from 2018 SRCA data</a:t>
            </a:r>
          </a:p>
          <a:p>
            <a:pPr lvl="1"/>
            <a:r>
              <a:rPr lang="en-US" dirty="0"/>
              <a:t>Users listed preferred conditions in open-ended/ free text fields</a:t>
            </a:r>
          </a:p>
          <a:p>
            <a:pPr lvl="1"/>
            <a:r>
              <a:rPr lang="en-US" dirty="0"/>
              <a:t>Users ranked condition category priorities</a:t>
            </a:r>
          </a:p>
          <a:p>
            <a:pPr lvl="1"/>
            <a:r>
              <a:rPr lang="en-US" dirty="0"/>
              <a:t>Users provided general input to inform the future direction of RCKMS Content Development</a:t>
            </a:r>
          </a:p>
          <a:p>
            <a:r>
              <a:rPr lang="en-US" dirty="0"/>
              <a:t>Total number of responses: 32</a:t>
            </a:r>
          </a:p>
          <a:p>
            <a:r>
              <a:rPr lang="en-US" dirty="0"/>
              <a:t>Unique jurisdictions represented: 22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827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B7FF6-9121-41B5-82DD-513CA3405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312" y="299425"/>
            <a:ext cx="9175531" cy="782621"/>
          </a:xfrm>
        </p:spPr>
        <p:txBody>
          <a:bodyPr/>
          <a:lstStyle/>
          <a:p>
            <a:r>
              <a:rPr lang="en-US" sz="3600" dirty="0"/>
              <a:t>Content Release 7 Preview (January 2022):</a:t>
            </a:r>
            <a:br>
              <a:rPr lang="en-US" sz="3600" dirty="0"/>
            </a:br>
            <a:r>
              <a:rPr lang="en-US" sz="3600" dirty="0"/>
              <a:t>24 New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6B021-A486-4CD8-803A-EFF75C008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09"/>
            <a:ext cx="11627913" cy="4551649"/>
          </a:xfrm>
        </p:spPr>
        <p:txBody>
          <a:bodyPr>
            <a:normAutofit/>
          </a:bodyPr>
          <a:lstStyle/>
          <a:p>
            <a:r>
              <a:rPr lang="en-US" dirty="0"/>
              <a:t>Alpha Gal Syndrome (new CSTE Position Statement) </a:t>
            </a:r>
            <a:r>
              <a:rPr lang="en-US" b="1" dirty="0"/>
              <a:t>+</a:t>
            </a:r>
          </a:p>
          <a:p>
            <a:r>
              <a:rPr lang="en-US" dirty="0"/>
              <a:t>Infant Botulism (NNC) </a:t>
            </a:r>
            <a:r>
              <a:rPr lang="en-US" b="1" dirty="0"/>
              <a:t>+</a:t>
            </a:r>
          </a:p>
          <a:p>
            <a:r>
              <a:rPr lang="en-US" dirty="0"/>
              <a:t>22 conditions selected from RCKMS user assessment based on criteria below:</a:t>
            </a:r>
          </a:p>
          <a:p>
            <a:pPr lvl="1"/>
            <a:r>
              <a:rPr lang="en-US" dirty="0"/>
              <a:t>SRCA-selected condition</a:t>
            </a:r>
          </a:p>
          <a:p>
            <a:pPr marL="457200" lvl="1" indent="0" algn="ctr">
              <a:buNone/>
            </a:pPr>
            <a:r>
              <a:rPr lang="en-US" b="1" dirty="0"/>
              <a:t>AND</a:t>
            </a:r>
          </a:p>
          <a:p>
            <a:pPr marL="457200" lvl="1" indent="0" algn="ctr">
              <a:buNone/>
            </a:pPr>
            <a:endParaRPr lang="en-US" dirty="0"/>
          </a:p>
          <a:p>
            <a:pPr lvl="1"/>
            <a:r>
              <a:rPr lang="en-US" dirty="0"/>
              <a:t>&gt;5 respondents </a:t>
            </a:r>
            <a:r>
              <a:rPr lang="en-US" u="sng" dirty="0"/>
              <a:t>and</a:t>
            </a:r>
            <a:r>
              <a:rPr lang="en-US" dirty="0"/>
              <a:t> &gt;5 unique jurisdictions selected condition as a priority for inclusion</a:t>
            </a:r>
          </a:p>
        </p:txBody>
      </p:sp>
    </p:spTree>
    <p:extLst>
      <p:ext uri="{BB962C8B-B14F-4D97-AF65-F5344CB8AC3E}">
        <p14:creationId xmlns:p14="http://schemas.microsoft.com/office/powerpoint/2010/main" val="2266768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929CA-C869-4CAE-8C0C-CDC42659C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290545"/>
            <a:ext cx="9175531" cy="782621"/>
          </a:xfrm>
        </p:spPr>
        <p:txBody>
          <a:bodyPr/>
          <a:lstStyle/>
          <a:p>
            <a:r>
              <a:rPr lang="en-US" sz="3600" dirty="0"/>
              <a:t>Content Release 7 Preview (January 2022):</a:t>
            </a:r>
            <a:br>
              <a:rPr lang="en-US" sz="3600" dirty="0"/>
            </a:br>
            <a:r>
              <a:rPr lang="en-US" sz="3600" dirty="0"/>
              <a:t>24 New Conditions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6838A74-CE0A-4912-9553-C92A1D04909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30090" y="1245785"/>
          <a:ext cx="5865162" cy="496957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32101">
                  <a:extLst>
                    <a:ext uri="{9D8B030D-6E8A-4147-A177-3AD203B41FA5}">
                      <a16:colId xmlns:a16="http://schemas.microsoft.com/office/drawing/2014/main" val="3230018379"/>
                    </a:ext>
                  </a:extLst>
                </a:gridCol>
                <a:gridCol w="3033061">
                  <a:extLst>
                    <a:ext uri="{9D8B030D-6E8A-4147-A177-3AD203B41FA5}">
                      <a16:colId xmlns:a16="http://schemas.microsoft.com/office/drawing/2014/main" val="2810162503"/>
                    </a:ext>
                  </a:extLst>
                </a:gridCol>
              </a:tblGrid>
              <a:tr h="1987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Condition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28" marR="5912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Category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128" marR="59128" marT="0" marB="0"/>
                </a:tc>
                <a:extLst>
                  <a:ext uri="{0D108BD9-81ED-4DB2-BD59-A6C34878D82A}">
                    <a16:rowId xmlns:a16="http://schemas.microsoft.com/office/drawing/2014/main" val="443314876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Amebiasis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Enteric Diseases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727622022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Clostridioides difficile Infection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Enteric Diseases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198842019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Enterobacteriaceae Infection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Enteric Diseases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4199654430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Norovirus Infections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Enteric Diseases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900885044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Staphylococcus aureus Infection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Healthcare-Associated Events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552717130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Vancomycin-resistant Enterococci (VRE) Infection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Healthcare-Associated Events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041823394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Animal Bites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Injuries, NEC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596905003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Drug (Controlled Substance) Overdose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Injuries, NEC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660627586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Meningitis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Neurological Conditions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816605788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Cryptococcosis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Respiratory Conditions (infectious)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856263122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Influenza-like Illness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Respiratory Conditions (infectious)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418811956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Streptococcal Disease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Streptococcal Diseases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718247377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Arsenic Poisoning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Toxic Effect of Non-Medicinal Substances 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021456979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Infant Botulism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Toxic Effect of Non-Medicinal Substances 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283354532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Mercury Poisoning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Toxic Effect of Non-Medicinal Substances 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318533642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Toxic Effects of Heavy Metals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Toxic Effect of Non-Medicinal Substances 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218796149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Immunization-related Adverse reaction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Vaccine-Preventable Conditions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862839277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Vaccinia Disease or Adverse Event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Vaccine-Preventable Conditions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748206871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Chagas Disease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Vectorborne Disease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955837513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Typhus Fever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Vectorborne Disease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942640673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Alpha Gal Syndrome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Vectorborne Diseases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4096209910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Glanders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Zoonotic Diseases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894478759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Nipah Virus Infection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Zoonotic Diseases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745678498"/>
                  </a:ext>
                </a:extLst>
              </a:tr>
              <a:tr h="19878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Kawasaki Disease</a:t>
                      </a: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1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TBD- Condition category needs to be created</a:t>
                      </a: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338614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515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87E4D-F968-4F6E-8266-746BF70E8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Content Release 8 Preview (June 2022): </a:t>
            </a:r>
            <a:br>
              <a:rPr lang="en-US" sz="3600" dirty="0"/>
            </a:br>
            <a:r>
              <a:rPr lang="en-US" sz="3600" dirty="0"/>
              <a:t>41 New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B9BD8-EEC2-492C-B06B-91EF1C847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80" y="1431899"/>
            <a:ext cx="11627913" cy="4529974"/>
          </a:xfrm>
        </p:spPr>
        <p:txBody>
          <a:bodyPr>
            <a:normAutofit/>
          </a:bodyPr>
          <a:lstStyle/>
          <a:p>
            <a:r>
              <a:rPr lang="en-US" dirty="0"/>
              <a:t>Conditions entered as free-text by &gt;1 respondent/ jurisdiction (excluding birth defects)</a:t>
            </a:r>
          </a:p>
          <a:p>
            <a:r>
              <a:rPr lang="en-US" dirty="0"/>
              <a:t>SRCA-selected conditions from the top categories prioritized in the assessment</a:t>
            </a:r>
          </a:p>
          <a:p>
            <a:r>
              <a:rPr lang="en-US" dirty="0"/>
              <a:t>SRCA-selected conditions identified as priority by &gt;1 respondent/jurisdiction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444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3A1B1-7402-46A8-B73A-8013099D7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Content Release 8 Preview (June 2022): </a:t>
            </a:r>
            <a:br>
              <a:rPr lang="en-US" sz="3600" dirty="0"/>
            </a:br>
            <a:r>
              <a:rPr lang="en-US" sz="3600" dirty="0"/>
              <a:t>41 New Conditions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A55D689-E10F-43B1-B08A-B67069D024D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84163" y="1271587"/>
          <a:ext cx="11626850" cy="4723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3860281-BF08-43A1-BC06-B62310DADD3E}"/>
              </a:ext>
            </a:extLst>
          </p:cNvPr>
          <p:cNvSpPr txBox="1"/>
          <p:nvPr/>
        </p:nvSpPr>
        <p:spPr>
          <a:xfrm>
            <a:off x="203962" y="5976949"/>
            <a:ext cx="69301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latin typeface="Arial" panose="020B0604020202020204" pitchFamily="34" charset="0"/>
                <a:cs typeface="Arial" panose="020B0604020202020204" pitchFamily="34" charset="0"/>
              </a:rPr>
              <a:t>* Condition needs further evaluation to determine if covered in an existing RCKMS Reporting Specification  </a:t>
            </a:r>
          </a:p>
        </p:txBody>
      </p:sp>
    </p:spTree>
    <p:extLst>
      <p:ext uri="{BB962C8B-B14F-4D97-AF65-F5344CB8AC3E}">
        <p14:creationId xmlns:p14="http://schemas.microsoft.com/office/powerpoint/2010/main" val="1134497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E5E79-23AC-4552-8940-F67D61736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CB2BF-07E7-4EEB-A73F-006AA71793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044" y="1293657"/>
            <a:ext cx="11627913" cy="427068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Email: </a:t>
            </a:r>
            <a:r>
              <a:rPr lang="en-US" dirty="0">
                <a:hlinkClick r:id="rId2"/>
              </a:rPr>
              <a:t>skrishan@cste.org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1966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FD6A8F5F-ED6E-4377-9E68-535B12D326AE}"/>
              </a:ext>
            </a:extLst>
          </p:cNvPr>
          <p:cNvSpPr/>
          <p:nvPr/>
        </p:nvSpPr>
        <p:spPr>
          <a:xfrm>
            <a:off x="0" y="81224"/>
            <a:ext cx="12192000" cy="470676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8F8E800-CD22-4854-82BD-DD49FDB5E9D4}"/>
              </a:ext>
            </a:extLst>
          </p:cNvPr>
          <p:cNvSpPr/>
          <p:nvPr/>
        </p:nvSpPr>
        <p:spPr>
          <a:xfrm>
            <a:off x="1" y="-136057"/>
            <a:ext cx="12192000" cy="6100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2206" tIns="26103" rIns="52206" bIns="261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8"/>
          </a:p>
        </p:txBody>
      </p:sp>
      <p:sp>
        <p:nvSpPr>
          <p:cNvPr id="61" name="Isosceles Triangle 60">
            <a:extLst>
              <a:ext uri="{FF2B5EF4-FFF2-40B4-BE49-F238E27FC236}">
                <a16:creationId xmlns:a16="http://schemas.microsoft.com/office/drawing/2014/main" id="{73064C0F-A81B-40C8-9609-DC933435E05C}"/>
              </a:ext>
            </a:extLst>
          </p:cNvPr>
          <p:cNvSpPr/>
          <p:nvPr/>
        </p:nvSpPr>
        <p:spPr>
          <a:xfrm rot="10800000">
            <a:off x="10577855" y="-136057"/>
            <a:ext cx="1225868" cy="953497"/>
          </a:xfrm>
          <a:prstGeom prst="triangle">
            <a:avLst>
              <a:gd name="adj" fmla="val 50912"/>
            </a:avLst>
          </a:prstGeom>
          <a:solidFill>
            <a:schemeClr val="tx2">
              <a:alpha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4" dirty="0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05353269-2422-473D-B78C-E80421331F00}"/>
              </a:ext>
            </a:extLst>
          </p:cNvPr>
          <p:cNvSpPr/>
          <p:nvPr/>
        </p:nvSpPr>
        <p:spPr>
          <a:xfrm rot="10800000">
            <a:off x="10850925" y="-114646"/>
            <a:ext cx="1225867" cy="889252"/>
          </a:xfrm>
          <a:prstGeom prst="triangle">
            <a:avLst>
              <a:gd name="adj" fmla="val 50912"/>
            </a:avLst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4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37965F-C4ED-45F8-927B-A68569034DD8}"/>
              </a:ext>
            </a:extLst>
          </p:cNvPr>
          <p:cNvSpPr/>
          <p:nvPr/>
        </p:nvSpPr>
        <p:spPr>
          <a:xfrm>
            <a:off x="1" y="6532776"/>
            <a:ext cx="12192000" cy="3027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2206" tIns="26103" rIns="52206" bIns="261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8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FA18A04-D016-41B8-A797-94E3913F3130}"/>
              </a:ext>
            </a:extLst>
          </p:cNvPr>
          <p:cNvGrpSpPr/>
          <p:nvPr/>
        </p:nvGrpSpPr>
        <p:grpSpPr>
          <a:xfrm>
            <a:off x="15081486" y="3786654"/>
            <a:ext cx="520459" cy="453191"/>
            <a:chOff x="1093433" y="3730358"/>
            <a:chExt cx="977885" cy="757245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F940088-6C1B-4031-B9D5-3727CB5F314F}"/>
                </a:ext>
              </a:extLst>
            </p:cNvPr>
            <p:cNvSpPr/>
            <p:nvPr/>
          </p:nvSpPr>
          <p:spPr>
            <a:xfrm>
              <a:off x="1094845" y="3748593"/>
              <a:ext cx="937009" cy="5527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2206" tIns="26103" rIns="52206" bIns="2610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8"/>
            </a:p>
          </p:txBody>
        </p:sp>
        <p:pic>
          <p:nvPicPr>
            <p:cNvPr id="45" name="Picture 44" descr="A picture containing electronics, display, monitor, computer&#10;&#10;Description automatically generated">
              <a:extLst>
                <a:ext uri="{FF2B5EF4-FFF2-40B4-BE49-F238E27FC236}">
                  <a16:creationId xmlns:a16="http://schemas.microsoft.com/office/drawing/2014/main" id="{A31D7547-7479-421C-99C5-324E6EF84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 flipH="1">
              <a:off x="1093433" y="3730358"/>
              <a:ext cx="977885" cy="757245"/>
            </a:xfrm>
            <a:prstGeom prst="rect">
              <a:avLst/>
            </a:prstGeom>
          </p:spPr>
        </p:pic>
      </p:grp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C4B3247A-6BE9-4DAC-8FA3-64CED46E92DA}"/>
              </a:ext>
            </a:extLst>
          </p:cNvPr>
          <p:cNvSpPr/>
          <p:nvPr/>
        </p:nvSpPr>
        <p:spPr>
          <a:xfrm rot="10800000">
            <a:off x="-2123825" y="3820995"/>
            <a:ext cx="171783" cy="120639"/>
          </a:xfrm>
          <a:prstGeom prst="triangle">
            <a:avLst>
              <a:gd name="adj" fmla="val 49888"/>
            </a:avLst>
          </a:prstGeom>
          <a:solidFill>
            <a:schemeClr val="tx2">
              <a:lumMod val="40000"/>
              <a:lumOff val="60000"/>
              <a:alpha val="1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94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C699B58-48B3-40FB-A615-F7FCA1F2A4A0}"/>
              </a:ext>
            </a:extLst>
          </p:cNvPr>
          <p:cNvSpPr/>
          <p:nvPr/>
        </p:nvSpPr>
        <p:spPr>
          <a:xfrm>
            <a:off x="36332" y="1833998"/>
            <a:ext cx="7023803" cy="832431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2206" tIns="26103" rIns="52206" bIns="2610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8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82C5EB0-66FD-4B42-B6C4-4AF5C156271C}"/>
              </a:ext>
            </a:extLst>
          </p:cNvPr>
          <p:cNvSpPr/>
          <p:nvPr/>
        </p:nvSpPr>
        <p:spPr>
          <a:xfrm>
            <a:off x="291175" y="816894"/>
            <a:ext cx="51068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4">
                    <a:lumMod val="75000"/>
                  </a:schemeClr>
                </a:solidFill>
              </a:rPr>
              <a:t>Coming this Fall….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795D56E-BB22-4764-ACCF-DDBE566660FB}"/>
              </a:ext>
            </a:extLst>
          </p:cNvPr>
          <p:cNvSpPr/>
          <p:nvPr/>
        </p:nvSpPr>
        <p:spPr>
          <a:xfrm>
            <a:off x="277572" y="2006237"/>
            <a:ext cx="51068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Authoring Support Agents</a:t>
            </a:r>
          </a:p>
        </p:txBody>
      </p:sp>
      <p:pic>
        <p:nvPicPr>
          <p:cNvPr id="10" name="Picture 9" descr="A group of people wearing headsets&#10;&#10;Description automatically generated with medium confidence">
            <a:extLst>
              <a:ext uri="{FF2B5EF4-FFF2-40B4-BE49-F238E27FC236}">
                <a16:creationId xmlns:a16="http://schemas.microsoft.com/office/drawing/2014/main" id="{3C4EFF28-1042-44EC-A0A2-1408DAF73F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146097" y="1259878"/>
            <a:ext cx="4598103" cy="3133781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26113408-246A-4DC1-AB10-1BAA279E69B0}"/>
              </a:ext>
            </a:extLst>
          </p:cNvPr>
          <p:cNvSpPr/>
          <p:nvPr/>
        </p:nvSpPr>
        <p:spPr>
          <a:xfrm>
            <a:off x="487589" y="2987107"/>
            <a:ext cx="5756800" cy="1656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jurisdiction will be assigned an agent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 answer your authoring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author or update rules for jurisdictions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ongoing engagement with RCKMS users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67" dirty="0">
              <a:solidFill>
                <a:srgbClr val="C89800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9EC9AB7-5EC7-45B9-866F-849C2635A34B}"/>
              </a:ext>
            </a:extLst>
          </p:cNvPr>
          <p:cNvSpPr/>
          <p:nvPr/>
        </p:nvSpPr>
        <p:spPr>
          <a:xfrm>
            <a:off x="0" y="6225194"/>
            <a:ext cx="12192000" cy="470676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79" descr="Text, logo&#10;&#10;Description automatically generated with medium confidence">
            <a:extLst>
              <a:ext uri="{FF2B5EF4-FFF2-40B4-BE49-F238E27FC236}">
                <a16:creationId xmlns:a16="http://schemas.microsoft.com/office/drawing/2014/main" id="{859933DA-A933-4245-93CB-218595E18D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1" y="6185780"/>
            <a:ext cx="1178527" cy="471412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62E389D9-C439-4F83-A9FA-A43A5F49D26E}"/>
              </a:ext>
            </a:extLst>
          </p:cNvPr>
          <p:cNvSpPr txBox="1"/>
          <p:nvPr/>
        </p:nvSpPr>
        <p:spPr>
          <a:xfrm>
            <a:off x="191850" y="6465123"/>
            <a:ext cx="971357" cy="2539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050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www.rckms.org</a:t>
            </a:r>
            <a:endParaRPr lang="en-US" sz="1050" dirty="0">
              <a:solidFill>
                <a:schemeClr val="accent4"/>
              </a:solidFill>
              <a:latin typeface="Arial Narrow" panose="020B0606020202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B249328-6CC1-47F6-AAF2-23303FAD3911}"/>
              </a:ext>
            </a:extLst>
          </p:cNvPr>
          <p:cNvSpPr txBox="1"/>
          <p:nvPr/>
        </p:nvSpPr>
        <p:spPr>
          <a:xfrm>
            <a:off x="8542421" y="6344546"/>
            <a:ext cx="3649579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Need Assistance?  Submit an </a:t>
            </a:r>
            <a:r>
              <a:rPr lang="en-US" sz="1400" u="sng" dirty="0">
                <a:solidFill>
                  <a:schemeClr val="accent4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RCKMS Ticket</a:t>
            </a:r>
            <a:r>
              <a:rPr lang="en-US" sz="1400" dirty="0">
                <a:solidFill>
                  <a:schemeClr val="accent4"/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44CAA38-D61C-43AD-90C7-0818678FA33F}"/>
              </a:ext>
            </a:extLst>
          </p:cNvPr>
          <p:cNvSpPr/>
          <p:nvPr/>
        </p:nvSpPr>
        <p:spPr>
          <a:xfrm>
            <a:off x="271543" y="78755"/>
            <a:ext cx="117491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Ramping up authoring &amp; authoring support 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152ECB7-303F-4715-8A3B-4B5612EB2FC9}"/>
              </a:ext>
            </a:extLst>
          </p:cNvPr>
          <p:cNvSpPr/>
          <p:nvPr/>
        </p:nvSpPr>
        <p:spPr>
          <a:xfrm>
            <a:off x="1101969" y="5215174"/>
            <a:ext cx="9475886" cy="825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provide more updates on the launch of this activity around mid-November.</a:t>
            </a:r>
          </a:p>
          <a:p>
            <a:pPr algn="ctr"/>
            <a:endParaRPr lang="en-US" sz="1167" dirty="0">
              <a:solidFill>
                <a:srgbClr val="C898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0234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7F55D98-BE99-43E9-92B0-721240459AF0}"/>
              </a:ext>
            </a:extLst>
          </p:cNvPr>
          <p:cNvSpPr/>
          <p:nvPr/>
        </p:nvSpPr>
        <p:spPr>
          <a:xfrm>
            <a:off x="7909922" y="1676399"/>
            <a:ext cx="3710578" cy="454297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69B8D9-58E8-F543-83AB-D7D2DB1B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431" y="343813"/>
            <a:ext cx="9970477" cy="782621"/>
          </a:xfrm>
        </p:spPr>
        <p:txBody>
          <a:bodyPr/>
          <a:lstStyle/>
          <a:p>
            <a:r>
              <a:rPr lang="en-US" sz="3600" dirty="0"/>
              <a:t>Breakout Session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6A3E0D-2ABC-4F94-A8AF-BC8F3100BDCD}"/>
              </a:ext>
            </a:extLst>
          </p:cNvPr>
          <p:cNvSpPr txBox="1"/>
          <p:nvPr/>
        </p:nvSpPr>
        <p:spPr>
          <a:xfrm>
            <a:off x="428170" y="1730190"/>
            <a:ext cx="6925129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RCKMS Authoring Support Discussion: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By January 2022, what are your jurisdiction’s action plans for authoring conditions in RCKMS?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Each jurisdiction will be assigned an Authoring Support Agent, how might your jurisdiction imagine utilizing this support?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What staffing needs does your jurisdiction have to support RCKMS authoring?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3DD1A2-E5BA-47BF-91D2-4096775DC289}"/>
              </a:ext>
            </a:extLst>
          </p:cNvPr>
          <p:cNvSpPr txBox="1"/>
          <p:nvPr/>
        </p:nvSpPr>
        <p:spPr>
          <a:xfrm>
            <a:off x="7989583" y="1867034"/>
            <a:ext cx="3551255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US" sz="1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few notes:</a:t>
            </a:r>
          </a:p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participate, join this session by computer.</a:t>
            </a:r>
          </a:p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Breakout rooms will not be recorded</a:t>
            </a:r>
          </a:p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Breakout room chat conversations will not be saved</a:t>
            </a:r>
          </a:p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Breakout rooms </a:t>
            </a:r>
            <a:r>
              <a:rPr lang="en-US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(15 mins)</a:t>
            </a:r>
          </a:p>
          <a:p>
            <a:pPr marL="231775" indent="-2317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 for full group discussion </a:t>
            </a:r>
            <a:r>
              <a:rPr lang="en-US" sz="1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(17 mins)</a:t>
            </a:r>
            <a:endParaRPr lang="en-US" sz="1400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690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5471D2-467E-4A55-8511-CF2D1D990B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RCKMS Community: Open “Mic”</a:t>
            </a:r>
          </a:p>
        </p:txBody>
      </p:sp>
    </p:spTree>
    <p:extLst>
      <p:ext uri="{BB962C8B-B14F-4D97-AF65-F5344CB8AC3E}">
        <p14:creationId xmlns:p14="http://schemas.microsoft.com/office/powerpoint/2010/main" val="2644531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71DA8-7BD7-46B6-875F-63726626D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BA544-A221-48BA-A35E-CA8861237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80" y="1494473"/>
            <a:ext cx="11822495" cy="4390753"/>
          </a:xfrm>
        </p:spPr>
        <p:txBody>
          <a:bodyPr>
            <a:normAutofit fontScale="25000" lnSpcReduction="20000"/>
          </a:bodyPr>
          <a:lstStyle/>
          <a:p>
            <a:pPr marL="36576" lvl="4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8000" b="1" dirty="0">
              <a:solidFill>
                <a:schemeClr val="accent2"/>
              </a:solidFill>
            </a:endParaRPr>
          </a:p>
          <a:p>
            <a:pPr marL="36576" lvl="4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000" b="1" dirty="0">
                <a:solidFill>
                  <a:schemeClr val="accent2"/>
                </a:solidFill>
              </a:rPr>
              <a:t>Upcoming Town Hall Sessions</a:t>
            </a:r>
          </a:p>
          <a:p>
            <a:pPr marL="36576" lvl="4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7200" b="1" dirty="0">
              <a:solidFill>
                <a:schemeClr val="tx1"/>
              </a:solidFill>
            </a:endParaRPr>
          </a:p>
          <a:p>
            <a:pPr marL="1179576" lvl="4" indent="-11430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8000" dirty="0">
                <a:solidFill>
                  <a:schemeClr val="accent2"/>
                </a:solidFill>
                <a:ea typeface="Calibri" panose="020F0502020204030204" pitchFamily="34" charset="0"/>
              </a:rPr>
              <a:t>Next t</a:t>
            </a:r>
            <a:r>
              <a:rPr lang="en-US" sz="80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own hall </a:t>
            </a:r>
            <a:r>
              <a:rPr lang="en-US" sz="8000" dirty="0">
                <a:solidFill>
                  <a:schemeClr val="accent2"/>
                </a:solidFill>
                <a:ea typeface="Calibri" panose="020F0502020204030204" pitchFamily="34" charset="0"/>
              </a:rPr>
              <a:t>scheduled for </a:t>
            </a:r>
            <a:r>
              <a:rPr lang="en-US" sz="8000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October 27, 2021</a:t>
            </a:r>
          </a:p>
          <a:p>
            <a:pPr marL="36576" lvl="4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8000" dirty="0">
              <a:solidFill>
                <a:schemeClr val="accent2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179576" lvl="4" indent="-11430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sz="8000" dirty="0">
                <a:solidFill>
                  <a:srgbClr val="002E6D"/>
                </a:solidFill>
                <a:latin typeface="Arial" panose="020B0604020202020204" pitchFamily="34" charset="0"/>
              </a:rPr>
              <a:t>We will resume regular town hall sessions in early 2022</a:t>
            </a:r>
            <a:endParaRPr lang="en-US" sz="8000" dirty="0">
              <a:solidFill>
                <a:schemeClr val="accent2"/>
              </a:solidFill>
              <a:ea typeface="Calibri" panose="020F0502020204030204" pitchFamily="34" charset="0"/>
            </a:endParaRPr>
          </a:p>
          <a:p>
            <a:pPr marL="1371600" lvl="3" indent="0" fontAlgn="base">
              <a:buNone/>
            </a:pPr>
            <a:endParaRPr lang="en-US" sz="8000" dirty="0">
              <a:solidFill>
                <a:schemeClr val="accent2"/>
              </a:solidFill>
            </a:endParaRPr>
          </a:p>
          <a:p>
            <a:pPr marL="858838" lvl="4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9600" dirty="0">
              <a:solidFill>
                <a:schemeClr val="accent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7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000" dirty="0">
                <a:effectLst/>
                <a:ea typeface="Calibri" panose="020F0502020204030204" pitchFamily="34" charset="0"/>
              </a:rPr>
              <a:t> </a:t>
            </a:r>
            <a:endParaRPr lang="en-US" sz="7200" dirty="0">
              <a:effectLst/>
              <a:ea typeface="Calibri" panose="020F0502020204030204" pitchFamily="34" charset="0"/>
            </a:endParaRP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b="1" dirty="0">
                <a:solidFill>
                  <a:srgbClr val="335B74"/>
                </a:solidFill>
                <a:effectLst/>
                <a:ea typeface="Calibri" panose="020F0502020204030204" pitchFamily="34" charset="0"/>
              </a:rPr>
              <a:t> </a:t>
            </a:r>
            <a:endParaRPr lang="en-US" sz="7200" dirty="0">
              <a:effectLst/>
              <a:ea typeface="Calibri" panose="020F0502020204030204" pitchFamily="34" charset="0"/>
            </a:endParaRP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519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19ACEF-BEC7-4C47-B4EB-DCD36D9C7C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90167" y="3977640"/>
            <a:ext cx="5421120" cy="248152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CSTE National Office</a:t>
            </a:r>
            <a:br>
              <a:rPr lang="en-US" dirty="0"/>
            </a:br>
            <a:r>
              <a:rPr lang="en-US" sz="1800" dirty="0"/>
              <a:t>2635 Century Parkway NE, Suite 700</a:t>
            </a:r>
            <a:br>
              <a:rPr lang="en-US" sz="1800" dirty="0"/>
            </a:br>
            <a:r>
              <a:rPr lang="en-US" sz="1800" dirty="0"/>
              <a:t>Atlanta, Georgia 30345</a:t>
            </a:r>
          </a:p>
          <a:p>
            <a:endParaRPr lang="en-US" sz="1800" dirty="0"/>
          </a:p>
          <a:p>
            <a:r>
              <a:rPr lang="en-US" sz="1800" dirty="0"/>
              <a:t>770.458.3811</a:t>
            </a:r>
          </a:p>
          <a:p>
            <a:r>
              <a:rPr lang="en-US" sz="1800" dirty="0"/>
              <a:t>770.458.8516</a:t>
            </a:r>
          </a:p>
          <a:p>
            <a:r>
              <a:rPr lang="en-US" dirty="0"/>
              <a:t>rckms</a:t>
            </a:r>
            <a:r>
              <a:rPr lang="en-US" sz="1800" dirty="0"/>
              <a:t>@cste.org</a:t>
            </a:r>
          </a:p>
        </p:txBody>
      </p:sp>
      <p:pic>
        <p:nvPicPr>
          <p:cNvPr id="3" name="Picture 2" descr="F.eps">
            <a:extLst>
              <a:ext uri="{FF2B5EF4-FFF2-40B4-BE49-F238E27FC236}">
                <a16:creationId xmlns:a16="http://schemas.microsoft.com/office/drawing/2014/main" id="{77DFF183-24FD-DB40-9A7B-769547BFD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455" y="5820685"/>
            <a:ext cx="225145" cy="259783"/>
          </a:xfrm>
          <a:prstGeom prst="rect">
            <a:avLst/>
          </a:prstGeom>
        </p:spPr>
      </p:pic>
      <p:pic>
        <p:nvPicPr>
          <p:cNvPr id="4" name="Picture 3" descr="T.eps">
            <a:extLst>
              <a:ext uri="{FF2B5EF4-FFF2-40B4-BE49-F238E27FC236}">
                <a16:creationId xmlns:a16="http://schemas.microsoft.com/office/drawing/2014/main" id="{F9F20B2F-41C8-5E47-A86B-B6E0962F4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454" y="5505958"/>
            <a:ext cx="225145" cy="25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305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ST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BADD3"/>
      </a:accent1>
      <a:accent2>
        <a:srgbClr val="002E6D"/>
      </a:accent2>
      <a:accent3>
        <a:srgbClr val="FCDC3E"/>
      </a:accent3>
      <a:accent4>
        <a:srgbClr val="C1C5C8"/>
      </a:accent4>
      <a:accent5>
        <a:srgbClr val="9E925E"/>
      </a:accent5>
      <a:accent6>
        <a:srgbClr val="EBE8E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Widescreen.potx" id="{07453716-4097-A34E-B89C-7BE845B6FC66}" vid="{C1DDEF94-4EED-D84D-83D5-9B3A42669241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3074</TotalTime>
  <Words>992</Words>
  <Application>Microsoft Office PowerPoint</Application>
  <PresentationFormat>Widescreen</PresentationFormat>
  <Paragraphs>191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Century Schoolbook</vt:lpstr>
      <vt:lpstr>Wingdings</vt:lpstr>
      <vt:lpstr>Office Theme</vt:lpstr>
      <vt:lpstr>Office Theme</vt:lpstr>
      <vt:lpstr>RCKMS Community of Practice</vt:lpstr>
      <vt:lpstr>Today’s Agenda</vt:lpstr>
      <vt:lpstr>PowerPoint Presentation</vt:lpstr>
      <vt:lpstr>2022 RCKMS Content Release: Condition Selection Preview</vt:lpstr>
      <vt:lpstr>RCKMS Content Release Timeline</vt:lpstr>
      <vt:lpstr>RCKMS User Assessment</vt:lpstr>
      <vt:lpstr>Content Release 7 Preview (January 2022): 24 New Conditions</vt:lpstr>
      <vt:lpstr>Content Release 7 Preview (January 2022): 24 New Conditions</vt:lpstr>
      <vt:lpstr>Content Release 8 Preview (June 2022):  41 New Conditions</vt:lpstr>
      <vt:lpstr>Content Release 8 Preview (June 2022):  41 New Conditions</vt:lpstr>
      <vt:lpstr>Questions</vt:lpstr>
      <vt:lpstr>PowerPoint Presentation</vt:lpstr>
      <vt:lpstr>Breakout Session </vt:lpstr>
      <vt:lpstr>PowerPoint Presentation</vt:lpstr>
      <vt:lpstr>Reminders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Shahidah Williams</dc:creator>
  <cp:lastModifiedBy>Shahidah Williams</cp:lastModifiedBy>
  <cp:revision>20</cp:revision>
  <dcterms:created xsi:type="dcterms:W3CDTF">2021-03-18T16:26:29Z</dcterms:created>
  <dcterms:modified xsi:type="dcterms:W3CDTF">2021-10-19T20:24:18Z</dcterms:modified>
</cp:coreProperties>
</file>