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9" r:id="rId1"/>
    <p:sldMasterId id="2147483690" r:id="rId2"/>
    <p:sldMasterId id="2147483691" r:id="rId3"/>
  </p:sldMasterIdLst>
  <p:notesMasterIdLst>
    <p:notesMasterId r:id="rId30"/>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15BA94FD-3DA9-4C45-8381-270558DE1C32}">
  <a:tblStyle styleId="{15BA94FD-3DA9-4C45-8381-270558DE1C32}" styleName="Table_0">
    <a:wholeTbl>
      <a:tcTxStyle b="off" i="off">
        <a:font>
          <a:latin typeface="Times New Roman"/>
          <a:ea typeface="Times New Roman"/>
          <a:cs typeface="Times New Roman"/>
        </a:font>
        <a:schemeClr val="dk1"/>
      </a:tcTxStyle>
      <a:tcStyle>
        <a:tcBdr>
          <a:left>
            <a:ln w="12700" cap="flat" cmpd="sng">
              <a:solidFill>
                <a:schemeClr val="lt1"/>
              </a:solidFill>
              <a:prstDash val="solid"/>
              <a:round/>
              <a:headEnd type="none" w="med" len="med"/>
              <a:tailEnd type="none" w="med" len="med"/>
            </a:ln>
          </a:left>
          <a:right>
            <a:ln w="12700" cap="flat" cmpd="sng">
              <a:solidFill>
                <a:schemeClr val="lt1"/>
              </a:solidFill>
              <a:prstDash val="solid"/>
              <a:round/>
              <a:headEnd type="none" w="med" len="med"/>
              <a:tailEnd type="none" w="med" len="med"/>
            </a:ln>
          </a:right>
          <a:top>
            <a:ln w="12700" cap="flat" cmpd="sng">
              <a:solidFill>
                <a:schemeClr val="lt1"/>
              </a:solidFill>
              <a:prstDash val="solid"/>
              <a:round/>
              <a:headEnd type="none" w="med" len="med"/>
              <a:tailEnd type="none" w="med" len="med"/>
            </a:ln>
          </a:top>
          <a:bottom>
            <a:ln w="12700" cap="flat" cmpd="sng">
              <a:solidFill>
                <a:schemeClr val="lt1"/>
              </a:solidFill>
              <a:prstDash val="solid"/>
              <a:round/>
              <a:headEnd type="none" w="med" len="med"/>
              <a:tailEnd type="none" w="med" len="med"/>
            </a:ln>
          </a:bottom>
          <a:insideH>
            <a:ln w="12700" cap="flat" cmpd="sng">
              <a:solidFill>
                <a:schemeClr val="lt1"/>
              </a:solidFill>
              <a:prstDash val="solid"/>
              <a:round/>
              <a:headEnd type="none" w="med" len="med"/>
              <a:tailEnd type="none" w="med" len="med"/>
            </a:ln>
          </a:insideH>
          <a:insideV>
            <a:ln w="12700" cap="flat" cmpd="sng">
              <a:solidFill>
                <a:schemeClr val="lt1"/>
              </a:solidFill>
              <a:prstDash val="solid"/>
              <a:round/>
              <a:headEnd type="none" w="med" len="med"/>
              <a:tailEnd type="none" w="med" len="med"/>
            </a:ln>
          </a:insideV>
        </a:tcBdr>
        <a:fill>
          <a:solidFill>
            <a:srgbClr val="E8ECF4"/>
          </a:solidFill>
        </a:fill>
      </a:tcStyle>
    </a:wholeTbl>
    <a:band1H>
      <a:tcTxStyle/>
      <a:tcStyle>
        <a:tcBdr/>
        <a:fill>
          <a:solidFill>
            <a:srgbClr val="CFD7E7"/>
          </a:solidFill>
        </a:fill>
      </a:tcStyle>
    </a:band1H>
    <a:band2H>
      <a:tcTxStyle/>
      <a:tcStyle>
        <a:tcBdr/>
      </a:tcStyle>
    </a:band2H>
    <a:band1V>
      <a:tcTxStyle/>
      <a:tcStyle>
        <a:tcBdr/>
        <a:fill>
          <a:solidFill>
            <a:srgbClr val="CFD7E7"/>
          </a:solidFill>
        </a:fill>
      </a:tcStyle>
    </a:band1V>
    <a:band2V>
      <a:tcTxStyle/>
      <a:tcStyle>
        <a:tcBdr/>
      </a:tcStyle>
    </a:band2V>
    <a:lastCol>
      <a:tcTxStyle b="on" i="off">
        <a:font>
          <a:latin typeface="Times New Roman"/>
          <a:ea typeface="Times New Roman"/>
          <a:cs typeface="Times New Roman"/>
        </a:font>
        <a:schemeClr val="lt1"/>
      </a:tcTxStyle>
      <a:tcStyle>
        <a:tcBdr/>
        <a:fill>
          <a:solidFill>
            <a:schemeClr val="accent1"/>
          </a:solidFill>
        </a:fill>
      </a:tcStyle>
    </a:lastCol>
    <a:firstCol>
      <a:tcTxStyle b="on" i="off">
        <a:font>
          <a:latin typeface="Times New Roman"/>
          <a:ea typeface="Times New Roman"/>
          <a:cs typeface="Times New Roman"/>
        </a:font>
        <a:schemeClr val="lt1"/>
      </a:tcTxStyle>
      <a:tcStyle>
        <a:tcBdr/>
        <a:fill>
          <a:solidFill>
            <a:schemeClr val="accent1"/>
          </a:solidFill>
        </a:fill>
      </a:tcStyle>
    </a:firstCol>
    <a:lastRow>
      <a:tcTxStyle b="on" i="off">
        <a:font>
          <a:latin typeface="Times New Roman"/>
          <a:ea typeface="Times New Roman"/>
          <a:cs typeface="Times New Roman"/>
        </a:font>
        <a:schemeClr val="lt1"/>
      </a:tcTxStyle>
      <a:tcStyle>
        <a:tcBdr>
          <a:top>
            <a:ln w="38100" cap="flat" cmpd="sng">
              <a:solidFill>
                <a:schemeClr val="lt1"/>
              </a:solidFill>
              <a:prstDash val="solid"/>
              <a:round/>
              <a:headEnd type="none" w="med" len="med"/>
              <a:tailEnd type="none" w="med" len="med"/>
            </a:ln>
          </a:top>
        </a:tcBdr>
        <a:fill>
          <a:solidFill>
            <a:schemeClr val="accent1"/>
          </a:solidFill>
        </a:fill>
      </a:tcStyle>
    </a:lastRow>
    <a:seCell>
      <a:tcTxStyle/>
      <a:tcStyle>
        <a:tcBdr/>
      </a:tcStyle>
    </a:seCell>
    <a:swCell>
      <a:tcTxStyle/>
      <a:tcStyle>
        <a:tcBdr/>
      </a:tcStyle>
    </a:swCell>
    <a:firstRow>
      <a:tcTxStyle b="on" i="off">
        <a:font>
          <a:latin typeface="Times New Roman"/>
          <a:ea typeface="Times New Roman"/>
          <a:cs typeface="Times New Roman"/>
        </a:font>
        <a:schemeClr val="lt1"/>
      </a:tcTxStyle>
      <a:tcStyle>
        <a:tcBdr>
          <a:bottom>
            <a:ln w="38100" cap="flat" cmpd="sng">
              <a:solidFill>
                <a:schemeClr val="lt1"/>
              </a:solidFill>
              <a:prstDash val="solid"/>
              <a:round/>
              <a:headEnd type="none" w="med" len="med"/>
              <a:tailEnd type="none" w="med" len="med"/>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94" d="100"/>
          <a:sy n="94" d="100"/>
        </p:scale>
        <p:origin x="-1720"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 Target="slides/slide1.xml"/><Relationship Id="rId5" Type="http://schemas.openxmlformats.org/officeDocument/2006/relationships/slide" Target="slides/slide2.xml"/><Relationship Id="rId30" Type="http://schemas.openxmlformats.org/officeDocument/2006/relationships/notesMaster" Target="notesMasters/notesMaster1.xml"/><Relationship Id="rId31" Type="http://schemas.openxmlformats.org/officeDocument/2006/relationships/printerSettings" Target="printerSettings/printerSettings1.bin"/><Relationship Id="rId32" Type="http://schemas.openxmlformats.org/officeDocument/2006/relationships/presProps" Target="presProps.xml"/><Relationship Id="rId9" Type="http://schemas.openxmlformats.org/officeDocument/2006/relationships/slide" Target="slides/slide6.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143309"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lstStyle>
            <a:lvl1pPr lvl="0">
              <a:spcBef>
                <a:spcPts val="0"/>
              </a:spcBef>
              <a:buSzPct val="100000"/>
              <a:buChar char="●"/>
              <a:defRPr sz="1100"/>
            </a:lvl1pPr>
            <a:lvl2pPr lvl="1">
              <a:spcBef>
                <a:spcPts val="0"/>
              </a:spcBef>
              <a:buSzPct val="100000"/>
              <a:buChar char="○"/>
              <a:defRPr sz="1100"/>
            </a:lvl2pPr>
            <a:lvl3pPr lvl="2">
              <a:spcBef>
                <a:spcPts val="0"/>
              </a:spcBef>
              <a:buSzPct val="100000"/>
              <a:buChar char="■"/>
              <a:defRPr sz="1100"/>
            </a:lvl3pPr>
            <a:lvl4pPr lvl="3">
              <a:spcBef>
                <a:spcPts val="0"/>
              </a:spcBef>
              <a:buSzPct val="100000"/>
              <a:buChar char="●"/>
              <a:defRPr sz="1100"/>
            </a:lvl4pPr>
            <a:lvl5pPr lvl="4">
              <a:spcBef>
                <a:spcPts val="0"/>
              </a:spcBef>
              <a:buSzPct val="100000"/>
              <a:buChar char="○"/>
              <a:defRPr sz="1100"/>
            </a:lvl5pPr>
            <a:lvl6pPr lvl="5">
              <a:spcBef>
                <a:spcPts val="0"/>
              </a:spcBef>
              <a:buSzPct val="100000"/>
              <a:buChar char="■"/>
              <a:defRPr sz="1100"/>
            </a:lvl6pPr>
            <a:lvl7pPr lvl="6">
              <a:spcBef>
                <a:spcPts val="0"/>
              </a:spcBef>
              <a:buSzPct val="100000"/>
              <a:buChar char="●"/>
              <a:defRPr sz="1100"/>
            </a:lvl7pPr>
            <a:lvl8pPr lvl="7">
              <a:spcBef>
                <a:spcPts val="0"/>
              </a:spcBef>
              <a:buSzPct val="100000"/>
              <a:buChar char="○"/>
              <a:defRPr sz="1100"/>
            </a:lvl8pPr>
            <a:lvl9pPr lvl="8">
              <a:spcBef>
                <a:spcPts val="0"/>
              </a:spcBef>
              <a:buSzPct val="100000"/>
              <a:buChar char="■"/>
              <a:defRPr sz="1100"/>
            </a:lvl9pPr>
          </a:lstStyle>
          <a:p>
            <a:endParaRPr/>
          </a:p>
        </p:txBody>
      </p:sp>
    </p:spTree>
    <p:extLst>
      <p:ext uri="{BB962C8B-B14F-4D97-AF65-F5344CB8AC3E}">
        <p14:creationId xmlns:p14="http://schemas.microsoft.com/office/powerpoint/2010/main" val="3604600542"/>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Shape 22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23" name="Shape 223"/>
          <p:cNvSpPr txBox="1">
            <a:spLocks noGrp="1"/>
          </p:cNvSpPr>
          <p:nvPr>
            <p:ph type="body" idx="1"/>
          </p:nvPr>
        </p:nvSpPr>
        <p:spPr>
          <a:xfrm>
            <a:off x="685800" y="4343400"/>
            <a:ext cx="5486400" cy="4114800"/>
          </a:xfrm>
          <a:prstGeom prst="rect">
            <a:avLst/>
          </a:prstGeom>
          <a:noFill/>
          <a:ln>
            <a:noFill/>
          </a:ln>
        </p:spPr>
        <p:txBody>
          <a:bodyPr wrap="square" lIns="91425" tIns="45700" rIns="91425" bIns="45700" anchor="t" anchorCtr="0">
            <a:noAutofit/>
          </a:bodyPr>
          <a:lstStyle/>
          <a:p>
            <a:pPr marL="0" marR="0" lvl="0" indent="0" algn="l" rtl="0">
              <a:spcBef>
                <a:spcPts val="0"/>
              </a:spcBef>
              <a:buNone/>
            </a:pPr>
            <a:endParaRPr sz="1200" b="0" i="0" u="none" strike="noStrike" cap="none">
              <a:solidFill>
                <a:schemeClr val="dk1"/>
              </a:solidFill>
              <a:latin typeface="Calibri"/>
              <a:ea typeface="Calibri"/>
              <a:cs typeface="Calibri"/>
              <a:sym typeface="Calibri"/>
            </a:endParaRPr>
          </a:p>
        </p:txBody>
      </p:sp>
      <p:sp>
        <p:nvSpPr>
          <p:cNvPr id="224" name="Shape 224"/>
          <p:cNvSpPr txBox="1">
            <a:spLocks noGrp="1"/>
          </p:cNvSpPr>
          <p:nvPr>
            <p:ph type="sldNum" idx="12"/>
          </p:nvPr>
        </p:nvSpPr>
        <p:spPr>
          <a:xfrm>
            <a:off x="3884612" y="8685213"/>
            <a:ext cx="2971800" cy="457200"/>
          </a:xfrm>
          <a:prstGeom prst="rect">
            <a:avLst/>
          </a:prstGeom>
          <a:noFill/>
          <a:ln>
            <a:noFill/>
          </a:ln>
        </p:spPr>
        <p:txBody>
          <a:bodyPr wrap="square" lIns="91425" tIns="45700" rIns="91425" bIns="45700" anchor="b" anchorCtr="0">
            <a:noAutofit/>
          </a:bodyPr>
          <a:lstStyle/>
          <a:p>
            <a:pPr marL="0" marR="0" lvl="0" indent="0" algn="r" rtl="0">
              <a:spcBef>
                <a:spcPts val="0"/>
              </a:spcBef>
              <a:buSzPct val="25000"/>
              <a:buNone/>
            </a:pPr>
            <a:fld id="{00000000-1234-1234-1234-123412341234}" type="slidenum">
              <a:rPr lang="en" sz="1200" b="0" i="0" u="none" strike="noStrike" cap="none">
                <a:solidFill>
                  <a:schemeClr val="dk1"/>
                </a:solidFill>
                <a:latin typeface="Calibri"/>
                <a:ea typeface="Calibri"/>
                <a:cs typeface="Calibri"/>
                <a:sym typeface="Calibri"/>
              </a:rPr>
              <a:t>1</a:t>
            </a:fld>
            <a:endParaRPr lang="en"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Shape 232"/>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ctr" anchorCtr="0">
            <a:noAutofit/>
          </a:bodyPr>
          <a:lstStyle/>
          <a:p>
            <a:pPr lvl="0">
              <a:spcBef>
                <a:spcPts val="0"/>
              </a:spcBef>
              <a:buNone/>
            </a:pPr>
            <a:endParaRPr/>
          </a:p>
        </p:txBody>
      </p:sp>
      <p:sp>
        <p:nvSpPr>
          <p:cNvPr id="233" name="Shape 23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Shape 239"/>
          <p:cNvSpPr>
            <a:spLocks noGrp="1" noRot="1" noChangeAspect="1"/>
          </p:cNvSpPr>
          <p:nvPr>
            <p:ph type="sldImg" idx="2"/>
          </p:nvPr>
        </p:nvSpPr>
        <p:spPr>
          <a:xfrm>
            <a:off x="1143309"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40" name="Shape 240"/>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Shape 246"/>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ctr" anchorCtr="0">
            <a:noAutofit/>
          </a:bodyPr>
          <a:lstStyle/>
          <a:p>
            <a:pPr lvl="0" rtl="0">
              <a:spcBef>
                <a:spcPts val="0"/>
              </a:spcBef>
              <a:buNone/>
            </a:pPr>
            <a:endParaRPr/>
          </a:p>
        </p:txBody>
      </p:sp>
      <p:sp>
        <p:nvSpPr>
          <p:cNvPr id="247" name="Shape 24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Shape 252"/>
          <p:cNvSpPr>
            <a:spLocks noGrp="1" noRot="1" noChangeAspect="1"/>
          </p:cNvSpPr>
          <p:nvPr>
            <p:ph type="sldImg" idx="2"/>
          </p:nvPr>
        </p:nvSpPr>
        <p:spPr>
          <a:xfrm>
            <a:off x="1143309"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3" name="Shape 253"/>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Shape 25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9" name="Shape 259"/>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r>
              <a:rPr lang="en" sz="1100" b="0" dirty="0" smtClean="0">
                <a:solidFill>
                  <a:srgbClr val="000000"/>
                </a:solidFill>
              </a:rPr>
              <a:t>They also work with Federal, State, and local agencies to address children’s environmental health issues in homes, schools, and communities. </a:t>
            </a: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Shape 265"/>
          <p:cNvSpPr>
            <a:spLocks noGrp="1" noRot="1" noChangeAspect="1"/>
          </p:cNvSpPr>
          <p:nvPr>
            <p:ph type="sldImg" idx="2"/>
          </p:nvPr>
        </p:nvSpPr>
        <p:spPr>
          <a:xfrm>
            <a:off x="1143309"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6" name="Shape 2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Shape 274"/>
          <p:cNvSpPr>
            <a:spLocks noGrp="1" noRot="1" noChangeAspect="1"/>
          </p:cNvSpPr>
          <p:nvPr>
            <p:ph type="sldImg" idx="2"/>
          </p:nvPr>
        </p:nvSpPr>
        <p:spPr>
          <a:xfrm>
            <a:off x="1143309"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75" name="Shape 275"/>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Shape 280"/>
          <p:cNvSpPr>
            <a:spLocks noGrp="1" noRot="1" noChangeAspect="1"/>
          </p:cNvSpPr>
          <p:nvPr>
            <p:ph type="sldImg" idx="2"/>
          </p:nvPr>
        </p:nvSpPr>
        <p:spPr>
          <a:xfrm>
            <a:off x="1143309"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1" name="Shape 281"/>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rtl="0">
              <a:spcBef>
                <a:spcPts val="0"/>
              </a:spcBef>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Shape 286"/>
          <p:cNvSpPr>
            <a:spLocks noGrp="1" noRot="1" noChangeAspect="1"/>
          </p:cNvSpPr>
          <p:nvPr>
            <p:ph type="sldImg" idx="2"/>
          </p:nvPr>
        </p:nvSpPr>
        <p:spPr>
          <a:xfrm>
            <a:off x="1143309"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7" name="Shape 287"/>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Shape 292"/>
          <p:cNvSpPr>
            <a:spLocks noGrp="1" noRot="1" noChangeAspect="1"/>
          </p:cNvSpPr>
          <p:nvPr>
            <p:ph type="sldImg" idx="2"/>
          </p:nvPr>
        </p:nvSpPr>
        <p:spPr>
          <a:xfrm>
            <a:off x="1143309"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93" name="Shape 293"/>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rtl="0">
              <a:spcBef>
                <a:spcPts val="0"/>
              </a:spcBef>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Shape 299"/>
          <p:cNvSpPr>
            <a:spLocks noGrp="1" noRot="1" noChangeAspect="1"/>
          </p:cNvSpPr>
          <p:nvPr>
            <p:ph type="sldImg" idx="2"/>
          </p:nvPr>
        </p:nvSpPr>
        <p:spPr>
          <a:xfrm>
            <a:off x="1143309"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00" name="Shape 300"/>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Shape 305"/>
          <p:cNvSpPr>
            <a:spLocks noGrp="1" noRot="1" noChangeAspect="1"/>
          </p:cNvSpPr>
          <p:nvPr>
            <p:ph type="sldImg" idx="2"/>
          </p:nvPr>
        </p:nvSpPr>
        <p:spPr>
          <a:xfrm>
            <a:off x="1143309"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06" name="Shape 30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Shape 311"/>
          <p:cNvSpPr>
            <a:spLocks noGrp="1" noRot="1" noChangeAspect="1"/>
          </p:cNvSpPr>
          <p:nvPr>
            <p:ph type="sldImg" idx="2"/>
          </p:nvPr>
        </p:nvSpPr>
        <p:spPr>
          <a:xfrm>
            <a:off x="1143309"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12" name="Shape 312"/>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Shape 316"/>
          <p:cNvSpPr>
            <a:spLocks noGrp="1" noRot="1" noChangeAspect="1"/>
          </p:cNvSpPr>
          <p:nvPr>
            <p:ph type="sldImg" idx="2"/>
          </p:nvPr>
        </p:nvSpPr>
        <p:spPr>
          <a:xfrm>
            <a:off x="1143309"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17" name="Shape 317"/>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Shape 323"/>
          <p:cNvSpPr>
            <a:spLocks noGrp="1" noRot="1" noChangeAspect="1"/>
          </p:cNvSpPr>
          <p:nvPr>
            <p:ph type="sldImg" idx="2"/>
          </p:nvPr>
        </p:nvSpPr>
        <p:spPr>
          <a:xfrm>
            <a:off x="1143309"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24" name="Shape 324"/>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Shape 329"/>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ctr" anchorCtr="0">
            <a:noAutofit/>
          </a:bodyPr>
          <a:lstStyle/>
          <a:p>
            <a:pPr lvl="0" rtl="0">
              <a:spcBef>
                <a:spcPts val="0"/>
              </a:spcBef>
              <a:buNone/>
            </a:pPr>
            <a:endParaRPr/>
          </a:p>
        </p:txBody>
      </p:sp>
      <p:sp>
        <p:nvSpPr>
          <p:cNvPr id="330" name="Shape 33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Shape 337"/>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ctr" anchorCtr="0">
            <a:noAutofit/>
          </a:bodyPr>
          <a:lstStyle/>
          <a:p>
            <a:pPr lvl="0" rtl="0">
              <a:spcBef>
                <a:spcPts val="0"/>
              </a:spcBef>
              <a:buNone/>
            </a:pPr>
            <a:endParaRPr/>
          </a:p>
        </p:txBody>
      </p:sp>
      <p:sp>
        <p:nvSpPr>
          <p:cNvPr id="338" name="Shape 33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Shape 344"/>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ctr" anchorCtr="0">
            <a:noAutofit/>
          </a:bodyPr>
          <a:lstStyle/>
          <a:p>
            <a:pPr lvl="0" rtl="0">
              <a:spcBef>
                <a:spcPts val="0"/>
              </a:spcBef>
              <a:buNone/>
            </a:pPr>
            <a:endParaRPr/>
          </a:p>
        </p:txBody>
      </p:sp>
      <p:sp>
        <p:nvSpPr>
          <p:cNvPr id="345" name="Shape 34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Shape 351"/>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ctr" anchorCtr="0">
            <a:noAutofit/>
          </a:bodyPr>
          <a:lstStyle/>
          <a:p>
            <a:pPr lvl="0" rtl="0">
              <a:spcBef>
                <a:spcPts val="0"/>
              </a:spcBef>
              <a:buNone/>
            </a:pPr>
            <a:endParaRPr/>
          </a:p>
        </p:txBody>
      </p:sp>
      <p:sp>
        <p:nvSpPr>
          <p:cNvPr id="352" name="Shape 35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Shape 358"/>
          <p:cNvSpPr>
            <a:spLocks noGrp="1" noRot="1" noChangeAspect="1"/>
          </p:cNvSpPr>
          <p:nvPr>
            <p:ph type="sldImg" idx="2"/>
          </p:nvPr>
        </p:nvSpPr>
        <p:spPr>
          <a:xfrm>
            <a:off x="1143309"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59" name="Shape 359"/>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Shape 365"/>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ctr" anchorCtr="0">
            <a:noAutofit/>
          </a:bodyPr>
          <a:lstStyle/>
          <a:p>
            <a:pPr lvl="0" rtl="0">
              <a:spcBef>
                <a:spcPts val="0"/>
              </a:spcBef>
              <a:buNone/>
            </a:pPr>
            <a:endParaRPr/>
          </a:p>
        </p:txBody>
      </p:sp>
      <p:sp>
        <p:nvSpPr>
          <p:cNvPr id="366" name="Shape 36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Shape 392"/>
          <p:cNvSpPr>
            <a:spLocks noGrp="1" noRot="1" noChangeAspect="1"/>
          </p:cNvSpPr>
          <p:nvPr>
            <p:ph type="sldImg" idx="2"/>
          </p:nvPr>
        </p:nvSpPr>
        <p:spPr>
          <a:xfrm>
            <a:off x="1143309"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93" name="Shape 393"/>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Shape 398"/>
          <p:cNvSpPr>
            <a:spLocks noGrp="1" noRot="1" noChangeAspect="1"/>
          </p:cNvSpPr>
          <p:nvPr>
            <p:ph type="sldImg" idx="2"/>
          </p:nvPr>
        </p:nvSpPr>
        <p:spPr>
          <a:xfrm>
            <a:off x="1143309"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99" name="Shape 399"/>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Shape 404"/>
          <p:cNvSpPr>
            <a:spLocks noGrp="1" noRot="1" noChangeAspect="1"/>
          </p:cNvSpPr>
          <p:nvPr>
            <p:ph type="sldImg" idx="2"/>
          </p:nvPr>
        </p:nvSpPr>
        <p:spPr>
          <a:xfrm>
            <a:off x="1143309"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05" name="Shape 405"/>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Shape 410"/>
          <p:cNvSpPr>
            <a:spLocks noGrp="1" noRot="1" noChangeAspect="1"/>
          </p:cNvSpPr>
          <p:nvPr>
            <p:ph type="sldImg" idx="2"/>
          </p:nvPr>
        </p:nvSpPr>
        <p:spPr>
          <a:xfrm>
            <a:off x="1143309"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11" name="Shape 411"/>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rtl="0">
              <a:spcBef>
                <a:spcPts val="0"/>
              </a:spcBef>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jp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jp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sp>
        <p:nvSpPr>
          <p:cNvPr id="10" name="Shape 10"/>
          <p:cNvSpPr txBox="1">
            <a:spLocks noGrp="1"/>
          </p:cNvSpPr>
          <p:nvPr>
            <p:ph type="ctrTitle"/>
          </p:nvPr>
        </p:nvSpPr>
        <p:spPr>
          <a:xfrm>
            <a:off x="311708" y="992766"/>
            <a:ext cx="8520600" cy="2736900"/>
          </a:xfrm>
          <a:prstGeom prst="rect">
            <a:avLst/>
          </a:prstGeom>
        </p:spPr>
        <p:txBody>
          <a:bodyPr wrap="square" lIns="91425" tIns="91425" rIns="91425" bIns="91425" anchor="b" anchorCtr="0"/>
          <a:lstStyle>
            <a:lvl1pPr lvl="0" algn="ctr">
              <a:spcBef>
                <a:spcPts val="0"/>
              </a:spcBef>
              <a:buSzPct val="100000"/>
              <a:defRPr sz="5200"/>
            </a:lvl1pPr>
            <a:lvl2pPr lvl="1" algn="ctr">
              <a:spcBef>
                <a:spcPts val="0"/>
              </a:spcBef>
              <a:buSzPct val="100000"/>
              <a:defRPr sz="5200"/>
            </a:lvl2pPr>
            <a:lvl3pPr lvl="2" algn="ctr">
              <a:spcBef>
                <a:spcPts val="0"/>
              </a:spcBef>
              <a:buSzPct val="100000"/>
              <a:defRPr sz="5200"/>
            </a:lvl3pPr>
            <a:lvl4pPr lvl="3" algn="ctr">
              <a:spcBef>
                <a:spcPts val="0"/>
              </a:spcBef>
              <a:buSzPct val="100000"/>
              <a:defRPr sz="5200"/>
            </a:lvl4pPr>
            <a:lvl5pPr lvl="4" algn="ctr">
              <a:spcBef>
                <a:spcPts val="0"/>
              </a:spcBef>
              <a:buSzPct val="100000"/>
              <a:defRPr sz="5200"/>
            </a:lvl5pPr>
            <a:lvl6pPr lvl="5" algn="ctr">
              <a:spcBef>
                <a:spcPts val="0"/>
              </a:spcBef>
              <a:buSzPct val="100000"/>
              <a:defRPr sz="5200"/>
            </a:lvl6pPr>
            <a:lvl7pPr lvl="6" algn="ctr">
              <a:spcBef>
                <a:spcPts val="0"/>
              </a:spcBef>
              <a:buSzPct val="100000"/>
              <a:defRPr sz="5200"/>
            </a:lvl7pPr>
            <a:lvl8pPr lvl="7" algn="ctr">
              <a:spcBef>
                <a:spcPts val="0"/>
              </a:spcBef>
              <a:buSzPct val="100000"/>
              <a:defRPr sz="5200"/>
            </a:lvl8pPr>
            <a:lvl9pPr lvl="8" algn="ctr">
              <a:spcBef>
                <a:spcPts val="0"/>
              </a:spcBef>
              <a:buSzPct val="100000"/>
              <a:defRPr sz="5200"/>
            </a:lvl9pPr>
          </a:lstStyle>
          <a:p>
            <a:endParaRPr/>
          </a:p>
        </p:txBody>
      </p:sp>
      <p:sp>
        <p:nvSpPr>
          <p:cNvPr id="11" name="Shape 11"/>
          <p:cNvSpPr txBox="1">
            <a:spLocks noGrp="1"/>
          </p:cNvSpPr>
          <p:nvPr>
            <p:ph type="subTitle" idx="1"/>
          </p:nvPr>
        </p:nvSpPr>
        <p:spPr>
          <a:xfrm>
            <a:off x="311700" y="3778833"/>
            <a:ext cx="8520600" cy="1056900"/>
          </a:xfrm>
          <a:prstGeom prst="rect">
            <a:avLst/>
          </a:prstGeom>
        </p:spPr>
        <p:txBody>
          <a:bodyPr wrap="square" lIns="91425" tIns="91425" rIns="91425" bIns="91425" anchor="t" anchorCtr="0"/>
          <a:lstStyle>
            <a:lvl1pPr lvl="0" algn="ctr">
              <a:lnSpc>
                <a:spcPct val="100000"/>
              </a:lnSpc>
              <a:spcBef>
                <a:spcPts val="0"/>
              </a:spcBef>
              <a:spcAft>
                <a:spcPts val="0"/>
              </a:spcAft>
              <a:buSzPct val="100000"/>
              <a:buNone/>
              <a:defRPr sz="2800"/>
            </a:lvl1pPr>
            <a:lvl2pPr lvl="1" algn="ctr">
              <a:lnSpc>
                <a:spcPct val="100000"/>
              </a:lnSpc>
              <a:spcBef>
                <a:spcPts val="0"/>
              </a:spcBef>
              <a:spcAft>
                <a:spcPts val="0"/>
              </a:spcAft>
              <a:buSzPct val="100000"/>
              <a:buNone/>
              <a:defRPr sz="2800"/>
            </a:lvl2pPr>
            <a:lvl3pPr lvl="2" algn="ctr">
              <a:lnSpc>
                <a:spcPct val="100000"/>
              </a:lnSpc>
              <a:spcBef>
                <a:spcPts val="0"/>
              </a:spcBef>
              <a:spcAft>
                <a:spcPts val="0"/>
              </a:spcAft>
              <a:buSzPct val="100000"/>
              <a:buNone/>
              <a:defRPr sz="2800"/>
            </a:lvl3pPr>
            <a:lvl4pPr lvl="3" algn="ctr">
              <a:lnSpc>
                <a:spcPct val="100000"/>
              </a:lnSpc>
              <a:spcBef>
                <a:spcPts val="0"/>
              </a:spcBef>
              <a:spcAft>
                <a:spcPts val="0"/>
              </a:spcAft>
              <a:buSzPct val="100000"/>
              <a:buNone/>
              <a:defRPr sz="2800"/>
            </a:lvl4pPr>
            <a:lvl5pPr lvl="4" algn="ctr">
              <a:lnSpc>
                <a:spcPct val="100000"/>
              </a:lnSpc>
              <a:spcBef>
                <a:spcPts val="0"/>
              </a:spcBef>
              <a:spcAft>
                <a:spcPts val="0"/>
              </a:spcAft>
              <a:buSzPct val="100000"/>
              <a:buNone/>
              <a:defRPr sz="2800"/>
            </a:lvl5pPr>
            <a:lvl6pPr lvl="5" algn="ctr">
              <a:lnSpc>
                <a:spcPct val="100000"/>
              </a:lnSpc>
              <a:spcBef>
                <a:spcPts val="0"/>
              </a:spcBef>
              <a:spcAft>
                <a:spcPts val="0"/>
              </a:spcAft>
              <a:buSzPct val="100000"/>
              <a:buNone/>
              <a:defRPr sz="2800"/>
            </a:lvl6pPr>
            <a:lvl7pPr lvl="6" algn="ctr">
              <a:lnSpc>
                <a:spcPct val="100000"/>
              </a:lnSpc>
              <a:spcBef>
                <a:spcPts val="0"/>
              </a:spcBef>
              <a:spcAft>
                <a:spcPts val="0"/>
              </a:spcAft>
              <a:buSzPct val="100000"/>
              <a:buNone/>
              <a:defRPr sz="2800"/>
            </a:lvl7pPr>
            <a:lvl8pPr lvl="7" algn="ctr">
              <a:lnSpc>
                <a:spcPct val="100000"/>
              </a:lnSpc>
              <a:spcBef>
                <a:spcPts val="0"/>
              </a:spcBef>
              <a:spcAft>
                <a:spcPts val="0"/>
              </a:spcAft>
              <a:buSzPct val="100000"/>
              <a:buNone/>
              <a:defRPr sz="2800"/>
            </a:lvl8pPr>
            <a:lvl9pPr lvl="8" algn="ctr">
              <a:lnSpc>
                <a:spcPct val="100000"/>
              </a:lnSpc>
              <a:spcBef>
                <a:spcPts val="0"/>
              </a:spcBef>
              <a:spcAft>
                <a:spcPts val="0"/>
              </a:spcAft>
              <a:buSzPct val="100000"/>
              <a:buNone/>
              <a:defRPr sz="2800"/>
            </a:lvl9pPr>
          </a:lstStyle>
          <a:p>
            <a:endParaRPr/>
          </a:p>
        </p:txBody>
      </p:sp>
      <p:sp>
        <p:nvSpPr>
          <p:cNvPr id="12" name="Shape 12"/>
          <p:cNvSpPr txBox="1">
            <a:spLocks noGrp="1"/>
          </p:cNvSpPr>
          <p:nvPr>
            <p:ph type="sldNum" idx="12"/>
          </p:nvPr>
        </p:nvSpPr>
        <p:spPr>
          <a:xfrm>
            <a:off x="8472457" y="6217622"/>
            <a:ext cx="548700" cy="5247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3"/>
        <p:cNvGrpSpPr/>
        <p:nvPr/>
      </p:nvGrpSpPr>
      <p:grpSpPr>
        <a:xfrm>
          <a:off x="0" y="0"/>
          <a:ext cx="0" cy="0"/>
          <a:chOff x="0" y="0"/>
          <a:chExt cx="0" cy="0"/>
        </a:xfrm>
      </p:grpSpPr>
      <p:sp>
        <p:nvSpPr>
          <p:cNvPr id="14" name="Shape 14"/>
          <p:cNvSpPr txBox="1">
            <a:spLocks noGrp="1"/>
          </p:cNvSpPr>
          <p:nvPr>
            <p:ph type="title"/>
          </p:nvPr>
        </p:nvSpPr>
        <p:spPr>
          <a:xfrm>
            <a:off x="311700" y="2867800"/>
            <a:ext cx="8520600" cy="1122300"/>
          </a:xfrm>
          <a:prstGeom prst="rect">
            <a:avLst/>
          </a:prstGeom>
        </p:spPr>
        <p:txBody>
          <a:bodyPr wrap="square" lIns="91425" tIns="91425" rIns="91425" bIns="91425" anchor="ctr" anchorCtr="0"/>
          <a:lstStyle>
            <a:lvl1pPr lvl="0" algn="ctr">
              <a:spcBef>
                <a:spcPts val="0"/>
              </a:spcBef>
              <a:buSzPct val="100000"/>
              <a:defRPr sz="3600"/>
            </a:lvl1pPr>
            <a:lvl2pPr lvl="1" algn="ctr">
              <a:spcBef>
                <a:spcPts val="0"/>
              </a:spcBef>
              <a:buSzPct val="100000"/>
              <a:defRPr sz="3600"/>
            </a:lvl2pPr>
            <a:lvl3pPr lvl="2" algn="ctr">
              <a:spcBef>
                <a:spcPts val="0"/>
              </a:spcBef>
              <a:buSzPct val="100000"/>
              <a:defRPr sz="3600"/>
            </a:lvl3pPr>
            <a:lvl4pPr lvl="3" algn="ctr">
              <a:spcBef>
                <a:spcPts val="0"/>
              </a:spcBef>
              <a:buSzPct val="100000"/>
              <a:defRPr sz="3600"/>
            </a:lvl4pPr>
            <a:lvl5pPr lvl="4" algn="ctr">
              <a:spcBef>
                <a:spcPts val="0"/>
              </a:spcBef>
              <a:buSzPct val="100000"/>
              <a:defRPr sz="3600"/>
            </a:lvl5pPr>
            <a:lvl6pPr lvl="5" algn="ctr">
              <a:spcBef>
                <a:spcPts val="0"/>
              </a:spcBef>
              <a:buSzPct val="100000"/>
              <a:defRPr sz="3600"/>
            </a:lvl6pPr>
            <a:lvl7pPr lvl="6" algn="ctr">
              <a:spcBef>
                <a:spcPts val="0"/>
              </a:spcBef>
              <a:buSzPct val="100000"/>
              <a:defRPr sz="3600"/>
            </a:lvl7pPr>
            <a:lvl8pPr lvl="7" algn="ctr">
              <a:spcBef>
                <a:spcPts val="0"/>
              </a:spcBef>
              <a:buSzPct val="100000"/>
              <a:defRPr sz="3600"/>
            </a:lvl8pPr>
            <a:lvl9pPr lvl="8" algn="ctr">
              <a:spcBef>
                <a:spcPts val="0"/>
              </a:spcBef>
              <a:buSzPct val="100000"/>
              <a:defRPr sz="3600"/>
            </a:lvl9pPr>
          </a:lstStyle>
          <a:p>
            <a:endParaRPr/>
          </a:p>
        </p:txBody>
      </p:sp>
      <p:sp>
        <p:nvSpPr>
          <p:cNvPr id="15" name="Shape 15"/>
          <p:cNvSpPr txBox="1">
            <a:spLocks noGrp="1"/>
          </p:cNvSpPr>
          <p:nvPr>
            <p:ph type="sldNum" idx="12"/>
          </p:nvPr>
        </p:nvSpPr>
        <p:spPr>
          <a:xfrm>
            <a:off x="8472457" y="6217622"/>
            <a:ext cx="548700" cy="5247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311700" y="593366"/>
            <a:ext cx="8520600" cy="763500"/>
          </a:xfrm>
          <a:prstGeom prst="rect">
            <a:avLst/>
          </a:prstGeom>
        </p:spPr>
        <p:txBody>
          <a:bodyPr wrap="square"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8" name="Shape 18"/>
          <p:cNvSpPr txBox="1">
            <a:spLocks noGrp="1"/>
          </p:cNvSpPr>
          <p:nvPr>
            <p:ph type="body" idx="1"/>
          </p:nvPr>
        </p:nvSpPr>
        <p:spPr>
          <a:xfrm>
            <a:off x="311700" y="1536633"/>
            <a:ext cx="8520600" cy="4555200"/>
          </a:xfrm>
          <a:prstGeom prst="rect">
            <a:avLst/>
          </a:prstGeom>
        </p:spPr>
        <p:txBody>
          <a:bodyPr wrap="square"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9" name="Shape 19"/>
          <p:cNvSpPr txBox="1">
            <a:spLocks noGrp="1"/>
          </p:cNvSpPr>
          <p:nvPr>
            <p:ph type="sldNum" idx="12"/>
          </p:nvPr>
        </p:nvSpPr>
        <p:spPr>
          <a:xfrm>
            <a:off x="8472457" y="6217622"/>
            <a:ext cx="548700" cy="5247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0"/>
        <p:cNvGrpSpPr/>
        <p:nvPr/>
      </p:nvGrpSpPr>
      <p:grpSpPr>
        <a:xfrm>
          <a:off x="0" y="0"/>
          <a:ext cx="0" cy="0"/>
          <a:chOff x="0" y="0"/>
          <a:chExt cx="0" cy="0"/>
        </a:xfrm>
      </p:grpSpPr>
      <p:sp>
        <p:nvSpPr>
          <p:cNvPr id="21" name="Shape 21"/>
          <p:cNvSpPr txBox="1">
            <a:spLocks noGrp="1"/>
          </p:cNvSpPr>
          <p:nvPr>
            <p:ph type="title"/>
          </p:nvPr>
        </p:nvSpPr>
        <p:spPr>
          <a:xfrm>
            <a:off x="311700" y="593366"/>
            <a:ext cx="8520600" cy="763500"/>
          </a:xfrm>
          <a:prstGeom prst="rect">
            <a:avLst/>
          </a:prstGeom>
        </p:spPr>
        <p:txBody>
          <a:bodyPr wrap="square"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2" name="Shape 22"/>
          <p:cNvSpPr txBox="1">
            <a:spLocks noGrp="1"/>
          </p:cNvSpPr>
          <p:nvPr>
            <p:ph type="body" idx="1"/>
          </p:nvPr>
        </p:nvSpPr>
        <p:spPr>
          <a:xfrm>
            <a:off x="311700" y="1536633"/>
            <a:ext cx="3999900" cy="4555200"/>
          </a:xfrm>
          <a:prstGeom prst="rect">
            <a:avLst/>
          </a:prstGeom>
        </p:spPr>
        <p:txBody>
          <a:bodyPr wrap="square"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3" name="Shape 23"/>
          <p:cNvSpPr txBox="1">
            <a:spLocks noGrp="1"/>
          </p:cNvSpPr>
          <p:nvPr>
            <p:ph type="body" idx="2"/>
          </p:nvPr>
        </p:nvSpPr>
        <p:spPr>
          <a:xfrm>
            <a:off x="4832400" y="1536633"/>
            <a:ext cx="3999900" cy="4555200"/>
          </a:xfrm>
          <a:prstGeom prst="rect">
            <a:avLst/>
          </a:prstGeom>
        </p:spPr>
        <p:txBody>
          <a:bodyPr wrap="square"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4" name="Shape 24"/>
          <p:cNvSpPr txBox="1">
            <a:spLocks noGrp="1"/>
          </p:cNvSpPr>
          <p:nvPr>
            <p:ph type="sldNum" idx="12"/>
          </p:nvPr>
        </p:nvSpPr>
        <p:spPr>
          <a:xfrm>
            <a:off x="8472457" y="6217622"/>
            <a:ext cx="548700" cy="5247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311700" y="593366"/>
            <a:ext cx="8520600" cy="763500"/>
          </a:xfrm>
          <a:prstGeom prst="rect">
            <a:avLst/>
          </a:prstGeom>
        </p:spPr>
        <p:txBody>
          <a:bodyPr wrap="square"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7" name="Shape 27"/>
          <p:cNvSpPr txBox="1">
            <a:spLocks noGrp="1"/>
          </p:cNvSpPr>
          <p:nvPr>
            <p:ph type="sldNum" idx="12"/>
          </p:nvPr>
        </p:nvSpPr>
        <p:spPr>
          <a:xfrm>
            <a:off x="8472457" y="6217622"/>
            <a:ext cx="548700" cy="5247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311700" y="740800"/>
            <a:ext cx="2808000" cy="1007700"/>
          </a:xfrm>
          <a:prstGeom prst="rect">
            <a:avLst/>
          </a:prstGeom>
        </p:spPr>
        <p:txBody>
          <a:bodyPr wrap="square" lIns="91425" tIns="91425" rIns="91425" bIns="91425" anchor="b"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30" name="Shape 30"/>
          <p:cNvSpPr txBox="1">
            <a:spLocks noGrp="1"/>
          </p:cNvSpPr>
          <p:nvPr>
            <p:ph type="body" idx="1"/>
          </p:nvPr>
        </p:nvSpPr>
        <p:spPr>
          <a:xfrm>
            <a:off x="311700" y="1852800"/>
            <a:ext cx="2808000" cy="4239300"/>
          </a:xfrm>
          <a:prstGeom prst="rect">
            <a:avLst/>
          </a:prstGeom>
        </p:spPr>
        <p:txBody>
          <a:bodyPr wrap="square"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1" name="Shape 31"/>
          <p:cNvSpPr txBox="1">
            <a:spLocks noGrp="1"/>
          </p:cNvSpPr>
          <p:nvPr>
            <p:ph type="sldNum" idx="12"/>
          </p:nvPr>
        </p:nvSpPr>
        <p:spPr>
          <a:xfrm>
            <a:off x="8472457" y="6217622"/>
            <a:ext cx="548700" cy="5247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490250" y="600200"/>
            <a:ext cx="6367800" cy="5454300"/>
          </a:xfrm>
          <a:prstGeom prst="rect">
            <a:avLst/>
          </a:prstGeom>
        </p:spPr>
        <p:txBody>
          <a:bodyPr wrap="square" lIns="91425" tIns="91425" rIns="91425" bIns="91425" anchor="ctr" anchorCtr="0"/>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a:endParaRPr/>
          </a:p>
        </p:txBody>
      </p:sp>
      <p:sp>
        <p:nvSpPr>
          <p:cNvPr id="34" name="Shape 34"/>
          <p:cNvSpPr txBox="1">
            <a:spLocks noGrp="1"/>
          </p:cNvSpPr>
          <p:nvPr>
            <p:ph type="sldNum" idx="12"/>
          </p:nvPr>
        </p:nvSpPr>
        <p:spPr>
          <a:xfrm>
            <a:off x="8472457" y="6217622"/>
            <a:ext cx="548700" cy="5247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35"/>
        <p:cNvGrpSpPr/>
        <p:nvPr/>
      </p:nvGrpSpPr>
      <p:grpSpPr>
        <a:xfrm>
          <a:off x="0" y="0"/>
          <a:ext cx="0" cy="0"/>
          <a:chOff x="0" y="0"/>
          <a:chExt cx="0" cy="0"/>
        </a:xfrm>
      </p:grpSpPr>
      <p:sp>
        <p:nvSpPr>
          <p:cNvPr id="36" name="Shape 36"/>
          <p:cNvSpPr/>
          <p:nvPr/>
        </p:nvSpPr>
        <p:spPr>
          <a:xfrm>
            <a:off x="4572000" y="-166"/>
            <a:ext cx="4572000" cy="6858000"/>
          </a:xfrm>
          <a:prstGeom prst="rect">
            <a:avLst/>
          </a:prstGeom>
          <a:solidFill>
            <a:schemeClr val="lt2"/>
          </a:solidFill>
          <a:ln>
            <a:noFill/>
          </a:ln>
        </p:spPr>
        <p:txBody>
          <a:bodyPr wrap="square" lIns="91425" tIns="91425" rIns="91425" bIns="91425" anchor="ctr" anchorCtr="0">
            <a:noAutofit/>
          </a:bodyPr>
          <a:lstStyle/>
          <a:p>
            <a:pPr lvl="0">
              <a:spcBef>
                <a:spcPts val="0"/>
              </a:spcBef>
              <a:buNone/>
            </a:pPr>
            <a:endParaRPr/>
          </a:p>
        </p:txBody>
      </p:sp>
      <p:sp>
        <p:nvSpPr>
          <p:cNvPr id="37" name="Shape 37"/>
          <p:cNvSpPr txBox="1">
            <a:spLocks noGrp="1"/>
          </p:cNvSpPr>
          <p:nvPr>
            <p:ph type="title"/>
          </p:nvPr>
        </p:nvSpPr>
        <p:spPr>
          <a:xfrm>
            <a:off x="265500" y="1644233"/>
            <a:ext cx="4045200" cy="1976400"/>
          </a:xfrm>
          <a:prstGeom prst="rect">
            <a:avLst/>
          </a:prstGeom>
        </p:spPr>
        <p:txBody>
          <a:bodyPr wrap="square" lIns="91425" tIns="91425" rIns="91425" bIns="91425" anchor="b" anchorCtr="0"/>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a:endParaRPr/>
          </a:p>
        </p:txBody>
      </p:sp>
      <p:sp>
        <p:nvSpPr>
          <p:cNvPr id="38" name="Shape 38"/>
          <p:cNvSpPr txBox="1">
            <a:spLocks noGrp="1"/>
          </p:cNvSpPr>
          <p:nvPr>
            <p:ph type="subTitle" idx="1"/>
          </p:nvPr>
        </p:nvSpPr>
        <p:spPr>
          <a:xfrm>
            <a:off x="265500" y="3737433"/>
            <a:ext cx="4045200" cy="1646700"/>
          </a:xfrm>
          <a:prstGeom prst="rect">
            <a:avLst/>
          </a:prstGeom>
        </p:spPr>
        <p:txBody>
          <a:bodyPr wrap="square" lIns="91425" tIns="91425" rIns="91425" bIns="91425" anchor="t" anchorCtr="0"/>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a:endParaRPr/>
          </a:p>
        </p:txBody>
      </p:sp>
      <p:sp>
        <p:nvSpPr>
          <p:cNvPr id="39" name="Shape 39"/>
          <p:cNvSpPr txBox="1">
            <a:spLocks noGrp="1"/>
          </p:cNvSpPr>
          <p:nvPr>
            <p:ph type="body" idx="2"/>
          </p:nvPr>
        </p:nvSpPr>
        <p:spPr>
          <a:xfrm>
            <a:off x="4939500" y="965433"/>
            <a:ext cx="3837000" cy="4926900"/>
          </a:xfrm>
          <a:prstGeom prst="rect">
            <a:avLst/>
          </a:prstGeom>
        </p:spPr>
        <p:txBody>
          <a:bodyPr wrap="square" lIns="91425" tIns="91425" rIns="91425" bIns="91425" anchor="ctr"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0" name="Shape 40"/>
          <p:cNvSpPr txBox="1">
            <a:spLocks noGrp="1"/>
          </p:cNvSpPr>
          <p:nvPr>
            <p:ph type="sldNum" idx="12"/>
          </p:nvPr>
        </p:nvSpPr>
        <p:spPr>
          <a:xfrm>
            <a:off x="8472457" y="6217622"/>
            <a:ext cx="548700" cy="5247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41"/>
        <p:cNvGrpSpPr/>
        <p:nvPr/>
      </p:nvGrpSpPr>
      <p:grpSpPr>
        <a:xfrm>
          <a:off x="0" y="0"/>
          <a:ext cx="0" cy="0"/>
          <a:chOff x="0" y="0"/>
          <a:chExt cx="0" cy="0"/>
        </a:xfrm>
      </p:grpSpPr>
      <p:sp>
        <p:nvSpPr>
          <p:cNvPr id="42" name="Shape 42"/>
          <p:cNvSpPr txBox="1">
            <a:spLocks noGrp="1"/>
          </p:cNvSpPr>
          <p:nvPr>
            <p:ph type="body" idx="1"/>
          </p:nvPr>
        </p:nvSpPr>
        <p:spPr>
          <a:xfrm>
            <a:off x="311700" y="5640766"/>
            <a:ext cx="5998800" cy="806700"/>
          </a:xfrm>
          <a:prstGeom prst="rect">
            <a:avLst/>
          </a:prstGeom>
        </p:spPr>
        <p:txBody>
          <a:bodyPr wrap="square" lIns="91425" tIns="91425" rIns="91425" bIns="91425" anchor="ctr" anchorCtr="0"/>
          <a:lstStyle>
            <a:lvl1pPr lvl="0">
              <a:lnSpc>
                <a:spcPct val="100000"/>
              </a:lnSpc>
              <a:spcBef>
                <a:spcPts val="0"/>
              </a:spcBef>
              <a:spcAft>
                <a:spcPts val="0"/>
              </a:spcAft>
              <a:buNone/>
              <a:defRPr/>
            </a:lvl1pPr>
          </a:lstStyle>
          <a:p>
            <a:endParaRPr/>
          </a:p>
        </p:txBody>
      </p:sp>
      <p:sp>
        <p:nvSpPr>
          <p:cNvPr id="43" name="Shape 43"/>
          <p:cNvSpPr txBox="1">
            <a:spLocks noGrp="1"/>
          </p:cNvSpPr>
          <p:nvPr>
            <p:ph type="sldNum" idx="12"/>
          </p:nvPr>
        </p:nvSpPr>
        <p:spPr>
          <a:xfrm>
            <a:off x="8472457" y="6217622"/>
            <a:ext cx="548700" cy="5247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311700" y="1474833"/>
            <a:ext cx="8520600" cy="2618100"/>
          </a:xfrm>
          <a:prstGeom prst="rect">
            <a:avLst/>
          </a:prstGeom>
        </p:spPr>
        <p:txBody>
          <a:bodyPr wrap="square" lIns="91425" tIns="91425" rIns="91425" bIns="91425" anchor="b" anchorCtr="0"/>
          <a:lstStyle>
            <a:lvl1pPr lvl="0" algn="ctr">
              <a:spcBef>
                <a:spcPts val="0"/>
              </a:spcBef>
              <a:buSzPct val="100000"/>
              <a:defRPr sz="12000"/>
            </a:lvl1pPr>
            <a:lvl2pPr lvl="1" algn="ctr">
              <a:spcBef>
                <a:spcPts val="0"/>
              </a:spcBef>
              <a:buSzPct val="100000"/>
              <a:defRPr sz="12000"/>
            </a:lvl2pPr>
            <a:lvl3pPr lvl="2" algn="ctr">
              <a:spcBef>
                <a:spcPts val="0"/>
              </a:spcBef>
              <a:buSzPct val="100000"/>
              <a:defRPr sz="12000"/>
            </a:lvl3pPr>
            <a:lvl4pPr lvl="3" algn="ctr">
              <a:spcBef>
                <a:spcPts val="0"/>
              </a:spcBef>
              <a:buSzPct val="100000"/>
              <a:defRPr sz="12000"/>
            </a:lvl4pPr>
            <a:lvl5pPr lvl="4" algn="ctr">
              <a:spcBef>
                <a:spcPts val="0"/>
              </a:spcBef>
              <a:buSzPct val="100000"/>
              <a:defRPr sz="12000"/>
            </a:lvl5pPr>
            <a:lvl6pPr lvl="5" algn="ctr">
              <a:spcBef>
                <a:spcPts val="0"/>
              </a:spcBef>
              <a:buSzPct val="100000"/>
              <a:defRPr sz="12000"/>
            </a:lvl6pPr>
            <a:lvl7pPr lvl="6" algn="ctr">
              <a:spcBef>
                <a:spcPts val="0"/>
              </a:spcBef>
              <a:buSzPct val="100000"/>
              <a:defRPr sz="12000"/>
            </a:lvl7pPr>
            <a:lvl8pPr lvl="7" algn="ctr">
              <a:spcBef>
                <a:spcPts val="0"/>
              </a:spcBef>
              <a:buSzPct val="100000"/>
              <a:defRPr sz="12000"/>
            </a:lvl8pPr>
            <a:lvl9pPr lvl="8" algn="ctr">
              <a:spcBef>
                <a:spcPts val="0"/>
              </a:spcBef>
              <a:buSzPct val="100000"/>
              <a:defRPr sz="12000"/>
            </a:lvl9pPr>
          </a:lstStyle>
          <a:p>
            <a:endParaRPr/>
          </a:p>
        </p:txBody>
      </p:sp>
      <p:sp>
        <p:nvSpPr>
          <p:cNvPr id="46" name="Shape 46"/>
          <p:cNvSpPr txBox="1">
            <a:spLocks noGrp="1"/>
          </p:cNvSpPr>
          <p:nvPr>
            <p:ph type="body" idx="1"/>
          </p:nvPr>
        </p:nvSpPr>
        <p:spPr>
          <a:xfrm>
            <a:off x="311700" y="4202966"/>
            <a:ext cx="8520600" cy="1734300"/>
          </a:xfrm>
          <a:prstGeom prst="rect">
            <a:avLst/>
          </a:prstGeom>
        </p:spPr>
        <p:txBody>
          <a:bodyPr wrap="square" lIns="91425" tIns="91425" rIns="91425" bIns="91425" anchor="t" anchorCtr="0"/>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a:endParaRPr/>
          </a:p>
        </p:txBody>
      </p:sp>
      <p:sp>
        <p:nvSpPr>
          <p:cNvPr id="47" name="Shape 47"/>
          <p:cNvSpPr txBox="1">
            <a:spLocks noGrp="1"/>
          </p:cNvSpPr>
          <p:nvPr>
            <p:ph type="sldNum" idx="12"/>
          </p:nvPr>
        </p:nvSpPr>
        <p:spPr>
          <a:xfrm>
            <a:off x="8472457" y="6217622"/>
            <a:ext cx="548700" cy="5247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48"/>
        <p:cNvGrpSpPr/>
        <p:nvPr/>
      </p:nvGrpSpPr>
      <p:grpSpPr>
        <a:xfrm>
          <a:off x="0" y="0"/>
          <a:ext cx="0" cy="0"/>
          <a:chOff x="0" y="0"/>
          <a:chExt cx="0" cy="0"/>
        </a:xfrm>
      </p:grpSpPr>
      <p:sp>
        <p:nvSpPr>
          <p:cNvPr id="49" name="Shape 49"/>
          <p:cNvSpPr txBox="1">
            <a:spLocks noGrp="1"/>
          </p:cNvSpPr>
          <p:nvPr>
            <p:ph type="sldNum" idx="12"/>
          </p:nvPr>
        </p:nvSpPr>
        <p:spPr>
          <a:xfrm>
            <a:off x="8472457" y="6217622"/>
            <a:ext cx="548700" cy="5247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50"/>
        <p:cNvGrpSpPr/>
        <p:nvPr/>
      </p:nvGrpSpPr>
      <p:grpSpPr>
        <a:xfrm>
          <a:off x="0" y="0"/>
          <a:ext cx="0" cy="0"/>
          <a:chOff x="0" y="0"/>
          <a:chExt cx="0" cy="0"/>
        </a:xfrm>
      </p:grpSpPr>
      <p:sp>
        <p:nvSpPr>
          <p:cNvPr id="51" name="Shape 51"/>
          <p:cNvSpPr txBox="1">
            <a:spLocks noGrp="1"/>
          </p:cNvSpPr>
          <p:nvPr>
            <p:ph type="body" idx="1"/>
          </p:nvPr>
        </p:nvSpPr>
        <p:spPr>
          <a:xfrm>
            <a:off x="872066" y="2675466"/>
            <a:ext cx="7408332" cy="3450695"/>
          </a:xfrm>
          <a:prstGeom prst="rect">
            <a:avLst/>
          </a:prstGeom>
          <a:noFill/>
          <a:ln>
            <a:noFill/>
          </a:ln>
        </p:spPr>
        <p:txBody>
          <a:bodyPr wrap="square" lIns="91425" tIns="91425" rIns="91425" bIns="91425" anchor="t" anchorCtr="0"/>
          <a:lstStyle>
            <a:lvl1pPr marL="274320" marR="0" lvl="0" indent="-121920" algn="l" rtl="0">
              <a:spcBef>
                <a:spcPts val="480"/>
              </a:spcBef>
              <a:buClr>
                <a:schemeClr val="accent1"/>
              </a:buClr>
              <a:buSzPct val="100000"/>
              <a:buFont typeface="Noto Sans Symbols"/>
              <a:buChar char="∗"/>
              <a:defRPr sz="2400" b="0" i="0" u="none" strike="noStrike" cap="none">
                <a:solidFill>
                  <a:schemeClr val="dk2"/>
                </a:solidFill>
                <a:latin typeface="Candara"/>
                <a:ea typeface="Candara"/>
                <a:cs typeface="Candara"/>
                <a:sym typeface="Candara"/>
              </a:defRPr>
            </a:lvl1pPr>
            <a:lvl2pPr marL="576263" marR="0" lvl="1" indent="-144462" algn="l" rtl="0">
              <a:spcBef>
                <a:spcPts val="440"/>
              </a:spcBef>
              <a:buClr>
                <a:schemeClr val="accent1"/>
              </a:buClr>
              <a:buSzPct val="100000"/>
              <a:buFont typeface="Noto Sans Symbols"/>
              <a:buChar char="∗"/>
              <a:defRPr sz="2200" b="0" i="0" u="none" strike="noStrike" cap="none">
                <a:solidFill>
                  <a:schemeClr val="dk2"/>
                </a:solidFill>
                <a:latin typeface="Candara"/>
                <a:ea typeface="Candara"/>
                <a:cs typeface="Candara"/>
                <a:sym typeface="Candara"/>
              </a:defRPr>
            </a:lvl2pPr>
            <a:lvl3pPr marL="855663" marR="0" lvl="2" indent="-106362" algn="l" rtl="0">
              <a:spcBef>
                <a:spcPts val="400"/>
              </a:spcBef>
              <a:buClr>
                <a:schemeClr val="accent1"/>
              </a:buClr>
              <a:buSzPct val="100000"/>
              <a:buFont typeface="Noto Sans Symbols"/>
              <a:buChar char="∗"/>
              <a:defRPr sz="2000" b="0" i="0" u="none" strike="noStrike" cap="none">
                <a:solidFill>
                  <a:schemeClr val="dk2"/>
                </a:solidFill>
                <a:latin typeface="Candara"/>
                <a:ea typeface="Candara"/>
                <a:cs typeface="Candara"/>
                <a:sym typeface="Candara"/>
              </a:defRPr>
            </a:lvl3pPr>
            <a:lvl4pPr marL="1143000" marR="0" lvl="3" indent="-114300" algn="l" rtl="0">
              <a:spcBef>
                <a:spcPts val="360"/>
              </a:spcBef>
              <a:buClr>
                <a:schemeClr val="accent1"/>
              </a:buClr>
              <a:buSzPct val="100000"/>
              <a:buFont typeface="Noto Sans Symbols"/>
              <a:buChar char="∗"/>
              <a:defRPr sz="1800" b="0" i="0" u="none" strike="noStrike" cap="none">
                <a:solidFill>
                  <a:schemeClr val="dk2"/>
                </a:solidFill>
                <a:latin typeface="Candara"/>
                <a:ea typeface="Candara"/>
                <a:cs typeface="Candara"/>
                <a:sym typeface="Candara"/>
              </a:defRPr>
            </a:lvl4pPr>
            <a:lvl5pPr marL="1463040" marR="0" lvl="4" indent="-129539" algn="l" rtl="0">
              <a:spcBef>
                <a:spcPts val="320"/>
              </a:spcBef>
              <a:buClr>
                <a:schemeClr val="accent1"/>
              </a:buClr>
              <a:buSzPct val="100000"/>
              <a:buFont typeface="Noto Sans Symbols"/>
              <a:buChar char="∗"/>
              <a:defRPr sz="1600" b="0" i="0" u="none" strike="noStrike" cap="none">
                <a:solidFill>
                  <a:schemeClr val="dk2"/>
                </a:solidFill>
                <a:latin typeface="Candara"/>
                <a:ea typeface="Candara"/>
                <a:cs typeface="Candara"/>
                <a:sym typeface="Candara"/>
              </a:defRPr>
            </a:lvl5pPr>
            <a:lvl6pPr marL="1783079" marR="0" lvl="5" indent="-144779" algn="l" rtl="0">
              <a:spcBef>
                <a:spcPts val="384"/>
              </a:spcBef>
              <a:buClr>
                <a:schemeClr val="accent1"/>
              </a:buClr>
              <a:buSzPct val="100000"/>
              <a:buFont typeface="Noto Sans Symbols"/>
              <a:buChar char="∗"/>
              <a:defRPr sz="1400" b="0" i="0" u="none" strike="noStrike" cap="none">
                <a:solidFill>
                  <a:schemeClr val="dk2"/>
                </a:solidFill>
                <a:latin typeface="Candara"/>
                <a:ea typeface="Candara"/>
                <a:cs typeface="Candara"/>
                <a:sym typeface="Candara"/>
              </a:defRPr>
            </a:lvl6pPr>
            <a:lvl7pPr marL="2103120" marR="0" lvl="6" indent="-147320" algn="l" rtl="0">
              <a:spcBef>
                <a:spcPts val="384"/>
              </a:spcBef>
              <a:buClr>
                <a:schemeClr val="accent1"/>
              </a:buClr>
              <a:buSzPct val="100000"/>
              <a:buFont typeface="Noto Sans Symbols"/>
              <a:buChar char="∗"/>
              <a:defRPr sz="1400" b="0" i="0" u="none" strike="noStrike" cap="none">
                <a:solidFill>
                  <a:schemeClr val="dk2"/>
                </a:solidFill>
                <a:latin typeface="Candara"/>
                <a:ea typeface="Candara"/>
                <a:cs typeface="Candara"/>
                <a:sym typeface="Candara"/>
              </a:defRPr>
            </a:lvl7pPr>
            <a:lvl8pPr marL="2423160" marR="0" lvl="7" indent="-149860" algn="l" rtl="0">
              <a:spcBef>
                <a:spcPts val="384"/>
              </a:spcBef>
              <a:buClr>
                <a:schemeClr val="accent1"/>
              </a:buClr>
              <a:buSzPct val="100000"/>
              <a:buFont typeface="Noto Sans Symbols"/>
              <a:buChar char="∗"/>
              <a:defRPr sz="1400" b="0" i="0" u="none" strike="noStrike" cap="none">
                <a:solidFill>
                  <a:schemeClr val="dk2"/>
                </a:solidFill>
                <a:latin typeface="Candara"/>
                <a:ea typeface="Candara"/>
                <a:cs typeface="Candara"/>
                <a:sym typeface="Candara"/>
              </a:defRPr>
            </a:lvl8pPr>
            <a:lvl9pPr marL="2743200" marR="0" lvl="8" indent="-139700" algn="l" rtl="0">
              <a:spcBef>
                <a:spcPts val="384"/>
              </a:spcBef>
              <a:buClr>
                <a:schemeClr val="accent1"/>
              </a:buClr>
              <a:buSzPct val="100000"/>
              <a:buFont typeface="Noto Sans Symbols"/>
              <a:buChar char="∗"/>
              <a:defRPr sz="1400" b="0" i="0" u="none" strike="noStrike" cap="none">
                <a:solidFill>
                  <a:schemeClr val="dk2"/>
                </a:solidFill>
                <a:latin typeface="Candara"/>
                <a:ea typeface="Candara"/>
                <a:cs typeface="Candara"/>
                <a:sym typeface="Candara"/>
              </a:defRPr>
            </a:lvl9pPr>
          </a:lstStyle>
          <a:p>
            <a:endParaRPr/>
          </a:p>
        </p:txBody>
      </p:sp>
      <p:sp>
        <p:nvSpPr>
          <p:cNvPr id="52" name="Shape 52"/>
          <p:cNvSpPr txBox="1">
            <a:spLocks noGrp="1"/>
          </p:cNvSpPr>
          <p:nvPr>
            <p:ph type="dt" idx="10"/>
          </p:nvPr>
        </p:nvSpPr>
        <p:spPr>
          <a:xfrm>
            <a:off x="5163671" y="6250164"/>
            <a:ext cx="3786690" cy="365125"/>
          </a:xfrm>
          <a:prstGeom prst="rect">
            <a:avLst/>
          </a:prstGeom>
          <a:noFill/>
          <a:ln>
            <a:noFill/>
          </a:ln>
        </p:spPr>
        <p:txBody>
          <a:bodyPr wrap="square" lIns="91425" tIns="91425" rIns="91425" bIns="91425" anchor="ctr" anchorCtr="0"/>
          <a:lstStyle>
            <a:lvl1pPr marL="0" marR="0" lvl="0" indent="0" algn="r" rtl="0">
              <a:spcBef>
                <a:spcPts val="0"/>
              </a:spcBef>
              <a:buNone/>
              <a:defRPr sz="1000">
                <a:solidFill>
                  <a:schemeClr val="dk2"/>
                </a:solidFill>
                <a:latin typeface="Candara"/>
                <a:ea typeface="Candara"/>
                <a:cs typeface="Candara"/>
                <a:sym typeface="Candara"/>
              </a:defRPr>
            </a:lvl1pPr>
            <a:lvl2pPr marL="457200" marR="0" lvl="1" indent="0" algn="l" rtl="0">
              <a:spcBef>
                <a:spcPts val="0"/>
              </a:spcBef>
              <a:buNone/>
              <a:defRPr sz="1800" b="0" i="0" u="none" strike="noStrike" cap="none">
                <a:solidFill>
                  <a:schemeClr val="dk1"/>
                </a:solidFill>
                <a:latin typeface="Candara"/>
                <a:ea typeface="Candara"/>
                <a:cs typeface="Candara"/>
                <a:sym typeface="Candara"/>
              </a:defRPr>
            </a:lvl2pPr>
            <a:lvl3pPr marL="914400" marR="0" lvl="2" indent="0" algn="l" rtl="0">
              <a:spcBef>
                <a:spcPts val="0"/>
              </a:spcBef>
              <a:buNone/>
              <a:defRPr sz="1800" b="0" i="0" u="none" strike="noStrike" cap="none">
                <a:solidFill>
                  <a:schemeClr val="dk1"/>
                </a:solidFill>
                <a:latin typeface="Candara"/>
                <a:ea typeface="Candara"/>
                <a:cs typeface="Candara"/>
                <a:sym typeface="Candara"/>
              </a:defRPr>
            </a:lvl3pPr>
            <a:lvl4pPr marL="1371600" marR="0" lvl="3" indent="0" algn="l" rtl="0">
              <a:spcBef>
                <a:spcPts val="0"/>
              </a:spcBef>
              <a:buNone/>
              <a:defRPr sz="1800" b="0" i="0" u="none" strike="noStrike" cap="none">
                <a:solidFill>
                  <a:schemeClr val="dk1"/>
                </a:solidFill>
                <a:latin typeface="Candara"/>
                <a:ea typeface="Candara"/>
                <a:cs typeface="Candara"/>
                <a:sym typeface="Candara"/>
              </a:defRPr>
            </a:lvl4pPr>
            <a:lvl5pPr marL="1828800" marR="0" lvl="4" indent="0" algn="l" rtl="0">
              <a:spcBef>
                <a:spcPts val="0"/>
              </a:spcBef>
              <a:buNone/>
              <a:defRPr sz="1800" b="0" i="0" u="none" strike="noStrike" cap="none">
                <a:solidFill>
                  <a:schemeClr val="dk1"/>
                </a:solidFill>
                <a:latin typeface="Candara"/>
                <a:ea typeface="Candara"/>
                <a:cs typeface="Candara"/>
                <a:sym typeface="Candara"/>
              </a:defRPr>
            </a:lvl5pPr>
            <a:lvl6pPr marL="2286000" marR="0" lvl="5" indent="0" algn="l" rtl="0">
              <a:spcBef>
                <a:spcPts val="0"/>
              </a:spcBef>
              <a:buNone/>
              <a:defRPr sz="1800" b="0" i="0" u="none" strike="noStrike" cap="none">
                <a:solidFill>
                  <a:schemeClr val="dk1"/>
                </a:solidFill>
                <a:latin typeface="Candara"/>
                <a:ea typeface="Candara"/>
                <a:cs typeface="Candara"/>
                <a:sym typeface="Candara"/>
              </a:defRPr>
            </a:lvl6pPr>
            <a:lvl7pPr marL="2743200" marR="0" lvl="6" indent="0" algn="l" rtl="0">
              <a:spcBef>
                <a:spcPts val="0"/>
              </a:spcBef>
              <a:buNone/>
              <a:defRPr sz="1800" b="0" i="0" u="none" strike="noStrike" cap="none">
                <a:solidFill>
                  <a:schemeClr val="dk1"/>
                </a:solidFill>
                <a:latin typeface="Candara"/>
                <a:ea typeface="Candara"/>
                <a:cs typeface="Candara"/>
                <a:sym typeface="Candara"/>
              </a:defRPr>
            </a:lvl7pPr>
            <a:lvl8pPr marL="3200400" marR="0" lvl="7" indent="0" algn="l" rtl="0">
              <a:spcBef>
                <a:spcPts val="0"/>
              </a:spcBef>
              <a:buNone/>
              <a:defRPr sz="1800" b="0" i="0" u="none" strike="noStrike" cap="none">
                <a:solidFill>
                  <a:schemeClr val="dk1"/>
                </a:solidFill>
                <a:latin typeface="Candara"/>
                <a:ea typeface="Candara"/>
                <a:cs typeface="Candara"/>
                <a:sym typeface="Candara"/>
              </a:defRPr>
            </a:lvl8pPr>
            <a:lvl9pPr marL="3657600" marR="0" lvl="8" indent="0" algn="l" rtl="0">
              <a:spcBef>
                <a:spcPts val="0"/>
              </a:spcBef>
              <a:buNone/>
              <a:defRPr sz="1800" b="0" i="0" u="none" strike="noStrike" cap="none">
                <a:solidFill>
                  <a:schemeClr val="dk1"/>
                </a:solidFill>
                <a:latin typeface="Candara"/>
                <a:ea typeface="Candara"/>
                <a:cs typeface="Candara"/>
                <a:sym typeface="Candara"/>
              </a:defRPr>
            </a:lvl9pPr>
          </a:lstStyle>
          <a:p>
            <a:endParaRPr/>
          </a:p>
        </p:txBody>
      </p:sp>
      <p:sp>
        <p:nvSpPr>
          <p:cNvPr id="53" name="Shape 53"/>
          <p:cNvSpPr txBox="1">
            <a:spLocks noGrp="1"/>
          </p:cNvSpPr>
          <p:nvPr>
            <p:ph type="ftr" idx="11"/>
          </p:nvPr>
        </p:nvSpPr>
        <p:spPr>
          <a:xfrm>
            <a:off x="193638" y="6250164"/>
            <a:ext cx="3786690" cy="365125"/>
          </a:xfrm>
          <a:prstGeom prst="rect">
            <a:avLst/>
          </a:prstGeom>
          <a:noFill/>
          <a:ln>
            <a:noFill/>
          </a:ln>
        </p:spPr>
        <p:txBody>
          <a:bodyPr wrap="square" lIns="91425" tIns="91425" rIns="91425" bIns="91425" anchor="ctr" anchorCtr="0"/>
          <a:lstStyle>
            <a:lvl1pPr marL="0" marR="0" lvl="0" indent="0" algn="l" rtl="0">
              <a:spcBef>
                <a:spcPts val="0"/>
              </a:spcBef>
              <a:buNone/>
              <a:defRPr sz="1000">
                <a:solidFill>
                  <a:schemeClr val="dk2"/>
                </a:solidFill>
                <a:latin typeface="Candara"/>
                <a:ea typeface="Candara"/>
                <a:cs typeface="Candara"/>
                <a:sym typeface="Candara"/>
              </a:defRPr>
            </a:lvl1pPr>
            <a:lvl2pPr marL="457200" marR="0" lvl="1" indent="0" algn="l" rtl="0">
              <a:spcBef>
                <a:spcPts val="0"/>
              </a:spcBef>
              <a:buNone/>
              <a:defRPr sz="1800" b="0" i="0" u="none" strike="noStrike" cap="none">
                <a:solidFill>
                  <a:schemeClr val="dk1"/>
                </a:solidFill>
                <a:latin typeface="Candara"/>
                <a:ea typeface="Candara"/>
                <a:cs typeface="Candara"/>
                <a:sym typeface="Candara"/>
              </a:defRPr>
            </a:lvl2pPr>
            <a:lvl3pPr marL="914400" marR="0" lvl="2" indent="0" algn="l" rtl="0">
              <a:spcBef>
                <a:spcPts val="0"/>
              </a:spcBef>
              <a:buNone/>
              <a:defRPr sz="1800" b="0" i="0" u="none" strike="noStrike" cap="none">
                <a:solidFill>
                  <a:schemeClr val="dk1"/>
                </a:solidFill>
                <a:latin typeface="Candara"/>
                <a:ea typeface="Candara"/>
                <a:cs typeface="Candara"/>
                <a:sym typeface="Candara"/>
              </a:defRPr>
            </a:lvl3pPr>
            <a:lvl4pPr marL="1371600" marR="0" lvl="3" indent="0" algn="l" rtl="0">
              <a:spcBef>
                <a:spcPts val="0"/>
              </a:spcBef>
              <a:buNone/>
              <a:defRPr sz="1800" b="0" i="0" u="none" strike="noStrike" cap="none">
                <a:solidFill>
                  <a:schemeClr val="dk1"/>
                </a:solidFill>
                <a:latin typeface="Candara"/>
                <a:ea typeface="Candara"/>
                <a:cs typeface="Candara"/>
                <a:sym typeface="Candara"/>
              </a:defRPr>
            </a:lvl4pPr>
            <a:lvl5pPr marL="1828800" marR="0" lvl="4" indent="0" algn="l" rtl="0">
              <a:spcBef>
                <a:spcPts val="0"/>
              </a:spcBef>
              <a:buNone/>
              <a:defRPr sz="1800" b="0" i="0" u="none" strike="noStrike" cap="none">
                <a:solidFill>
                  <a:schemeClr val="dk1"/>
                </a:solidFill>
                <a:latin typeface="Candara"/>
                <a:ea typeface="Candara"/>
                <a:cs typeface="Candara"/>
                <a:sym typeface="Candara"/>
              </a:defRPr>
            </a:lvl5pPr>
            <a:lvl6pPr marL="2286000" marR="0" lvl="5" indent="0" algn="l" rtl="0">
              <a:spcBef>
                <a:spcPts val="0"/>
              </a:spcBef>
              <a:buNone/>
              <a:defRPr sz="1800" b="0" i="0" u="none" strike="noStrike" cap="none">
                <a:solidFill>
                  <a:schemeClr val="dk1"/>
                </a:solidFill>
                <a:latin typeface="Candara"/>
                <a:ea typeface="Candara"/>
                <a:cs typeface="Candara"/>
                <a:sym typeface="Candara"/>
              </a:defRPr>
            </a:lvl6pPr>
            <a:lvl7pPr marL="2743200" marR="0" lvl="6" indent="0" algn="l" rtl="0">
              <a:spcBef>
                <a:spcPts val="0"/>
              </a:spcBef>
              <a:buNone/>
              <a:defRPr sz="1800" b="0" i="0" u="none" strike="noStrike" cap="none">
                <a:solidFill>
                  <a:schemeClr val="dk1"/>
                </a:solidFill>
                <a:latin typeface="Candara"/>
                <a:ea typeface="Candara"/>
                <a:cs typeface="Candara"/>
                <a:sym typeface="Candara"/>
              </a:defRPr>
            </a:lvl7pPr>
            <a:lvl8pPr marL="3200400" marR="0" lvl="7" indent="0" algn="l" rtl="0">
              <a:spcBef>
                <a:spcPts val="0"/>
              </a:spcBef>
              <a:buNone/>
              <a:defRPr sz="1800" b="0" i="0" u="none" strike="noStrike" cap="none">
                <a:solidFill>
                  <a:schemeClr val="dk1"/>
                </a:solidFill>
                <a:latin typeface="Candara"/>
                <a:ea typeface="Candara"/>
                <a:cs typeface="Candara"/>
                <a:sym typeface="Candara"/>
              </a:defRPr>
            </a:lvl8pPr>
            <a:lvl9pPr marL="3657600" marR="0" lvl="8" indent="0" algn="l" rtl="0">
              <a:spcBef>
                <a:spcPts val="0"/>
              </a:spcBef>
              <a:buNone/>
              <a:defRPr sz="1800" b="0" i="0" u="none" strike="noStrike" cap="none">
                <a:solidFill>
                  <a:schemeClr val="dk1"/>
                </a:solidFill>
                <a:latin typeface="Candara"/>
                <a:ea typeface="Candara"/>
                <a:cs typeface="Candara"/>
                <a:sym typeface="Candara"/>
              </a:defRPr>
            </a:lvl9pPr>
          </a:lstStyle>
          <a:p>
            <a:endParaRPr/>
          </a:p>
        </p:txBody>
      </p:sp>
      <p:sp>
        <p:nvSpPr>
          <p:cNvPr id="54" name="Shape 54"/>
          <p:cNvSpPr txBox="1">
            <a:spLocks noGrp="1"/>
          </p:cNvSpPr>
          <p:nvPr>
            <p:ph type="sldNum" idx="12"/>
          </p:nvPr>
        </p:nvSpPr>
        <p:spPr>
          <a:xfrm>
            <a:off x="3991087" y="6250162"/>
            <a:ext cx="1161826" cy="365125"/>
          </a:xfrm>
          <a:prstGeom prst="rect">
            <a:avLst/>
          </a:prstGeom>
          <a:noFill/>
          <a:ln>
            <a:noFill/>
          </a:ln>
        </p:spPr>
        <p:txBody>
          <a:bodyPr wrap="square" lIns="91425" tIns="45700" rIns="91425" bIns="45700" anchor="ctr" anchorCtr="0">
            <a:noAutofit/>
          </a:bodyPr>
          <a:lstStyle/>
          <a:p>
            <a:pPr marL="0" marR="0" lvl="0" indent="0" algn="ctr" rtl="0">
              <a:spcBef>
                <a:spcPts val="0"/>
              </a:spcBef>
              <a:buSzPct val="25000"/>
              <a:buNone/>
            </a:pPr>
            <a:fld id="{00000000-1234-1234-1234-123412341234}" type="slidenum">
              <a:rPr lang="en" sz="1000">
                <a:solidFill>
                  <a:schemeClr val="dk2"/>
                </a:solidFill>
                <a:latin typeface="Candara"/>
                <a:ea typeface="Candara"/>
                <a:cs typeface="Candara"/>
                <a:sym typeface="Candara"/>
              </a:rPr>
              <a:t>‹#›</a:t>
            </a:fld>
            <a:endParaRPr lang="en" sz="1000">
              <a:solidFill>
                <a:schemeClr val="dk2"/>
              </a:solidFill>
              <a:latin typeface="Candara"/>
              <a:ea typeface="Candara"/>
              <a:cs typeface="Candara"/>
              <a:sym typeface="Candara"/>
            </a:endParaRPr>
          </a:p>
        </p:txBody>
      </p:sp>
      <p:sp>
        <p:nvSpPr>
          <p:cNvPr id="55" name="Shape 55"/>
          <p:cNvSpPr txBox="1">
            <a:spLocks noGrp="1"/>
          </p:cNvSpPr>
          <p:nvPr>
            <p:ph type="title"/>
          </p:nvPr>
        </p:nvSpPr>
        <p:spPr>
          <a:xfrm>
            <a:off x="457200" y="338328"/>
            <a:ext cx="8229600" cy="1252727"/>
          </a:xfrm>
          <a:prstGeom prst="rect">
            <a:avLst/>
          </a:prstGeom>
          <a:noFill/>
          <a:ln>
            <a:noFill/>
          </a:ln>
        </p:spPr>
        <p:txBody>
          <a:bodyPr wrap="square" lIns="91425" tIns="91425" rIns="91425" bIns="91425" anchor="ctr" anchorCtr="0"/>
          <a:lstStyle>
            <a:lvl1pPr marL="0" marR="0" lvl="0" indent="0" algn="ctr" rtl="0">
              <a:spcBef>
                <a:spcPts val="0"/>
              </a:spcBef>
              <a:buClr>
                <a:srgbClr val="FFFFFF"/>
              </a:buClr>
              <a:buFont typeface="Candara"/>
              <a:buNone/>
              <a:defRPr sz="4400" b="0" i="0" u="none" strike="noStrike" cap="none">
                <a:solidFill>
                  <a:srgbClr val="FFFFFF"/>
                </a:solidFill>
                <a:latin typeface="Candara"/>
                <a:ea typeface="Candara"/>
                <a:cs typeface="Candara"/>
                <a:sym typeface="Candara"/>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cSld name="Course Title Slide">
    <p:bg>
      <p:bgPr>
        <a:solidFill>
          <a:srgbClr val="DFDFDF"/>
        </a:solidFill>
        <a:effectLst/>
      </p:bgPr>
    </p:bg>
    <p:spTree>
      <p:nvGrpSpPr>
        <p:cNvPr id="1" name="Shape 63"/>
        <p:cNvGrpSpPr/>
        <p:nvPr/>
      </p:nvGrpSpPr>
      <p:grpSpPr>
        <a:xfrm>
          <a:off x="0" y="0"/>
          <a:ext cx="0" cy="0"/>
          <a:chOff x="0" y="0"/>
          <a:chExt cx="0" cy="0"/>
        </a:xfrm>
      </p:grpSpPr>
      <p:sp>
        <p:nvSpPr>
          <p:cNvPr id="64" name="Shape 64"/>
          <p:cNvSpPr/>
          <p:nvPr/>
        </p:nvSpPr>
        <p:spPr>
          <a:xfrm>
            <a:off x="0" y="0"/>
            <a:ext cx="9144000" cy="6858000"/>
          </a:xfrm>
          <a:prstGeom prst="rect">
            <a:avLst/>
          </a:prstGeom>
          <a:solidFill>
            <a:schemeClr val="lt1"/>
          </a:solidFill>
          <a:ln>
            <a:noFill/>
          </a:ln>
        </p:spPr>
        <p:txBody>
          <a:bodyPr wrap="square"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sp>
        <p:nvSpPr>
          <p:cNvPr id="65" name="Shape 65"/>
          <p:cNvSpPr/>
          <p:nvPr/>
        </p:nvSpPr>
        <p:spPr>
          <a:xfrm>
            <a:off x="0" y="3369925"/>
            <a:ext cx="9144000" cy="3488100"/>
          </a:xfrm>
          <a:prstGeom prst="rect">
            <a:avLst/>
          </a:prstGeom>
          <a:solidFill>
            <a:srgbClr val="4B818B"/>
          </a:solidFill>
          <a:ln>
            <a:noFill/>
          </a:ln>
        </p:spPr>
        <p:txBody>
          <a:bodyPr wrap="square"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sp>
        <p:nvSpPr>
          <p:cNvPr id="66" name="Shape 66"/>
          <p:cNvSpPr txBox="1">
            <a:spLocks noGrp="1"/>
          </p:cNvSpPr>
          <p:nvPr>
            <p:ph type="ctrTitle"/>
          </p:nvPr>
        </p:nvSpPr>
        <p:spPr>
          <a:xfrm>
            <a:off x="447675" y="4622292"/>
            <a:ext cx="8408100" cy="769500"/>
          </a:xfrm>
          <a:prstGeom prst="rect">
            <a:avLst/>
          </a:prstGeom>
          <a:noFill/>
          <a:ln>
            <a:noFill/>
          </a:ln>
        </p:spPr>
        <p:txBody>
          <a:bodyPr wrap="square" lIns="91425" tIns="91425" rIns="91425" bIns="91425" anchor="t" anchorCtr="0"/>
          <a:lstStyle>
            <a:lvl1pPr marL="0" marR="0" lvl="0" indent="0" algn="l" rtl="0">
              <a:spcBef>
                <a:spcPts val="0"/>
              </a:spcBef>
              <a:buClr>
                <a:schemeClr val="lt1"/>
              </a:buClr>
              <a:buFont typeface="Georgia"/>
              <a:buNone/>
              <a:defRPr sz="4400" b="0" i="0" u="none" strike="noStrike" cap="none">
                <a:solidFill>
                  <a:schemeClr val="lt1"/>
                </a:solidFill>
                <a:latin typeface="Georgia"/>
                <a:ea typeface="Georgia"/>
                <a:cs typeface="Georgia"/>
                <a:sym typeface="Georgia"/>
              </a:defRPr>
            </a:lvl1pPr>
            <a:lvl2pPr marL="0" marR="0" lvl="1" indent="0" algn="l" rtl="0">
              <a:spcBef>
                <a:spcPts val="0"/>
              </a:spcBef>
              <a:defRPr/>
            </a:lvl2pPr>
            <a:lvl3pPr marL="0" marR="0" lvl="2" indent="0" algn="l" rtl="0">
              <a:spcBef>
                <a:spcPts val="0"/>
              </a:spcBef>
              <a:defRPr/>
            </a:lvl3pPr>
            <a:lvl4pPr marL="0" marR="0" lvl="3" indent="0" algn="l" rtl="0">
              <a:spcBef>
                <a:spcPts val="0"/>
              </a:spcBef>
              <a:defRPr/>
            </a:lvl4pPr>
            <a:lvl5pPr marL="0" marR="0" lvl="4" indent="0" algn="l" rtl="0">
              <a:spcBef>
                <a:spcPts val="0"/>
              </a:spcBef>
              <a:defRPr/>
            </a:lvl5pPr>
            <a:lvl6pPr marL="0" marR="0" lvl="5" indent="0" algn="l" rtl="0">
              <a:spcBef>
                <a:spcPts val="0"/>
              </a:spcBef>
              <a:defRPr/>
            </a:lvl6pPr>
            <a:lvl7pPr marL="0" marR="0" lvl="6" indent="0" algn="l" rtl="0">
              <a:spcBef>
                <a:spcPts val="0"/>
              </a:spcBef>
              <a:defRPr/>
            </a:lvl7pPr>
            <a:lvl8pPr marL="0" marR="0" lvl="7" indent="0" algn="l" rtl="0">
              <a:spcBef>
                <a:spcPts val="0"/>
              </a:spcBef>
              <a:defRPr/>
            </a:lvl8pPr>
            <a:lvl9pPr marL="0" marR="0" lvl="8" indent="0" algn="l" rtl="0">
              <a:spcBef>
                <a:spcPts val="0"/>
              </a:spcBef>
              <a:defRPr/>
            </a:lvl9pPr>
          </a:lstStyle>
          <a:p>
            <a:endParaRPr/>
          </a:p>
        </p:txBody>
      </p:sp>
      <p:sp>
        <p:nvSpPr>
          <p:cNvPr id="67" name="Shape 67"/>
          <p:cNvSpPr txBox="1">
            <a:spLocks noGrp="1"/>
          </p:cNvSpPr>
          <p:nvPr>
            <p:ph type="subTitle" idx="1"/>
          </p:nvPr>
        </p:nvSpPr>
        <p:spPr>
          <a:xfrm>
            <a:off x="447675" y="5483425"/>
            <a:ext cx="7286700" cy="412500"/>
          </a:xfrm>
          <a:prstGeom prst="rect">
            <a:avLst/>
          </a:prstGeom>
          <a:noFill/>
          <a:ln>
            <a:noFill/>
          </a:ln>
        </p:spPr>
        <p:txBody>
          <a:bodyPr wrap="square" lIns="91425" tIns="91425" rIns="91425" bIns="91425" anchor="t" anchorCtr="0"/>
          <a:lstStyle>
            <a:lvl1pPr marL="0" marR="0" lvl="0" indent="0" algn="l" rtl="0">
              <a:spcBef>
                <a:spcPts val="640"/>
              </a:spcBef>
              <a:buClr>
                <a:schemeClr val="accent1"/>
              </a:buClr>
              <a:buFont typeface="Noto Symbol"/>
              <a:buNone/>
              <a:defRPr sz="3200" b="0" i="0" u="none" strike="noStrike" cap="none">
                <a:solidFill>
                  <a:srgbClr val="6BC7C5"/>
                </a:solidFill>
                <a:latin typeface="Arial"/>
                <a:ea typeface="Arial"/>
                <a:cs typeface="Arial"/>
                <a:sym typeface="Arial"/>
              </a:defRPr>
            </a:lvl1pPr>
            <a:lvl2pPr marL="457200" marR="0" lvl="1" indent="0" algn="ctr" rtl="0">
              <a:spcBef>
                <a:spcPts val="560"/>
              </a:spcBef>
              <a:buClr>
                <a:schemeClr val="accent1"/>
              </a:buClr>
              <a:buFont typeface="Calibri"/>
              <a:buNone/>
              <a:defRPr sz="2800" b="0" i="0" u="none" strike="noStrike" cap="none">
                <a:solidFill>
                  <a:srgbClr val="8B8B8B"/>
                </a:solidFill>
                <a:latin typeface="Arial"/>
                <a:ea typeface="Arial"/>
                <a:cs typeface="Arial"/>
                <a:sym typeface="Arial"/>
              </a:defRPr>
            </a:lvl2pPr>
            <a:lvl3pPr marL="914400" marR="0" lvl="2" indent="0" algn="ctr" rtl="0">
              <a:spcBef>
                <a:spcPts val="480"/>
              </a:spcBef>
              <a:buClr>
                <a:schemeClr val="accent1"/>
              </a:buClr>
              <a:buFont typeface="Arial"/>
              <a:buNone/>
              <a:defRPr sz="2400" b="0" i="0" u="none" strike="noStrike" cap="none">
                <a:solidFill>
                  <a:srgbClr val="8B8B8B"/>
                </a:solidFill>
                <a:latin typeface="Arial"/>
                <a:ea typeface="Arial"/>
                <a:cs typeface="Arial"/>
                <a:sym typeface="Arial"/>
              </a:defRPr>
            </a:lvl3pPr>
            <a:lvl4pPr marL="1371600" marR="0" lvl="3" indent="0" algn="ctr" rtl="0">
              <a:spcBef>
                <a:spcPts val="400"/>
              </a:spcBef>
              <a:buClr>
                <a:schemeClr val="accent1"/>
              </a:buClr>
              <a:buFont typeface="Arial"/>
              <a:buNone/>
              <a:defRPr sz="2000" b="0" i="0" u="none" strike="noStrike" cap="none">
                <a:solidFill>
                  <a:srgbClr val="8B8B8B"/>
                </a:solidFill>
                <a:latin typeface="Arial"/>
                <a:ea typeface="Arial"/>
                <a:cs typeface="Arial"/>
                <a:sym typeface="Arial"/>
              </a:defRPr>
            </a:lvl4pPr>
            <a:lvl5pPr marL="1828800" marR="0" lvl="4" indent="0" algn="ctr" rtl="0">
              <a:spcBef>
                <a:spcPts val="400"/>
              </a:spcBef>
              <a:buClr>
                <a:schemeClr val="accent1"/>
              </a:buClr>
              <a:buFont typeface="Arial"/>
              <a:buNone/>
              <a:defRPr sz="2000" b="0" i="0" u="none" strike="noStrike" cap="none">
                <a:solidFill>
                  <a:srgbClr val="8B8B8B"/>
                </a:solidFill>
                <a:latin typeface="Arial"/>
                <a:ea typeface="Arial"/>
                <a:cs typeface="Arial"/>
                <a:sym typeface="Arial"/>
              </a:defRPr>
            </a:lvl5pPr>
            <a:lvl6pPr marL="2286000" marR="0" lvl="5" indent="0" algn="ctr" rtl="0">
              <a:spcBef>
                <a:spcPts val="400"/>
              </a:spcBef>
              <a:buClr>
                <a:srgbClr val="8B8B8B"/>
              </a:buClr>
              <a:buFont typeface="Arial"/>
              <a:buNone/>
              <a:defRPr sz="2000" b="0" i="0" u="none" strike="noStrike" cap="none">
                <a:solidFill>
                  <a:srgbClr val="8B8B8B"/>
                </a:solidFill>
                <a:latin typeface="Arial"/>
                <a:ea typeface="Arial"/>
                <a:cs typeface="Arial"/>
                <a:sym typeface="Arial"/>
              </a:defRPr>
            </a:lvl6pPr>
            <a:lvl7pPr marL="2743200" marR="0" lvl="6" indent="0" algn="ctr" rtl="0">
              <a:spcBef>
                <a:spcPts val="400"/>
              </a:spcBef>
              <a:buClr>
                <a:srgbClr val="8B8B8B"/>
              </a:buClr>
              <a:buFont typeface="Arial"/>
              <a:buNone/>
              <a:defRPr sz="2000" b="0" i="0" u="none" strike="noStrike" cap="none">
                <a:solidFill>
                  <a:srgbClr val="8B8B8B"/>
                </a:solidFill>
                <a:latin typeface="Arial"/>
                <a:ea typeface="Arial"/>
                <a:cs typeface="Arial"/>
                <a:sym typeface="Arial"/>
              </a:defRPr>
            </a:lvl7pPr>
            <a:lvl8pPr marL="3200400" marR="0" lvl="7" indent="0" algn="ctr" rtl="0">
              <a:spcBef>
                <a:spcPts val="400"/>
              </a:spcBef>
              <a:buClr>
                <a:srgbClr val="8B8B8B"/>
              </a:buClr>
              <a:buFont typeface="Arial"/>
              <a:buNone/>
              <a:defRPr sz="2000" b="0" i="0" u="none" strike="noStrike" cap="none">
                <a:solidFill>
                  <a:srgbClr val="8B8B8B"/>
                </a:solidFill>
                <a:latin typeface="Arial"/>
                <a:ea typeface="Arial"/>
                <a:cs typeface="Arial"/>
                <a:sym typeface="Arial"/>
              </a:defRPr>
            </a:lvl8pPr>
            <a:lvl9pPr marL="3657600" marR="0" lvl="8" indent="0" algn="ctr" rtl="0">
              <a:spcBef>
                <a:spcPts val="400"/>
              </a:spcBef>
              <a:buClr>
                <a:srgbClr val="8B8B8B"/>
              </a:buClr>
              <a:buFont typeface="Arial"/>
              <a:buNone/>
              <a:defRPr sz="2000" b="0" i="0" u="none" strike="noStrike" cap="none">
                <a:solidFill>
                  <a:srgbClr val="8B8B8B"/>
                </a:solidFill>
                <a:latin typeface="Arial"/>
                <a:ea typeface="Arial"/>
                <a:cs typeface="Arial"/>
                <a:sym typeface="Arial"/>
              </a:defRPr>
            </a:lvl9pPr>
          </a:lstStyle>
          <a:p>
            <a:endParaRPr/>
          </a:p>
        </p:txBody>
      </p:sp>
      <p:sp>
        <p:nvSpPr>
          <p:cNvPr id="68" name="Shape 68"/>
          <p:cNvSpPr/>
          <p:nvPr/>
        </p:nvSpPr>
        <p:spPr>
          <a:xfrm>
            <a:off x="-1" y="3353146"/>
            <a:ext cx="9144000" cy="161700"/>
          </a:xfrm>
          <a:prstGeom prst="rect">
            <a:avLst/>
          </a:prstGeom>
          <a:solidFill>
            <a:srgbClr val="9AC367"/>
          </a:solidFill>
          <a:ln>
            <a:noFill/>
          </a:ln>
        </p:spPr>
        <p:txBody>
          <a:bodyPr wrap="square"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sp>
        <p:nvSpPr>
          <p:cNvPr id="69" name="Shape 69"/>
          <p:cNvSpPr/>
          <p:nvPr/>
        </p:nvSpPr>
        <p:spPr>
          <a:xfrm>
            <a:off x="-1" y="0"/>
            <a:ext cx="9144000" cy="3353100"/>
          </a:xfrm>
          <a:prstGeom prst="rect">
            <a:avLst/>
          </a:prstGeom>
          <a:gradFill>
            <a:gsLst>
              <a:gs pos="0">
                <a:srgbClr val="BABABA"/>
              </a:gs>
              <a:gs pos="50000">
                <a:srgbClr val="DFDFDF"/>
              </a:gs>
              <a:gs pos="100000">
                <a:srgbClr val="BABABA"/>
              </a:gs>
            </a:gsLst>
            <a:lin ang="0" scaled="0"/>
          </a:gradFill>
          <a:ln>
            <a:noFill/>
          </a:ln>
        </p:spPr>
        <p:txBody>
          <a:bodyPr wrap="square"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sp>
        <p:nvSpPr>
          <p:cNvPr id="70" name="Shape 70"/>
          <p:cNvSpPr txBox="1">
            <a:spLocks noGrp="1"/>
          </p:cNvSpPr>
          <p:nvPr>
            <p:ph type="body" idx="2"/>
          </p:nvPr>
        </p:nvSpPr>
        <p:spPr>
          <a:xfrm>
            <a:off x="1" y="0"/>
            <a:ext cx="9144000" cy="3352800"/>
          </a:xfrm>
          <a:prstGeom prst="rect">
            <a:avLst/>
          </a:prstGeom>
          <a:gradFill>
            <a:gsLst>
              <a:gs pos="0">
                <a:srgbClr val="BABABA"/>
              </a:gs>
              <a:gs pos="50000">
                <a:srgbClr val="DFDFDF"/>
              </a:gs>
              <a:gs pos="100000">
                <a:srgbClr val="BABABA"/>
              </a:gs>
            </a:gsLst>
            <a:lin ang="0" scaled="0"/>
          </a:gradFill>
          <a:ln>
            <a:noFill/>
          </a:ln>
        </p:spPr>
        <p:txBody>
          <a:bodyPr wrap="square" lIns="91425" tIns="91425" rIns="91425" bIns="91425" anchor="ctr" anchorCtr="0"/>
          <a:lstStyle>
            <a:lvl1pPr marL="0" lvl="0" indent="0" rtl="0">
              <a:spcBef>
                <a:spcPts val="0"/>
              </a:spcBef>
              <a:buClr>
                <a:srgbClr val="BABABA"/>
              </a:buClr>
              <a:buFont typeface="Arial"/>
              <a:buNone/>
              <a:defRPr sz="300">
                <a:solidFill>
                  <a:srgbClr val="BABABA"/>
                </a:solidFill>
                <a:latin typeface="Arial"/>
                <a:ea typeface="Arial"/>
                <a:cs typeface="Arial"/>
                <a:sym typeface="Arial"/>
              </a:defRPr>
            </a:lvl1pPr>
            <a:lvl2pPr lvl="1" rtl="0">
              <a:spcBef>
                <a:spcPts val="0"/>
              </a:spcBef>
              <a:defRPr sz="2800">
                <a:solidFill>
                  <a:srgbClr val="1E1F20"/>
                </a:solidFill>
                <a:latin typeface="Arial"/>
                <a:ea typeface="Arial"/>
                <a:cs typeface="Arial"/>
                <a:sym typeface="Arial"/>
              </a:defRPr>
            </a:lvl2pPr>
            <a:lvl3pPr lvl="2" rtl="0">
              <a:spcBef>
                <a:spcPts val="0"/>
              </a:spcBef>
              <a:defRPr sz="2400">
                <a:solidFill>
                  <a:srgbClr val="1E1F20"/>
                </a:solidFill>
                <a:latin typeface="Arial"/>
                <a:ea typeface="Arial"/>
                <a:cs typeface="Arial"/>
                <a:sym typeface="Arial"/>
              </a:defRPr>
            </a:lvl3pPr>
            <a:lvl4pPr lvl="3" rtl="0">
              <a:spcBef>
                <a:spcPts val="0"/>
              </a:spcBef>
              <a:defRPr sz="2000">
                <a:solidFill>
                  <a:srgbClr val="1E1F20"/>
                </a:solidFill>
                <a:latin typeface="Arial"/>
                <a:ea typeface="Arial"/>
                <a:cs typeface="Arial"/>
                <a:sym typeface="Arial"/>
              </a:defRPr>
            </a:lvl4pPr>
            <a:lvl5pPr lvl="4" rtl="0">
              <a:spcBef>
                <a:spcPts val="0"/>
              </a:spcBef>
              <a:defRPr sz="2000">
                <a:solidFill>
                  <a:srgbClr val="1E1F20"/>
                </a:solidFill>
                <a:latin typeface="Arial"/>
                <a:ea typeface="Arial"/>
                <a:cs typeface="Arial"/>
                <a:sym typeface="Arial"/>
              </a:defRPr>
            </a:lvl5pPr>
            <a:lvl6pPr lvl="5" rtl="0">
              <a:spcBef>
                <a:spcPts val="0"/>
              </a:spcBef>
              <a:defRPr sz="2000">
                <a:solidFill>
                  <a:schemeClr val="dk1"/>
                </a:solidFill>
                <a:latin typeface="Arial"/>
                <a:ea typeface="Arial"/>
                <a:cs typeface="Arial"/>
                <a:sym typeface="Arial"/>
              </a:defRPr>
            </a:lvl6pPr>
            <a:lvl7pPr lvl="6" rtl="0">
              <a:spcBef>
                <a:spcPts val="0"/>
              </a:spcBef>
              <a:defRPr sz="2000">
                <a:solidFill>
                  <a:schemeClr val="dk1"/>
                </a:solidFill>
                <a:latin typeface="Arial"/>
                <a:ea typeface="Arial"/>
                <a:cs typeface="Arial"/>
                <a:sym typeface="Arial"/>
              </a:defRPr>
            </a:lvl7pPr>
            <a:lvl8pPr lvl="7" rtl="0">
              <a:spcBef>
                <a:spcPts val="0"/>
              </a:spcBef>
              <a:defRPr sz="2000">
                <a:solidFill>
                  <a:schemeClr val="dk1"/>
                </a:solidFill>
                <a:latin typeface="Arial"/>
                <a:ea typeface="Arial"/>
                <a:cs typeface="Arial"/>
                <a:sym typeface="Arial"/>
              </a:defRPr>
            </a:lvl8pPr>
            <a:lvl9pPr lvl="8" rtl="0">
              <a:spcBef>
                <a:spcPts val="0"/>
              </a:spcBef>
              <a:defRPr sz="2000">
                <a:solidFill>
                  <a:schemeClr val="dk1"/>
                </a:solidFill>
                <a:latin typeface="Arial"/>
                <a:ea typeface="Arial"/>
                <a:cs typeface="Arial"/>
                <a:sym typeface="Arial"/>
              </a:defRPr>
            </a:lvl9pPr>
          </a:lstStyle>
          <a:p>
            <a:endParaRPr/>
          </a:p>
        </p:txBody>
      </p:sp>
      <p:pic>
        <p:nvPicPr>
          <p:cNvPr id="71" name="Shape 71"/>
          <p:cNvPicPr preferRelativeResize="0"/>
          <p:nvPr/>
        </p:nvPicPr>
        <p:blipFill rotWithShape="1">
          <a:blip r:embed="rId2">
            <a:alphaModFix/>
          </a:blip>
          <a:srcRect/>
          <a:stretch/>
        </p:blipFill>
        <p:spPr>
          <a:xfrm>
            <a:off x="7638436" y="6321682"/>
            <a:ext cx="1359600" cy="446100"/>
          </a:xfrm>
          <a:prstGeom prst="rect">
            <a:avLst/>
          </a:prstGeom>
          <a:solidFill>
            <a:schemeClr val="lt1"/>
          </a:solid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cSld name="Acknowledgments">
    <p:spTree>
      <p:nvGrpSpPr>
        <p:cNvPr id="1" name="Shape 72"/>
        <p:cNvGrpSpPr/>
        <p:nvPr/>
      </p:nvGrpSpPr>
      <p:grpSpPr>
        <a:xfrm>
          <a:off x="0" y="0"/>
          <a:ext cx="0" cy="0"/>
          <a:chOff x="0" y="0"/>
          <a:chExt cx="0" cy="0"/>
        </a:xfrm>
      </p:grpSpPr>
      <p:sp>
        <p:nvSpPr>
          <p:cNvPr id="73" name="Shape 73"/>
          <p:cNvSpPr txBox="1">
            <a:spLocks noGrp="1"/>
          </p:cNvSpPr>
          <p:nvPr>
            <p:ph type="body" idx="1"/>
          </p:nvPr>
        </p:nvSpPr>
        <p:spPr>
          <a:xfrm>
            <a:off x="184934" y="1"/>
            <a:ext cx="8799900" cy="516900"/>
          </a:xfrm>
          <a:prstGeom prst="rect">
            <a:avLst/>
          </a:prstGeom>
          <a:noFill/>
          <a:ln>
            <a:noFill/>
          </a:ln>
        </p:spPr>
        <p:txBody>
          <a:bodyPr wrap="square" lIns="91425" tIns="91425" rIns="91425" bIns="91425" anchor="t" anchorCtr="0"/>
          <a:lstStyle>
            <a:lvl1pPr marL="0" lvl="0" indent="0" rtl="0">
              <a:spcBef>
                <a:spcPts val="0"/>
              </a:spcBef>
              <a:buClr>
                <a:schemeClr val="dk1"/>
              </a:buClr>
              <a:buFont typeface="Arial"/>
              <a:buNone/>
              <a:defRPr sz="2000" b="1">
                <a:solidFill>
                  <a:schemeClr val="dk1"/>
                </a:solidFill>
              </a:defRPr>
            </a:lvl1pPr>
            <a:lvl2pPr lvl="1" rtl="0">
              <a:spcBef>
                <a:spcPts val="0"/>
              </a:spcBef>
              <a:defRPr sz="2800">
                <a:solidFill>
                  <a:srgbClr val="1E1F20"/>
                </a:solidFill>
                <a:latin typeface="Arial"/>
                <a:ea typeface="Arial"/>
                <a:cs typeface="Arial"/>
                <a:sym typeface="Arial"/>
              </a:defRPr>
            </a:lvl2pPr>
            <a:lvl3pPr lvl="2" rtl="0">
              <a:spcBef>
                <a:spcPts val="0"/>
              </a:spcBef>
              <a:defRPr sz="2400">
                <a:solidFill>
                  <a:srgbClr val="1E1F20"/>
                </a:solidFill>
                <a:latin typeface="Arial"/>
                <a:ea typeface="Arial"/>
                <a:cs typeface="Arial"/>
                <a:sym typeface="Arial"/>
              </a:defRPr>
            </a:lvl3pPr>
            <a:lvl4pPr lvl="3" rtl="0">
              <a:spcBef>
                <a:spcPts val="0"/>
              </a:spcBef>
              <a:defRPr sz="2000">
                <a:solidFill>
                  <a:srgbClr val="1E1F20"/>
                </a:solidFill>
                <a:latin typeface="Arial"/>
                <a:ea typeface="Arial"/>
                <a:cs typeface="Arial"/>
                <a:sym typeface="Arial"/>
              </a:defRPr>
            </a:lvl4pPr>
            <a:lvl5pPr lvl="4" rtl="0">
              <a:spcBef>
                <a:spcPts val="0"/>
              </a:spcBef>
              <a:defRPr sz="2000">
                <a:solidFill>
                  <a:srgbClr val="1E1F20"/>
                </a:solidFill>
                <a:latin typeface="Arial"/>
                <a:ea typeface="Arial"/>
                <a:cs typeface="Arial"/>
                <a:sym typeface="Arial"/>
              </a:defRPr>
            </a:lvl5pPr>
            <a:lvl6pPr lvl="5" rtl="0">
              <a:spcBef>
                <a:spcPts val="0"/>
              </a:spcBef>
              <a:defRPr sz="2000">
                <a:solidFill>
                  <a:schemeClr val="dk1"/>
                </a:solidFill>
                <a:latin typeface="Arial"/>
                <a:ea typeface="Arial"/>
                <a:cs typeface="Arial"/>
                <a:sym typeface="Arial"/>
              </a:defRPr>
            </a:lvl6pPr>
            <a:lvl7pPr lvl="6" rtl="0">
              <a:spcBef>
                <a:spcPts val="0"/>
              </a:spcBef>
              <a:defRPr sz="2000">
                <a:solidFill>
                  <a:schemeClr val="dk1"/>
                </a:solidFill>
                <a:latin typeface="Arial"/>
                <a:ea typeface="Arial"/>
                <a:cs typeface="Arial"/>
                <a:sym typeface="Arial"/>
              </a:defRPr>
            </a:lvl7pPr>
            <a:lvl8pPr lvl="7" rtl="0">
              <a:spcBef>
                <a:spcPts val="0"/>
              </a:spcBef>
              <a:defRPr sz="2000">
                <a:solidFill>
                  <a:schemeClr val="dk1"/>
                </a:solidFill>
                <a:latin typeface="Arial"/>
                <a:ea typeface="Arial"/>
                <a:cs typeface="Arial"/>
                <a:sym typeface="Arial"/>
              </a:defRPr>
            </a:lvl8pPr>
            <a:lvl9pPr lvl="8" rtl="0">
              <a:spcBef>
                <a:spcPts val="0"/>
              </a:spcBef>
              <a:defRPr sz="2000">
                <a:solidFill>
                  <a:schemeClr val="dk1"/>
                </a:solidFill>
                <a:latin typeface="Arial"/>
                <a:ea typeface="Arial"/>
                <a:cs typeface="Arial"/>
                <a:sym typeface="Arial"/>
              </a:defRPr>
            </a:lvl9pPr>
          </a:lstStyle>
          <a:p>
            <a:endParaRPr/>
          </a:p>
        </p:txBody>
      </p:sp>
      <p:sp>
        <p:nvSpPr>
          <p:cNvPr id="74" name="Shape 74"/>
          <p:cNvSpPr/>
          <p:nvPr/>
        </p:nvSpPr>
        <p:spPr>
          <a:xfrm>
            <a:off x="0" y="6678918"/>
            <a:ext cx="9144000" cy="179100"/>
          </a:xfrm>
          <a:prstGeom prst="rect">
            <a:avLst/>
          </a:prstGeom>
          <a:solidFill>
            <a:srgbClr val="4B818B"/>
          </a:solidFill>
          <a:ln>
            <a:noFill/>
          </a:ln>
        </p:spPr>
        <p:txBody>
          <a:bodyPr wrap="square"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cxnSp>
        <p:nvCxnSpPr>
          <p:cNvPr id="75" name="Shape 75"/>
          <p:cNvCxnSpPr/>
          <p:nvPr/>
        </p:nvCxnSpPr>
        <p:spPr>
          <a:xfrm rot="10800000">
            <a:off x="0" y="6629400"/>
            <a:ext cx="9144000" cy="0"/>
          </a:xfrm>
          <a:prstGeom prst="straightConnector1">
            <a:avLst/>
          </a:prstGeom>
          <a:noFill/>
          <a:ln w="12700" cap="flat" cmpd="sng">
            <a:solidFill>
              <a:schemeClr val="accent3"/>
            </a:solidFill>
            <a:prstDash val="solid"/>
            <a:round/>
            <a:headEnd type="none" w="med" len="med"/>
            <a:tailEnd type="none" w="med" len="med"/>
          </a:ln>
        </p:spPr>
      </p:cxnSp>
      <p:sp>
        <p:nvSpPr>
          <p:cNvPr id="76" name="Shape 76"/>
          <p:cNvSpPr txBox="1">
            <a:spLocks noGrp="1"/>
          </p:cNvSpPr>
          <p:nvPr>
            <p:ph type="body" idx="2"/>
          </p:nvPr>
        </p:nvSpPr>
        <p:spPr>
          <a:xfrm>
            <a:off x="193812" y="1778415"/>
            <a:ext cx="8756400" cy="3966300"/>
          </a:xfrm>
          <a:prstGeom prst="rect">
            <a:avLst/>
          </a:prstGeom>
          <a:noFill/>
          <a:ln>
            <a:noFill/>
          </a:ln>
        </p:spPr>
        <p:txBody>
          <a:bodyPr wrap="square" lIns="91425" tIns="91425" rIns="91425" bIns="91425" anchor="t" anchorCtr="0"/>
          <a:lstStyle>
            <a:lvl1pPr marL="0" lvl="0" indent="0" rtl="0">
              <a:spcBef>
                <a:spcPts val="0"/>
              </a:spcBef>
              <a:buFont typeface="Arial"/>
              <a:buNone/>
              <a:defRPr sz="1000" b="0"/>
            </a:lvl1pPr>
            <a:lvl2pPr marL="347662" lvl="1" indent="-284162" rtl="0">
              <a:spcBef>
                <a:spcPts val="0"/>
              </a:spcBef>
              <a:buFont typeface="Arial"/>
              <a:buChar char="●"/>
              <a:defRPr sz="1000"/>
            </a:lvl2pPr>
            <a:lvl3pPr marL="914400" lvl="2" indent="0" rtl="0">
              <a:spcBef>
                <a:spcPts val="0"/>
              </a:spcBef>
              <a:buFont typeface="Arial"/>
              <a:buNone/>
              <a:defRPr/>
            </a:lvl3pPr>
            <a:lvl4pPr marL="1371600" lvl="3" indent="0" rtl="0">
              <a:spcBef>
                <a:spcPts val="0"/>
              </a:spcBef>
              <a:buFont typeface="Arial"/>
              <a:buNone/>
              <a:defRPr/>
            </a:lvl4pPr>
            <a:lvl5pPr marL="1828800" lvl="4" indent="0" rtl="0">
              <a:spcBef>
                <a:spcPts val="0"/>
              </a:spcBef>
              <a:buFont typeface="Arial"/>
              <a:buNone/>
              <a:defRPr/>
            </a:lvl5pPr>
            <a:lvl6pPr lvl="5" rtl="0">
              <a:spcBef>
                <a:spcPts val="0"/>
              </a:spcBef>
              <a:defRPr sz="2000">
                <a:solidFill>
                  <a:schemeClr val="dk1"/>
                </a:solidFill>
                <a:latin typeface="Arial"/>
                <a:ea typeface="Arial"/>
                <a:cs typeface="Arial"/>
                <a:sym typeface="Arial"/>
              </a:defRPr>
            </a:lvl6pPr>
            <a:lvl7pPr lvl="6" rtl="0">
              <a:spcBef>
                <a:spcPts val="0"/>
              </a:spcBef>
              <a:defRPr sz="2000">
                <a:solidFill>
                  <a:schemeClr val="dk1"/>
                </a:solidFill>
                <a:latin typeface="Arial"/>
                <a:ea typeface="Arial"/>
                <a:cs typeface="Arial"/>
                <a:sym typeface="Arial"/>
              </a:defRPr>
            </a:lvl7pPr>
            <a:lvl8pPr lvl="7" rtl="0">
              <a:spcBef>
                <a:spcPts val="0"/>
              </a:spcBef>
              <a:defRPr sz="2000">
                <a:solidFill>
                  <a:schemeClr val="dk1"/>
                </a:solidFill>
                <a:latin typeface="Arial"/>
                <a:ea typeface="Arial"/>
                <a:cs typeface="Arial"/>
                <a:sym typeface="Arial"/>
              </a:defRPr>
            </a:lvl8pPr>
            <a:lvl9pPr lvl="8" rtl="0">
              <a:spcBef>
                <a:spcPts val="0"/>
              </a:spcBef>
              <a:defRPr sz="2000">
                <a:solidFill>
                  <a:schemeClr val="dk1"/>
                </a:solidFill>
                <a:latin typeface="Arial"/>
                <a:ea typeface="Arial"/>
                <a:cs typeface="Arial"/>
                <a:sym typeface="Arial"/>
              </a:defRPr>
            </a:lvl9pPr>
          </a:lstStyle>
          <a:p>
            <a:endParaRPr/>
          </a:p>
        </p:txBody>
      </p:sp>
      <p:sp>
        <p:nvSpPr>
          <p:cNvPr id="77" name="Shape 77"/>
          <p:cNvSpPr txBox="1">
            <a:spLocks noGrp="1"/>
          </p:cNvSpPr>
          <p:nvPr>
            <p:ph type="body" idx="3"/>
          </p:nvPr>
        </p:nvSpPr>
        <p:spPr>
          <a:xfrm>
            <a:off x="193812" y="714933"/>
            <a:ext cx="8756400" cy="318600"/>
          </a:xfrm>
          <a:prstGeom prst="rect">
            <a:avLst/>
          </a:prstGeom>
          <a:noFill/>
          <a:ln>
            <a:noFill/>
          </a:ln>
        </p:spPr>
        <p:txBody>
          <a:bodyPr wrap="square" lIns="91425" tIns="91425" rIns="91425" bIns="91425" anchor="t" anchorCtr="0"/>
          <a:lstStyle>
            <a:lvl1pPr marL="0" lvl="0" indent="0" rtl="0">
              <a:spcBef>
                <a:spcPts val="0"/>
              </a:spcBef>
              <a:buFont typeface="Arial"/>
              <a:buNone/>
              <a:defRPr sz="1050" b="1"/>
            </a:lvl1pPr>
            <a:lvl2pPr marL="347662" lvl="1" indent="-284162" rtl="0">
              <a:spcBef>
                <a:spcPts val="0"/>
              </a:spcBef>
              <a:buFont typeface="Arial"/>
              <a:buChar char="•"/>
              <a:defRPr sz="1000"/>
            </a:lvl2pPr>
            <a:lvl3pPr marL="914400" lvl="2" indent="0" rtl="0">
              <a:spcBef>
                <a:spcPts val="0"/>
              </a:spcBef>
              <a:buFont typeface="Arial"/>
              <a:buNone/>
              <a:defRPr/>
            </a:lvl3pPr>
            <a:lvl4pPr marL="1371600" lvl="3" indent="0" rtl="0">
              <a:spcBef>
                <a:spcPts val="0"/>
              </a:spcBef>
              <a:buFont typeface="Arial"/>
              <a:buNone/>
              <a:defRPr/>
            </a:lvl4pPr>
            <a:lvl5pPr marL="1828800" lvl="4" indent="0" rtl="0">
              <a:spcBef>
                <a:spcPts val="0"/>
              </a:spcBef>
              <a:buFont typeface="Arial"/>
              <a:buNone/>
              <a:defRPr/>
            </a:lvl5pPr>
            <a:lvl6pPr lvl="5" rtl="0">
              <a:spcBef>
                <a:spcPts val="0"/>
              </a:spcBef>
              <a:defRPr sz="2000">
                <a:solidFill>
                  <a:schemeClr val="dk1"/>
                </a:solidFill>
                <a:latin typeface="Arial"/>
                <a:ea typeface="Arial"/>
                <a:cs typeface="Arial"/>
                <a:sym typeface="Arial"/>
              </a:defRPr>
            </a:lvl6pPr>
            <a:lvl7pPr lvl="6" rtl="0">
              <a:spcBef>
                <a:spcPts val="0"/>
              </a:spcBef>
              <a:defRPr sz="2000">
                <a:solidFill>
                  <a:schemeClr val="dk1"/>
                </a:solidFill>
                <a:latin typeface="Arial"/>
                <a:ea typeface="Arial"/>
                <a:cs typeface="Arial"/>
                <a:sym typeface="Arial"/>
              </a:defRPr>
            </a:lvl7pPr>
            <a:lvl8pPr lvl="7" rtl="0">
              <a:spcBef>
                <a:spcPts val="0"/>
              </a:spcBef>
              <a:defRPr sz="2000">
                <a:solidFill>
                  <a:schemeClr val="dk1"/>
                </a:solidFill>
                <a:latin typeface="Arial"/>
                <a:ea typeface="Arial"/>
                <a:cs typeface="Arial"/>
                <a:sym typeface="Arial"/>
              </a:defRPr>
            </a:lvl8pPr>
            <a:lvl9pPr lvl="8" rtl="0">
              <a:spcBef>
                <a:spcPts val="0"/>
              </a:spcBef>
              <a:defRPr sz="2000">
                <a:solidFill>
                  <a:schemeClr val="dk1"/>
                </a:solidFill>
                <a:latin typeface="Arial"/>
                <a:ea typeface="Arial"/>
                <a:cs typeface="Arial"/>
                <a:sym typeface="Arial"/>
              </a:defRPr>
            </a:lvl9pPr>
          </a:lstStyle>
          <a:p>
            <a:endParaRPr/>
          </a:p>
        </p:txBody>
      </p:sp>
      <p:sp>
        <p:nvSpPr>
          <p:cNvPr id="78" name="Shape 78"/>
          <p:cNvSpPr txBox="1">
            <a:spLocks noGrp="1"/>
          </p:cNvSpPr>
          <p:nvPr>
            <p:ph type="body" idx="4"/>
          </p:nvPr>
        </p:nvSpPr>
        <p:spPr>
          <a:xfrm>
            <a:off x="193812" y="6003235"/>
            <a:ext cx="8756400" cy="546600"/>
          </a:xfrm>
          <a:prstGeom prst="rect">
            <a:avLst/>
          </a:prstGeom>
          <a:noFill/>
          <a:ln>
            <a:noFill/>
          </a:ln>
        </p:spPr>
        <p:txBody>
          <a:bodyPr wrap="square" lIns="91425" tIns="91425" rIns="91425" bIns="91425" anchor="b" anchorCtr="0"/>
          <a:lstStyle>
            <a:lvl1pPr marL="0" lvl="0" indent="0" rtl="0">
              <a:spcBef>
                <a:spcPts val="0"/>
              </a:spcBef>
              <a:buFont typeface="Arial"/>
              <a:buNone/>
              <a:defRPr sz="1000" b="0"/>
            </a:lvl1pPr>
            <a:lvl2pPr marL="0" lvl="1" indent="0" rtl="0">
              <a:spcBef>
                <a:spcPts val="0"/>
              </a:spcBef>
              <a:buFont typeface="Arial"/>
              <a:buNone/>
              <a:defRPr sz="1000"/>
            </a:lvl2pPr>
            <a:lvl3pPr marL="914400" lvl="2" indent="0" rtl="0">
              <a:spcBef>
                <a:spcPts val="0"/>
              </a:spcBef>
              <a:buFont typeface="Arial"/>
              <a:buNone/>
              <a:defRPr/>
            </a:lvl3pPr>
            <a:lvl4pPr marL="1371600" lvl="3" indent="0" rtl="0">
              <a:spcBef>
                <a:spcPts val="0"/>
              </a:spcBef>
              <a:buFont typeface="Arial"/>
              <a:buNone/>
              <a:defRPr/>
            </a:lvl4pPr>
            <a:lvl5pPr marL="1828800" lvl="4" indent="0" rtl="0">
              <a:spcBef>
                <a:spcPts val="0"/>
              </a:spcBef>
              <a:buFont typeface="Arial"/>
              <a:buNone/>
              <a:defRPr/>
            </a:lvl5pPr>
            <a:lvl6pPr lvl="5" rtl="0">
              <a:spcBef>
                <a:spcPts val="0"/>
              </a:spcBef>
              <a:defRPr sz="2000">
                <a:solidFill>
                  <a:schemeClr val="dk1"/>
                </a:solidFill>
                <a:latin typeface="Arial"/>
                <a:ea typeface="Arial"/>
                <a:cs typeface="Arial"/>
                <a:sym typeface="Arial"/>
              </a:defRPr>
            </a:lvl6pPr>
            <a:lvl7pPr lvl="6" rtl="0">
              <a:spcBef>
                <a:spcPts val="0"/>
              </a:spcBef>
              <a:defRPr sz="2000">
                <a:solidFill>
                  <a:schemeClr val="dk1"/>
                </a:solidFill>
                <a:latin typeface="Arial"/>
                <a:ea typeface="Arial"/>
                <a:cs typeface="Arial"/>
                <a:sym typeface="Arial"/>
              </a:defRPr>
            </a:lvl7pPr>
            <a:lvl8pPr lvl="7" rtl="0">
              <a:spcBef>
                <a:spcPts val="0"/>
              </a:spcBef>
              <a:defRPr sz="2000">
                <a:solidFill>
                  <a:schemeClr val="dk1"/>
                </a:solidFill>
                <a:latin typeface="Arial"/>
                <a:ea typeface="Arial"/>
                <a:cs typeface="Arial"/>
                <a:sym typeface="Arial"/>
              </a:defRPr>
            </a:lvl8pPr>
            <a:lvl9pPr lvl="8" rtl="0">
              <a:spcBef>
                <a:spcPts val="0"/>
              </a:spcBef>
              <a:defRPr sz="2000">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cSld name="Section Introduction/Divider Slide">
    <p:spTree>
      <p:nvGrpSpPr>
        <p:cNvPr id="1" name="Shape 79"/>
        <p:cNvGrpSpPr/>
        <p:nvPr/>
      </p:nvGrpSpPr>
      <p:grpSpPr>
        <a:xfrm>
          <a:off x="0" y="0"/>
          <a:ext cx="0" cy="0"/>
          <a:chOff x="0" y="0"/>
          <a:chExt cx="0" cy="0"/>
        </a:xfrm>
      </p:grpSpPr>
      <p:sp>
        <p:nvSpPr>
          <p:cNvPr id="80" name="Shape 80"/>
          <p:cNvSpPr txBox="1">
            <a:spLocks noGrp="1"/>
          </p:cNvSpPr>
          <p:nvPr>
            <p:ph type="body" idx="1"/>
          </p:nvPr>
        </p:nvSpPr>
        <p:spPr>
          <a:xfrm>
            <a:off x="1401821" y="3825380"/>
            <a:ext cx="7446900" cy="581400"/>
          </a:xfrm>
          <a:prstGeom prst="rect">
            <a:avLst/>
          </a:prstGeom>
          <a:noFill/>
          <a:ln>
            <a:noFill/>
          </a:ln>
        </p:spPr>
        <p:txBody>
          <a:bodyPr wrap="square" lIns="91425" tIns="91425" rIns="91425" bIns="91425" anchor="b" anchorCtr="0"/>
          <a:lstStyle>
            <a:lvl1pPr marL="0" lvl="0" indent="0" algn="r" rtl="0">
              <a:spcBef>
                <a:spcPts val="0"/>
              </a:spcBef>
              <a:buClr>
                <a:srgbClr val="409990"/>
              </a:buClr>
              <a:buFont typeface="Arial"/>
              <a:buNone/>
              <a:defRPr sz="2400" b="1">
                <a:solidFill>
                  <a:srgbClr val="409990"/>
                </a:solidFill>
              </a:defRPr>
            </a:lvl1pPr>
            <a:lvl2pPr marL="457200" lvl="1" indent="0" rtl="0">
              <a:spcBef>
                <a:spcPts val="0"/>
              </a:spcBef>
              <a:buClr>
                <a:srgbClr val="8B8B8B"/>
              </a:buClr>
              <a:buFont typeface="Arial"/>
              <a:buNone/>
              <a:defRPr sz="1800">
                <a:solidFill>
                  <a:srgbClr val="8B8B8B"/>
                </a:solidFill>
              </a:defRPr>
            </a:lvl2pPr>
            <a:lvl3pPr marL="914400" lvl="2" indent="0" rtl="0">
              <a:spcBef>
                <a:spcPts val="0"/>
              </a:spcBef>
              <a:buClr>
                <a:srgbClr val="8B8B8B"/>
              </a:buClr>
              <a:buFont typeface="Arial"/>
              <a:buNone/>
              <a:defRPr sz="1600">
                <a:solidFill>
                  <a:srgbClr val="8B8B8B"/>
                </a:solidFill>
              </a:defRPr>
            </a:lvl3pPr>
            <a:lvl4pPr marL="1371600" lvl="3" indent="0" rtl="0">
              <a:spcBef>
                <a:spcPts val="0"/>
              </a:spcBef>
              <a:buClr>
                <a:srgbClr val="8B8B8B"/>
              </a:buClr>
              <a:buFont typeface="Arial"/>
              <a:buNone/>
              <a:defRPr sz="1400">
                <a:solidFill>
                  <a:srgbClr val="8B8B8B"/>
                </a:solidFill>
              </a:defRPr>
            </a:lvl4pPr>
            <a:lvl5pPr marL="1828800" lvl="4" indent="0" rtl="0">
              <a:spcBef>
                <a:spcPts val="0"/>
              </a:spcBef>
              <a:buClr>
                <a:srgbClr val="8B8B8B"/>
              </a:buClr>
              <a:buFont typeface="Arial"/>
              <a:buNone/>
              <a:defRPr sz="1400">
                <a:solidFill>
                  <a:srgbClr val="8B8B8B"/>
                </a:solidFill>
              </a:defRPr>
            </a:lvl5pPr>
            <a:lvl6pPr marL="2286000" lvl="5" indent="0" rtl="0">
              <a:spcBef>
                <a:spcPts val="0"/>
              </a:spcBef>
              <a:buClr>
                <a:srgbClr val="8B8B8B"/>
              </a:buClr>
              <a:buFont typeface="Arial"/>
              <a:buNone/>
              <a:defRPr sz="1400">
                <a:solidFill>
                  <a:srgbClr val="8B8B8B"/>
                </a:solidFill>
              </a:defRPr>
            </a:lvl6pPr>
            <a:lvl7pPr marL="2743200" lvl="6" indent="0" rtl="0">
              <a:spcBef>
                <a:spcPts val="0"/>
              </a:spcBef>
              <a:buClr>
                <a:srgbClr val="8B8B8B"/>
              </a:buClr>
              <a:buFont typeface="Arial"/>
              <a:buNone/>
              <a:defRPr sz="1400">
                <a:solidFill>
                  <a:srgbClr val="8B8B8B"/>
                </a:solidFill>
              </a:defRPr>
            </a:lvl7pPr>
            <a:lvl8pPr marL="3200400" lvl="7" indent="0" rtl="0">
              <a:spcBef>
                <a:spcPts val="0"/>
              </a:spcBef>
              <a:buClr>
                <a:srgbClr val="8B8B8B"/>
              </a:buClr>
              <a:buFont typeface="Arial"/>
              <a:buNone/>
              <a:defRPr sz="1400">
                <a:solidFill>
                  <a:srgbClr val="8B8B8B"/>
                </a:solidFill>
              </a:defRPr>
            </a:lvl8pPr>
            <a:lvl9pPr marL="3657600" lvl="8" indent="0" rtl="0">
              <a:spcBef>
                <a:spcPts val="0"/>
              </a:spcBef>
              <a:buClr>
                <a:srgbClr val="8B8B8B"/>
              </a:buClr>
              <a:buFont typeface="Arial"/>
              <a:buNone/>
              <a:defRPr sz="1400">
                <a:solidFill>
                  <a:srgbClr val="8B8B8B"/>
                </a:solidFill>
              </a:defRPr>
            </a:lvl9pPr>
          </a:lstStyle>
          <a:p>
            <a:endParaRPr/>
          </a:p>
        </p:txBody>
      </p:sp>
      <p:sp>
        <p:nvSpPr>
          <p:cNvPr id="81" name="Shape 81"/>
          <p:cNvSpPr txBox="1">
            <a:spLocks noGrp="1"/>
          </p:cNvSpPr>
          <p:nvPr>
            <p:ph type="title"/>
          </p:nvPr>
        </p:nvSpPr>
        <p:spPr>
          <a:xfrm>
            <a:off x="1363721" y="4406900"/>
            <a:ext cx="7494600" cy="1362000"/>
          </a:xfrm>
          <a:prstGeom prst="rect">
            <a:avLst/>
          </a:prstGeom>
          <a:noFill/>
          <a:ln>
            <a:noFill/>
          </a:ln>
        </p:spPr>
        <p:txBody>
          <a:bodyPr wrap="square" lIns="91425" tIns="91425" rIns="91425" bIns="91425" anchor="t" anchorCtr="0"/>
          <a:lstStyle>
            <a:lvl1pPr lvl="0" algn="r" rtl="0">
              <a:spcBef>
                <a:spcPts val="0"/>
              </a:spcBef>
              <a:defRPr sz="4000" b="0" cap="none">
                <a:solidFill>
                  <a:srgbClr val="3C3E40"/>
                </a:solidFill>
                <a:latin typeface="Georgia"/>
                <a:ea typeface="Georgia"/>
                <a:cs typeface="Georgia"/>
                <a:sym typeface="Georgia"/>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82" name="Shape 82"/>
          <p:cNvSpPr>
            <a:spLocks noGrp="1"/>
          </p:cNvSpPr>
          <p:nvPr>
            <p:ph type="pic" idx="2"/>
          </p:nvPr>
        </p:nvSpPr>
        <p:spPr>
          <a:xfrm>
            <a:off x="-1" y="0"/>
            <a:ext cx="9144000" cy="3409800"/>
          </a:xfrm>
          <a:prstGeom prst="rect">
            <a:avLst/>
          </a:prstGeom>
          <a:noFill/>
          <a:ln>
            <a:noFill/>
          </a:ln>
        </p:spPr>
      </p:sp>
      <p:sp>
        <p:nvSpPr>
          <p:cNvPr id="83" name="Shape 83"/>
          <p:cNvSpPr/>
          <p:nvPr/>
        </p:nvSpPr>
        <p:spPr>
          <a:xfrm>
            <a:off x="0" y="6678918"/>
            <a:ext cx="9144000" cy="179100"/>
          </a:xfrm>
          <a:prstGeom prst="rect">
            <a:avLst/>
          </a:prstGeom>
          <a:gradFill>
            <a:gsLst>
              <a:gs pos="0">
                <a:srgbClr val="284B52"/>
              </a:gs>
              <a:gs pos="50000">
                <a:srgbClr val="396D78"/>
              </a:gs>
              <a:gs pos="100000">
                <a:srgbClr val="46848F"/>
              </a:gs>
            </a:gsLst>
            <a:lin ang="2700006" scaled="0"/>
          </a:gradFill>
          <a:ln>
            <a:noFill/>
          </a:ln>
        </p:spPr>
        <p:txBody>
          <a:bodyPr wrap="square"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cxnSp>
        <p:nvCxnSpPr>
          <p:cNvPr id="84" name="Shape 84"/>
          <p:cNvCxnSpPr/>
          <p:nvPr/>
        </p:nvCxnSpPr>
        <p:spPr>
          <a:xfrm rot="10800000">
            <a:off x="0" y="6629400"/>
            <a:ext cx="9144000" cy="0"/>
          </a:xfrm>
          <a:prstGeom prst="straightConnector1">
            <a:avLst/>
          </a:prstGeom>
          <a:noFill/>
          <a:ln w="12700" cap="flat" cmpd="sng">
            <a:solidFill>
              <a:schemeClr val="accent3"/>
            </a:solidFill>
            <a:prstDash val="solid"/>
            <a:round/>
            <a:headEnd type="none" w="med" len="med"/>
            <a:tailEnd type="none" w="med" len="med"/>
          </a:ln>
        </p:spPr>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Objectives Slide">
    <p:bg>
      <p:bgPr>
        <a:gradFill>
          <a:gsLst>
            <a:gs pos="0">
              <a:srgbClr val="E4CD96"/>
            </a:gs>
            <a:gs pos="50000">
              <a:srgbClr val="F5EEDC"/>
            </a:gs>
            <a:gs pos="100000">
              <a:srgbClr val="F5EEDC"/>
            </a:gs>
          </a:gsLst>
          <a:path path="circle">
            <a:fillToRect l="100000" t="100000"/>
          </a:path>
          <a:tileRect r="-100000" b="-100000"/>
        </a:gradFill>
        <a:effectLst/>
      </p:bgPr>
    </p:bg>
    <p:spTree>
      <p:nvGrpSpPr>
        <p:cNvPr id="1" name="Shape 85"/>
        <p:cNvGrpSpPr/>
        <p:nvPr/>
      </p:nvGrpSpPr>
      <p:grpSpPr>
        <a:xfrm>
          <a:off x="0" y="0"/>
          <a:ext cx="0" cy="0"/>
          <a:chOff x="0" y="0"/>
          <a:chExt cx="0" cy="0"/>
        </a:xfrm>
      </p:grpSpPr>
      <p:sp>
        <p:nvSpPr>
          <p:cNvPr id="86" name="Shape 86"/>
          <p:cNvSpPr txBox="1">
            <a:spLocks noGrp="1"/>
          </p:cNvSpPr>
          <p:nvPr>
            <p:ph type="body" idx="1"/>
          </p:nvPr>
        </p:nvSpPr>
        <p:spPr>
          <a:xfrm>
            <a:off x="133562" y="1234250"/>
            <a:ext cx="8835900" cy="5515800"/>
          </a:xfrm>
          <a:prstGeom prst="rect">
            <a:avLst/>
          </a:prstGeom>
          <a:noFill/>
          <a:ln>
            <a:noFill/>
          </a:ln>
        </p:spPr>
        <p:txBody>
          <a:bodyPr wrap="square" lIns="91425" tIns="91425" rIns="91425" bIns="91425" anchor="t" anchorCtr="0"/>
          <a:lstStyle>
            <a:lvl1pPr marL="0" lvl="0" indent="0" rtl="0">
              <a:spcBef>
                <a:spcPts val="0"/>
              </a:spcBef>
              <a:buClr>
                <a:schemeClr val="accent5"/>
              </a:buClr>
              <a:buFont typeface="Arial"/>
              <a:buNone/>
              <a:defRPr/>
            </a:lvl1pPr>
            <a:lvl2pPr marL="461962" lvl="1" indent="-150812" rtl="0">
              <a:spcBef>
                <a:spcPts val="0"/>
              </a:spcBef>
              <a:buClr>
                <a:srgbClr val="64BEB5"/>
              </a:buClr>
              <a:buFont typeface="Arial"/>
              <a:buChar char="•"/>
              <a:defRPr/>
            </a:lvl2pPr>
            <a:lvl3pPr marL="915987" lvl="2" indent="-306387" rtl="0">
              <a:spcBef>
                <a:spcPts val="0"/>
              </a:spcBef>
              <a:buClr>
                <a:srgbClr val="8BB8C0"/>
              </a:buClr>
              <a:buFont typeface="Arial"/>
              <a:buChar char="●"/>
              <a:defRPr/>
            </a:lvl3pPr>
            <a:lvl4pPr lvl="3" rtl="0">
              <a:spcBef>
                <a:spcPts val="0"/>
              </a:spcBef>
              <a:defRPr sz="2000">
                <a:solidFill>
                  <a:srgbClr val="1E1F20"/>
                </a:solidFill>
                <a:latin typeface="Arial"/>
                <a:ea typeface="Arial"/>
                <a:cs typeface="Arial"/>
                <a:sym typeface="Arial"/>
              </a:defRPr>
            </a:lvl4pPr>
            <a:lvl5pPr lvl="4" rtl="0">
              <a:spcBef>
                <a:spcPts val="0"/>
              </a:spcBef>
              <a:defRPr sz="2000">
                <a:solidFill>
                  <a:srgbClr val="1E1F20"/>
                </a:solidFill>
                <a:latin typeface="Arial"/>
                <a:ea typeface="Arial"/>
                <a:cs typeface="Arial"/>
                <a:sym typeface="Arial"/>
              </a:defRPr>
            </a:lvl5pPr>
            <a:lvl6pPr lvl="5" rtl="0">
              <a:spcBef>
                <a:spcPts val="0"/>
              </a:spcBef>
              <a:defRPr sz="2000">
                <a:solidFill>
                  <a:schemeClr val="dk1"/>
                </a:solidFill>
                <a:latin typeface="Arial"/>
                <a:ea typeface="Arial"/>
                <a:cs typeface="Arial"/>
                <a:sym typeface="Arial"/>
              </a:defRPr>
            </a:lvl6pPr>
            <a:lvl7pPr lvl="6" rtl="0">
              <a:spcBef>
                <a:spcPts val="0"/>
              </a:spcBef>
              <a:defRPr sz="2000">
                <a:solidFill>
                  <a:schemeClr val="dk1"/>
                </a:solidFill>
                <a:latin typeface="Arial"/>
                <a:ea typeface="Arial"/>
                <a:cs typeface="Arial"/>
                <a:sym typeface="Arial"/>
              </a:defRPr>
            </a:lvl7pPr>
            <a:lvl8pPr lvl="7" rtl="0">
              <a:spcBef>
                <a:spcPts val="0"/>
              </a:spcBef>
              <a:defRPr sz="2000">
                <a:solidFill>
                  <a:schemeClr val="dk1"/>
                </a:solidFill>
                <a:latin typeface="Arial"/>
                <a:ea typeface="Arial"/>
                <a:cs typeface="Arial"/>
                <a:sym typeface="Arial"/>
              </a:defRPr>
            </a:lvl8pPr>
            <a:lvl9pPr lvl="8" rtl="0">
              <a:spcBef>
                <a:spcPts val="0"/>
              </a:spcBef>
              <a:defRPr sz="2000">
                <a:solidFill>
                  <a:schemeClr val="dk1"/>
                </a:solidFill>
                <a:latin typeface="Arial"/>
                <a:ea typeface="Arial"/>
                <a:cs typeface="Arial"/>
                <a:sym typeface="Arial"/>
              </a:defRPr>
            </a:lvl9pPr>
          </a:lstStyle>
          <a:p>
            <a:endParaRPr/>
          </a:p>
        </p:txBody>
      </p:sp>
      <p:sp>
        <p:nvSpPr>
          <p:cNvPr id="87" name="Shape 87"/>
          <p:cNvSpPr txBox="1">
            <a:spLocks noGrp="1"/>
          </p:cNvSpPr>
          <p:nvPr>
            <p:ph type="body" idx="2"/>
          </p:nvPr>
        </p:nvSpPr>
        <p:spPr>
          <a:xfrm>
            <a:off x="184933" y="1"/>
            <a:ext cx="8959200" cy="986400"/>
          </a:xfrm>
          <a:prstGeom prst="rect">
            <a:avLst/>
          </a:prstGeom>
          <a:noFill/>
          <a:ln>
            <a:noFill/>
          </a:ln>
        </p:spPr>
        <p:txBody>
          <a:bodyPr wrap="square" lIns="91425" tIns="91425" rIns="91425" bIns="91425" anchor="ctr" anchorCtr="0"/>
          <a:lstStyle>
            <a:lvl1pPr marL="0" lvl="0" indent="0" rtl="0">
              <a:spcBef>
                <a:spcPts val="0"/>
              </a:spcBef>
              <a:buClr>
                <a:schemeClr val="lt1"/>
              </a:buClr>
              <a:buFont typeface="Arial"/>
              <a:buNone/>
              <a:defRPr sz="3400" b="1">
                <a:solidFill>
                  <a:schemeClr val="lt1"/>
                </a:solidFill>
              </a:defRPr>
            </a:lvl1pPr>
            <a:lvl2pPr lvl="1" rtl="0">
              <a:spcBef>
                <a:spcPts val="0"/>
              </a:spcBef>
              <a:defRPr sz="2800">
                <a:solidFill>
                  <a:srgbClr val="1E1F20"/>
                </a:solidFill>
                <a:latin typeface="Arial"/>
                <a:ea typeface="Arial"/>
                <a:cs typeface="Arial"/>
                <a:sym typeface="Arial"/>
              </a:defRPr>
            </a:lvl2pPr>
            <a:lvl3pPr lvl="2" rtl="0">
              <a:spcBef>
                <a:spcPts val="0"/>
              </a:spcBef>
              <a:defRPr sz="2400">
                <a:solidFill>
                  <a:srgbClr val="1E1F20"/>
                </a:solidFill>
                <a:latin typeface="Arial"/>
                <a:ea typeface="Arial"/>
                <a:cs typeface="Arial"/>
                <a:sym typeface="Arial"/>
              </a:defRPr>
            </a:lvl3pPr>
            <a:lvl4pPr lvl="3" rtl="0">
              <a:spcBef>
                <a:spcPts val="0"/>
              </a:spcBef>
              <a:defRPr sz="2000">
                <a:solidFill>
                  <a:srgbClr val="1E1F20"/>
                </a:solidFill>
                <a:latin typeface="Arial"/>
                <a:ea typeface="Arial"/>
                <a:cs typeface="Arial"/>
                <a:sym typeface="Arial"/>
              </a:defRPr>
            </a:lvl4pPr>
            <a:lvl5pPr lvl="4" rtl="0">
              <a:spcBef>
                <a:spcPts val="0"/>
              </a:spcBef>
              <a:defRPr sz="2000">
                <a:solidFill>
                  <a:srgbClr val="1E1F20"/>
                </a:solidFill>
                <a:latin typeface="Arial"/>
                <a:ea typeface="Arial"/>
                <a:cs typeface="Arial"/>
                <a:sym typeface="Arial"/>
              </a:defRPr>
            </a:lvl5pPr>
            <a:lvl6pPr lvl="5" rtl="0">
              <a:spcBef>
                <a:spcPts val="0"/>
              </a:spcBef>
              <a:defRPr sz="2000">
                <a:solidFill>
                  <a:schemeClr val="dk1"/>
                </a:solidFill>
                <a:latin typeface="Arial"/>
                <a:ea typeface="Arial"/>
                <a:cs typeface="Arial"/>
                <a:sym typeface="Arial"/>
              </a:defRPr>
            </a:lvl6pPr>
            <a:lvl7pPr lvl="6" rtl="0">
              <a:spcBef>
                <a:spcPts val="0"/>
              </a:spcBef>
              <a:defRPr sz="2000">
                <a:solidFill>
                  <a:schemeClr val="dk1"/>
                </a:solidFill>
                <a:latin typeface="Arial"/>
                <a:ea typeface="Arial"/>
                <a:cs typeface="Arial"/>
                <a:sym typeface="Arial"/>
              </a:defRPr>
            </a:lvl7pPr>
            <a:lvl8pPr lvl="7" rtl="0">
              <a:spcBef>
                <a:spcPts val="0"/>
              </a:spcBef>
              <a:defRPr sz="2000">
                <a:solidFill>
                  <a:schemeClr val="dk1"/>
                </a:solidFill>
                <a:latin typeface="Arial"/>
                <a:ea typeface="Arial"/>
                <a:cs typeface="Arial"/>
                <a:sym typeface="Arial"/>
              </a:defRPr>
            </a:lvl8pPr>
            <a:lvl9pPr lvl="8" rtl="0">
              <a:spcBef>
                <a:spcPts val="0"/>
              </a:spcBef>
              <a:defRPr sz="2000">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cSld name="Content Slide Bullets All Lines">
    <p:spTree>
      <p:nvGrpSpPr>
        <p:cNvPr id="1" name="Shape 88"/>
        <p:cNvGrpSpPr/>
        <p:nvPr/>
      </p:nvGrpSpPr>
      <p:grpSpPr>
        <a:xfrm>
          <a:off x="0" y="0"/>
          <a:ext cx="0" cy="0"/>
          <a:chOff x="0" y="0"/>
          <a:chExt cx="0" cy="0"/>
        </a:xfrm>
      </p:grpSpPr>
      <p:sp>
        <p:nvSpPr>
          <p:cNvPr id="89" name="Shape 89"/>
          <p:cNvSpPr txBox="1">
            <a:spLocks noGrp="1"/>
          </p:cNvSpPr>
          <p:nvPr>
            <p:ph type="body" idx="1"/>
          </p:nvPr>
        </p:nvSpPr>
        <p:spPr>
          <a:xfrm>
            <a:off x="133562" y="1234250"/>
            <a:ext cx="8835900" cy="5303400"/>
          </a:xfrm>
          <a:prstGeom prst="rect">
            <a:avLst/>
          </a:prstGeom>
          <a:noFill/>
          <a:ln>
            <a:noFill/>
          </a:ln>
        </p:spPr>
        <p:txBody>
          <a:bodyPr wrap="square" lIns="91425" tIns="91425" rIns="91425" bIns="91425" anchor="t" anchorCtr="0"/>
          <a:lstStyle>
            <a:lvl1pPr marL="457200" lvl="0" indent="-294640" rtl="0">
              <a:spcBef>
                <a:spcPts val="0"/>
              </a:spcBef>
              <a:buClr>
                <a:srgbClr val="1E1F20"/>
              </a:buClr>
              <a:buFont typeface="Arial"/>
              <a:buChar char="•"/>
              <a:defRPr>
                <a:solidFill>
                  <a:srgbClr val="1E1F20"/>
                </a:solidFill>
              </a:defRPr>
            </a:lvl1pPr>
            <a:lvl2pPr marL="914400" lvl="1" indent="-279400" rtl="0">
              <a:spcBef>
                <a:spcPts val="0"/>
              </a:spcBef>
              <a:buClr>
                <a:schemeClr val="accent1"/>
              </a:buClr>
              <a:buFont typeface="Arial"/>
              <a:buChar char="•"/>
              <a:defRPr>
                <a:solidFill>
                  <a:srgbClr val="1E1F20"/>
                </a:solidFill>
              </a:defRPr>
            </a:lvl2pPr>
            <a:lvl3pPr marL="1143000" lvl="2" indent="-76200" rtl="0">
              <a:spcBef>
                <a:spcPts val="0"/>
              </a:spcBef>
              <a:buClr>
                <a:schemeClr val="accent1"/>
              </a:buClr>
              <a:buFont typeface="Arial"/>
              <a:buChar char="•"/>
              <a:defRPr>
                <a:solidFill>
                  <a:srgbClr val="1E1F20"/>
                </a:solidFill>
              </a:defRPr>
            </a:lvl3pPr>
            <a:lvl4pPr lvl="3" rtl="0">
              <a:spcBef>
                <a:spcPts val="0"/>
              </a:spcBef>
              <a:defRPr>
                <a:solidFill>
                  <a:srgbClr val="1E1F20"/>
                </a:solidFill>
              </a:defRPr>
            </a:lvl4pPr>
            <a:lvl5pPr lvl="4" rtl="0">
              <a:spcBef>
                <a:spcPts val="0"/>
              </a:spcBef>
              <a:defRPr>
                <a:solidFill>
                  <a:srgbClr val="1E1F20"/>
                </a:solidFill>
              </a:defRPr>
            </a:lvl5pPr>
            <a:lvl6pPr lvl="5" rtl="0">
              <a:spcBef>
                <a:spcPts val="0"/>
              </a:spcBef>
              <a:defRPr sz="2000">
                <a:solidFill>
                  <a:schemeClr val="dk1"/>
                </a:solidFill>
                <a:latin typeface="Arial"/>
                <a:ea typeface="Arial"/>
                <a:cs typeface="Arial"/>
                <a:sym typeface="Arial"/>
              </a:defRPr>
            </a:lvl6pPr>
            <a:lvl7pPr lvl="6" rtl="0">
              <a:spcBef>
                <a:spcPts val="0"/>
              </a:spcBef>
              <a:defRPr sz="2000">
                <a:solidFill>
                  <a:schemeClr val="dk1"/>
                </a:solidFill>
                <a:latin typeface="Arial"/>
                <a:ea typeface="Arial"/>
                <a:cs typeface="Arial"/>
                <a:sym typeface="Arial"/>
              </a:defRPr>
            </a:lvl7pPr>
            <a:lvl8pPr lvl="7" rtl="0">
              <a:spcBef>
                <a:spcPts val="0"/>
              </a:spcBef>
              <a:defRPr sz="2000">
                <a:solidFill>
                  <a:schemeClr val="dk1"/>
                </a:solidFill>
                <a:latin typeface="Arial"/>
                <a:ea typeface="Arial"/>
                <a:cs typeface="Arial"/>
                <a:sym typeface="Arial"/>
              </a:defRPr>
            </a:lvl8pPr>
            <a:lvl9pPr lvl="8" rtl="0">
              <a:spcBef>
                <a:spcPts val="0"/>
              </a:spcBef>
              <a:defRPr sz="2000">
                <a:solidFill>
                  <a:schemeClr val="dk1"/>
                </a:solidFill>
                <a:latin typeface="Arial"/>
                <a:ea typeface="Arial"/>
                <a:cs typeface="Arial"/>
                <a:sym typeface="Arial"/>
              </a:defRPr>
            </a:lvl9pPr>
          </a:lstStyle>
          <a:p>
            <a:endParaRPr/>
          </a:p>
        </p:txBody>
      </p:sp>
      <p:sp>
        <p:nvSpPr>
          <p:cNvPr id="90" name="Shape 90"/>
          <p:cNvSpPr txBox="1">
            <a:spLocks noGrp="1"/>
          </p:cNvSpPr>
          <p:nvPr>
            <p:ph type="body" idx="2"/>
          </p:nvPr>
        </p:nvSpPr>
        <p:spPr>
          <a:xfrm>
            <a:off x="184933" y="1"/>
            <a:ext cx="8959200" cy="986400"/>
          </a:xfrm>
          <a:prstGeom prst="rect">
            <a:avLst/>
          </a:prstGeom>
          <a:noFill/>
          <a:ln>
            <a:noFill/>
          </a:ln>
        </p:spPr>
        <p:txBody>
          <a:bodyPr wrap="square" lIns="91425" tIns="91425" rIns="91425" bIns="91425" anchor="ctr" anchorCtr="0"/>
          <a:lstStyle>
            <a:lvl1pPr marL="0" lvl="0" indent="0" rtl="0">
              <a:spcBef>
                <a:spcPts val="0"/>
              </a:spcBef>
              <a:buClr>
                <a:schemeClr val="dk1"/>
              </a:buClr>
              <a:buFont typeface="Arial"/>
              <a:buNone/>
              <a:defRPr sz="3400" b="1">
                <a:solidFill>
                  <a:schemeClr val="dk1"/>
                </a:solidFill>
              </a:defRPr>
            </a:lvl1pPr>
            <a:lvl2pPr lvl="1" rtl="0">
              <a:spcBef>
                <a:spcPts val="0"/>
              </a:spcBef>
              <a:defRPr sz="2800">
                <a:solidFill>
                  <a:srgbClr val="1E1F20"/>
                </a:solidFill>
                <a:latin typeface="Arial"/>
                <a:ea typeface="Arial"/>
                <a:cs typeface="Arial"/>
                <a:sym typeface="Arial"/>
              </a:defRPr>
            </a:lvl2pPr>
            <a:lvl3pPr lvl="2" rtl="0">
              <a:spcBef>
                <a:spcPts val="0"/>
              </a:spcBef>
              <a:defRPr sz="2400">
                <a:solidFill>
                  <a:srgbClr val="1E1F20"/>
                </a:solidFill>
                <a:latin typeface="Arial"/>
                <a:ea typeface="Arial"/>
                <a:cs typeface="Arial"/>
                <a:sym typeface="Arial"/>
              </a:defRPr>
            </a:lvl3pPr>
            <a:lvl4pPr lvl="3" rtl="0">
              <a:spcBef>
                <a:spcPts val="0"/>
              </a:spcBef>
              <a:defRPr sz="2000">
                <a:solidFill>
                  <a:srgbClr val="1E1F20"/>
                </a:solidFill>
                <a:latin typeface="Arial"/>
                <a:ea typeface="Arial"/>
                <a:cs typeface="Arial"/>
                <a:sym typeface="Arial"/>
              </a:defRPr>
            </a:lvl4pPr>
            <a:lvl5pPr lvl="4" rtl="0">
              <a:spcBef>
                <a:spcPts val="0"/>
              </a:spcBef>
              <a:defRPr sz="2000">
                <a:solidFill>
                  <a:srgbClr val="1E1F20"/>
                </a:solidFill>
                <a:latin typeface="Arial"/>
                <a:ea typeface="Arial"/>
                <a:cs typeface="Arial"/>
                <a:sym typeface="Arial"/>
              </a:defRPr>
            </a:lvl5pPr>
            <a:lvl6pPr lvl="5" rtl="0">
              <a:spcBef>
                <a:spcPts val="0"/>
              </a:spcBef>
              <a:defRPr sz="2000">
                <a:solidFill>
                  <a:schemeClr val="dk1"/>
                </a:solidFill>
                <a:latin typeface="Arial"/>
                <a:ea typeface="Arial"/>
                <a:cs typeface="Arial"/>
                <a:sym typeface="Arial"/>
              </a:defRPr>
            </a:lvl6pPr>
            <a:lvl7pPr lvl="6" rtl="0">
              <a:spcBef>
                <a:spcPts val="0"/>
              </a:spcBef>
              <a:defRPr sz="2000">
                <a:solidFill>
                  <a:schemeClr val="dk1"/>
                </a:solidFill>
                <a:latin typeface="Arial"/>
                <a:ea typeface="Arial"/>
                <a:cs typeface="Arial"/>
                <a:sym typeface="Arial"/>
              </a:defRPr>
            </a:lvl7pPr>
            <a:lvl8pPr lvl="7" rtl="0">
              <a:spcBef>
                <a:spcPts val="0"/>
              </a:spcBef>
              <a:defRPr sz="2000">
                <a:solidFill>
                  <a:schemeClr val="dk1"/>
                </a:solidFill>
                <a:latin typeface="Arial"/>
                <a:ea typeface="Arial"/>
                <a:cs typeface="Arial"/>
                <a:sym typeface="Arial"/>
              </a:defRPr>
            </a:lvl8pPr>
            <a:lvl9pPr lvl="8" rtl="0">
              <a:spcBef>
                <a:spcPts val="0"/>
              </a:spcBef>
              <a:defRPr sz="2000">
                <a:solidFill>
                  <a:schemeClr val="dk1"/>
                </a:solidFill>
                <a:latin typeface="Arial"/>
                <a:ea typeface="Arial"/>
                <a:cs typeface="Arial"/>
                <a:sym typeface="Arial"/>
              </a:defRPr>
            </a:lvl9pPr>
          </a:lstStyle>
          <a:p>
            <a:endParaRPr/>
          </a:p>
        </p:txBody>
      </p:sp>
      <p:sp>
        <p:nvSpPr>
          <p:cNvPr id="91" name="Shape 91"/>
          <p:cNvSpPr/>
          <p:nvPr/>
        </p:nvSpPr>
        <p:spPr>
          <a:xfrm>
            <a:off x="0" y="6678918"/>
            <a:ext cx="9144000" cy="179100"/>
          </a:xfrm>
          <a:prstGeom prst="rect">
            <a:avLst/>
          </a:prstGeom>
          <a:gradFill>
            <a:gsLst>
              <a:gs pos="0">
                <a:srgbClr val="284B52"/>
              </a:gs>
              <a:gs pos="50000">
                <a:srgbClr val="396D78"/>
              </a:gs>
              <a:gs pos="100000">
                <a:srgbClr val="46848F"/>
              </a:gs>
            </a:gsLst>
            <a:lin ang="2700006" scaled="0"/>
          </a:gradFill>
          <a:ln>
            <a:noFill/>
          </a:ln>
        </p:spPr>
        <p:txBody>
          <a:bodyPr wrap="square"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cxnSp>
        <p:nvCxnSpPr>
          <p:cNvPr id="92" name="Shape 92"/>
          <p:cNvCxnSpPr/>
          <p:nvPr/>
        </p:nvCxnSpPr>
        <p:spPr>
          <a:xfrm rot="10800000">
            <a:off x="0" y="6629400"/>
            <a:ext cx="9144000" cy="0"/>
          </a:xfrm>
          <a:prstGeom prst="straightConnector1">
            <a:avLst/>
          </a:prstGeom>
          <a:noFill/>
          <a:ln w="12700" cap="flat" cmpd="sng">
            <a:solidFill>
              <a:schemeClr val="accent3"/>
            </a:solidFill>
            <a:prstDash val="solid"/>
            <a:round/>
            <a:headEnd type="none" w="med" len="med"/>
            <a:tailEnd type="none" w="med" len="med"/>
          </a:ln>
        </p:spPr>
      </p:cxn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cSld name="Content Slide No Bullets First Line">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184933" y="1"/>
            <a:ext cx="8959200" cy="986400"/>
          </a:xfrm>
          <a:prstGeom prst="rect">
            <a:avLst/>
          </a:prstGeom>
          <a:noFill/>
          <a:ln>
            <a:noFill/>
          </a:ln>
        </p:spPr>
        <p:txBody>
          <a:bodyPr wrap="square" lIns="91425" tIns="91425" rIns="91425" bIns="91425" anchor="ctr" anchorCtr="0"/>
          <a:lstStyle>
            <a:lvl1pPr marL="0" lvl="0" indent="0" rtl="0">
              <a:spcBef>
                <a:spcPts val="0"/>
              </a:spcBef>
              <a:buClr>
                <a:schemeClr val="dk1"/>
              </a:buClr>
              <a:buFont typeface="Arial"/>
              <a:buNone/>
              <a:defRPr sz="3400" b="1">
                <a:solidFill>
                  <a:schemeClr val="dk1"/>
                </a:solidFill>
              </a:defRPr>
            </a:lvl1pPr>
            <a:lvl2pPr lvl="1" rtl="0">
              <a:spcBef>
                <a:spcPts val="0"/>
              </a:spcBef>
              <a:defRPr sz="2800">
                <a:solidFill>
                  <a:srgbClr val="1E1F20"/>
                </a:solidFill>
                <a:latin typeface="Arial"/>
                <a:ea typeface="Arial"/>
                <a:cs typeface="Arial"/>
                <a:sym typeface="Arial"/>
              </a:defRPr>
            </a:lvl2pPr>
            <a:lvl3pPr lvl="2" rtl="0">
              <a:spcBef>
                <a:spcPts val="0"/>
              </a:spcBef>
              <a:defRPr sz="2400">
                <a:solidFill>
                  <a:srgbClr val="1E1F20"/>
                </a:solidFill>
                <a:latin typeface="Arial"/>
                <a:ea typeface="Arial"/>
                <a:cs typeface="Arial"/>
                <a:sym typeface="Arial"/>
              </a:defRPr>
            </a:lvl3pPr>
            <a:lvl4pPr lvl="3" rtl="0">
              <a:spcBef>
                <a:spcPts val="0"/>
              </a:spcBef>
              <a:defRPr sz="2000">
                <a:solidFill>
                  <a:srgbClr val="1E1F20"/>
                </a:solidFill>
                <a:latin typeface="Arial"/>
                <a:ea typeface="Arial"/>
                <a:cs typeface="Arial"/>
                <a:sym typeface="Arial"/>
              </a:defRPr>
            </a:lvl4pPr>
            <a:lvl5pPr lvl="4" rtl="0">
              <a:spcBef>
                <a:spcPts val="0"/>
              </a:spcBef>
              <a:defRPr sz="2000">
                <a:solidFill>
                  <a:srgbClr val="1E1F20"/>
                </a:solidFill>
                <a:latin typeface="Arial"/>
                <a:ea typeface="Arial"/>
                <a:cs typeface="Arial"/>
                <a:sym typeface="Arial"/>
              </a:defRPr>
            </a:lvl5pPr>
            <a:lvl6pPr lvl="5" rtl="0">
              <a:spcBef>
                <a:spcPts val="0"/>
              </a:spcBef>
              <a:defRPr sz="2000">
                <a:solidFill>
                  <a:schemeClr val="dk1"/>
                </a:solidFill>
                <a:latin typeface="Arial"/>
                <a:ea typeface="Arial"/>
                <a:cs typeface="Arial"/>
                <a:sym typeface="Arial"/>
              </a:defRPr>
            </a:lvl6pPr>
            <a:lvl7pPr lvl="6" rtl="0">
              <a:spcBef>
                <a:spcPts val="0"/>
              </a:spcBef>
              <a:defRPr sz="2000">
                <a:solidFill>
                  <a:schemeClr val="dk1"/>
                </a:solidFill>
                <a:latin typeface="Arial"/>
                <a:ea typeface="Arial"/>
                <a:cs typeface="Arial"/>
                <a:sym typeface="Arial"/>
              </a:defRPr>
            </a:lvl7pPr>
            <a:lvl8pPr lvl="7" rtl="0">
              <a:spcBef>
                <a:spcPts val="0"/>
              </a:spcBef>
              <a:defRPr sz="2000">
                <a:solidFill>
                  <a:schemeClr val="dk1"/>
                </a:solidFill>
                <a:latin typeface="Arial"/>
                <a:ea typeface="Arial"/>
                <a:cs typeface="Arial"/>
                <a:sym typeface="Arial"/>
              </a:defRPr>
            </a:lvl8pPr>
            <a:lvl9pPr lvl="8" rtl="0">
              <a:spcBef>
                <a:spcPts val="0"/>
              </a:spcBef>
              <a:defRPr sz="2000">
                <a:solidFill>
                  <a:schemeClr val="dk1"/>
                </a:solidFill>
                <a:latin typeface="Arial"/>
                <a:ea typeface="Arial"/>
                <a:cs typeface="Arial"/>
                <a:sym typeface="Arial"/>
              </a:defRPr>
            </a:lvl9pPr>
          </a:lstStyle>
          <a:p>
            <a:endParaRPr/>
          </a:p>
        </p:txBody>
      </p:sp>
      <p:sp>
        <p:nvSpPr>
          <p:cNvPr id="95" name="Shape 95"/>
          <p:cNvSpPr txBox="1">
            <a:spLocks noGrp="1"/>
          </p:cNvSpPr>
          <p:nvPr>
            <p:ph type="body" idx="2"/>
          </p:nvPr>
        </p:nvSpPr>
        <p:spPr>
          <a:xfrm>
            <a:off x="195208" y="1234250"/>
            <a:ext cx="8722800" cy="5303400"/>
          </a:xfrm>
          <a:prstGeom prst="rect">
            <a:avLst/>
          </a:prstGeom>
          <a:noFill/>
          <a:ln>
            <a:noFill/>
          </a:ln>
        </p:spPr>
        <p:txBody>
          <a:bodyPr wrap="square" lIns="91425" tIns="91425" rIns="91425" bIns="91425" anchor="t" anchorCtr="0"/>
          <a:lstStyle>
            <a:lvl1pPr marL="0" lvl="0" indent="0" rtl="0">
              <a:spcBef>
                <a:spcPts val="0"/>
              </a:spcBef>
              <a:buClr>
                <a:srgbClr val="1E1F20"/>
              </a:buClr>
              <a:buFont typeface="Arial"/>
              <a:buNone/>
              <a:defRPr>
                <a:solidFill>
                  <a:srgbClr val="1E1F20"/>
                </a:solidFill>
              </a:defRPr>
            </a:lvl1pPr>
            <a:lvl2pPr marL="457200" lvl="1" indent="-314960" rtl="0">
              <a:spcBef>
                <a:spcPts val="0"/>
              </a:spcBef>
              <a:buClr>
                <a:srgbClr val="2A6660"/>
              </a:buClr>
              <a:buFont typeface="Arial"/>
              <a:buChar char="•"/>
              <a:defRPr>
                <a:solidFill>
                  <a:srgbClr val="1E1F20"/>
                </a:solidFill>
              </a:defRPr>
            </a:lvl2pPr>
            <a:lvl3pPr marL="685800" lvl="2" rtl="0">
              <a:spcBef>
                <a:spcPts val="0"/>
              </a:spcBef>
              <a:defRPr>
                <a:solidFill>
                  <a:srgbClr val="1E1F20"/>
                </a:solidFill>
              </a:defRPr>
            </a:lvl3pPr>
            <a:lvl4pPr lvl="3" rtl="0">
              <a:spcBef>
                <a:spcPts val="0"/>
              </a:spcBef>
              <a:defRPr>
                <a:solidFill>
                  <a:srgbClr val="1E1F20"/>
                </a:solidFill>
              </a:defRPr>
            </a:lvl4pPr>
            <a:lvl5pPr lvl="4" rtl="0">
              <a:spcBef>
                <a:spcPts val="0"/>
              </a:spcBef>
              <a:defRPr>
                <a:solidFill>
                  <a:srgbClr val="1E1F20"/>
                </a:solidFill>
              </a:defRPr>
            </a:lvl5pPr>
            <a:lvl6pPr lvl="5" rtl="0">
              <a:spcBef>
                <a:spcPts val="0"/>
              </a:spcBef>
              <a:defRPr sz="2000">
                <a:solidFill>
                  <a:schemeClr val="dk1"/>
                </a:solidFill>
                <a:latin typeface="Arial"/>
                <a:ea typeface="Arial"/>
                <a:cs typeface="Arial"/>
                <a:sym typeface="Arial"/>
              </a:defRPr>
            </a:lvl6pPr>
            <a:lvl7pPr lvl="6" rtl="0">
              <a:spcBef>
                <a:spcPts val="0"/>
              </a:spcBef>
              <a:defRPr sz="2000">
                <a:solidFill>
                  <a:schemeClr val="dk1"/>
                </a:solidFill>
                <a:latin typeface="Arial"/>
                <a:ea typeface="Arial"/>
                <a:cs typeface="Arial"/>
                <a:sym typeface="Arial"/>
              </a:defRPr>
            </a:lvl7pPr>
            <a:lvl8pPr lvl="7" rtl="0">
              <a:spcBef>
                <a:spcPts val="0"/>
              </a:spcBef>
              <a:defRPr sz="2000">
                <a:solidFill>
                  <a:schemeClr val="dk1"/>
                </a:solidFill>
                <a:latin typeface="Arial"/>
                <a:ea typeface="Arial"/>
                <a:cs typeface="Arial"/>
                <a:sym typeface="Arial"/>
              </a:defRPr>
            </a:lvl8pPr>
            <a:lvl9pPr lvl="8" rtl="0">
              <a:spcBef>
                <a:spcPts val="0"/>
              </a:spcBef>
              <a:defRPr sz="2000">
                <a:solidFill>
                  <a:schemeClr val="dk1"/>
                </a:solidFill>
                <a:latin typeface="Arial"/>
                <a:ea typeface="Arial"/>
                <a:cs typeface="Arial"/>
                <a:sym typeface="Arial"/>
              </a:defRPr>
            </a:lvl9pPr>
          </a:lstStyle>
          <a:p>
            <a:endParaRPr/>
          </a:p>
        </p:txBody>
      </p:sp>
      <p:sp>
        <p:nvSpPr>
          <p:cNvPr id="96" name="Shape 96"/>
          <p:cNvSpPr/>
          <p:nvPr/>
        </p:nvSpPr>
        <p:spPr>
          <a:xfrm>
            <a:off x="0" y="6678918"/>
            <a:ext cx="9144000" cy="179100"/>
          </a:xfrm>
          <a:prstGeom prst="rect">
            <a:avLst/>
          </a:prstGeom>
          <a:gradFill>
            <a:gsLst>
              <a:gs pos="0">
                <a:srgbClr val="284B52"/>
              </a:gs>
              <a:gs pos="50000">
                <a:srgbClr val="396D78"/>
              </a:gs>
              <a:gs pos="100000">
                <a:srgbClr val="46848F"/>
              </a:gs>
            </a:gsLst>
            <a:lin ang="2700006" scaled="0"/>
          </a:gradFill>
          <a:ln>
            <a:noFill/>
          </a:ln>
        </p:spPr>
        <p:txBody>
          <a:bodyPr wrap="square"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cxnSp>
        <p:nvCxnSpPr>
          <p:cNvPr id="97" name="Shape 97"/>
          <p:cNvCxnSpPr/>
          <p:nvPr/>
        </p:nvCxnSpPr>
        <p:spPr>
          <a:xfrm rot="10800000">
            <a:off x="0" y="6629400"/>
            <a:ext cx="9144000" cy="0"/>
          </a:xfrm>
          <a:prstGeom prst="straightConnector1">
            <a:avLst/>
          </a:prstGeom>
          <a:noFill/>
          <a:ln w="12700" cap="flat" cmpd="sng">
            <a:solidFill>
              <a:schemeClr val="accent3"/>
            </a:solidFill>
            <a:prstDash val="solid"/>
            <a:round/>
            <a:headEnd type="none" w="med" len="med"/>
            <a:tailEnd type="none" w="med" len="med"/>
          </a:ln>
        </p:spPr>
      </p:cxn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cSld name="Example Slide">
    <p:spTree>
      <p:nvGrpSpPr>
        <p:cNvPr id="1" name="Shape 98"/>
        <p:cNvGrpSpPr/>
        <p:nvPr/>
      </p:nvGrpSpPr>
      <p:grpSpPr>
        <a:xfrm>
          <a:off x="0" y="0"/>
          <a:ext cx="0" cy="0"/>
          <a:chOff x="0" y="0"/>
          <a:chExt cx="0" cy="0"/>
        </a:xfrm>
      </p:grpSpPr>
      <p:sp>
        <p:nvSpPr>
          <p:cNvPr id="99" name="Shape 99"/>
          <p:cNvSpPr/>
          <p:nvPr/>
        </p:nvSpPr>
        <p:spPr>
          <a:xfrm>
            <a:off x="0" y="0"/>
            <a:ext cx="9144000" cy="6858000"/>
          </a:xfrm>
          <a:prstGeom prst="rect">
            <a:avLst/>
          </a:prstGeom>
          <a:solidFill>
            <a:srgbClr val="64BEB5"/>
          </a:solidFill>
          <a:ln>
            <a:noFill/>
          </a:ln>
        </p:spPr>
        <p:txBody>
          <a:bodyPr wrap="square"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sp>
        <p:nvSpPr>
          <p:cNvPr id="100" name="Shape 100"/>
          <p:cNvSpPr/>
          <p:nvPr/>
        </p:nvSpPr>
        <p:spPr>
          <a:xfrm>
            <a:off x="0" y="0"/>
            <a:ext cx="9144000" cy="1086000"/>
          </a:xfrm>
          <a:prstGeom prst="rect">
            <a:avLst/>
          </a:prstGeom>
          <a:solidFill>
            <a:srgbClr val="4B818B"/>
          </a:solidFill>
          <a:ln>
            <a:noFill/>
          </a:ln>
        </p:spPr>
        <p:txBody>
          <a:bodyPr wrap="square"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sp>
        <p:nvSpPr>
          <p:cNvPr id="101" name="Shape 101"/>
          <p:cNvSpPr txBox="1">
            <a:spLocks noGrp="1"/>
          </p:cNvSpPr>
          <p:nvPr>
            <p:ph type="body" idx="1"/>
          </p:nvPr>
        </p:nvSpPr>
        <p:spPr>
          <a:xfrm>
            <a:off x="184933" y="1"/>
            <a:ext cx="8959200" cy="986400"/>
          </a:xfrm>
          <a:prstGeom prst="rect">
            <a:avLst/>
          </a:prstGeom>
          <a:noFill/>
          <a:ln>
            <a:noFill/>
          </a:ln>
        </p:spPr>
        <p:txBody>
          <a:bodyPr wrap="square" lIns="91425" tIns="91425" rIns="91425" bIns="91425" anchor="ctr" anchorCtr="0"/>
          <a:lstStyle>
            <a:lvl1pPr marL="0" lvl="0" indent="0" rtl="0">
              <a:spcBef>
                <a:spcPts val="0"/>
              </a:spcBef>
              <a:buClr>
                <a:schemeClr val="lt1"/>
              </a:buClr>
              <a:buFont typeface="Arial"/>
              <a:buNone/>
              <a:defRPr sz="3400" b="1">
                <a:solidFill>
                  <a:schemeClr val="lt1"/>
                </a:solidFill>
              </a:defRPr>
            </a:lvl1pPr>
            <a:lvl2pPr lvl="1" rtl="0">
              <a:spcBef>
                <a:spcPts val="0"/>
              </a:spcBef>
              <a:defRPr sz="2800">
                <a:solidFill>
                  <a:srgbClr val="1E1F20"/>
                </a:solidFill>
                <a:latin typeface="Arial"/>
                <a:ea typeface="Arial"/>
                <a:cs typeface="Arial"/>
                <a:sym typeface="Arial"/>
              </a:defRPr>
            </a:lvl2pPr>
            <a:lvl3pPr lvl="2" rtl="0">
              <a:spcBef>
                <a:spcPts val="0"/>
              </a:spcBef>
              <a:defRPr sz="2400">
                <a:solidFill>
                  <a:srgbClr val="1E1F20"/>
                </a:solidFill>
                <a:latin typeface="Arial"/>
                <a:ea typeface="Arial"/>
                <a:cs typeface="Arial"/>
                <a:sym typeface="Arial"/>
              </a:defRPr>
            </a:lvl3pPr>
            <a:lvl4pPr lvl="3" rtl="0">
              <a:spcBef>
                <a:spcPts val="0"/>
              </a:spcBef>
              <a:defRPr sz="2000">
                <a:solidFill>
                  <a:srgbClr val="1E1F20"/>
                </a:solidFill>
                <a:latin typeface="Arial"/>
                <a:ea typeface="Arial"/>
                <a:cs typeface="Arial"/>
                <a:sym typeface="Arial"/>
              </a:defRPr>
            </a:lvl4pPr>
            <a:lvl5pPr lvl="4" rtl="0">
              <a:spcBef>
                <a:spcPts val="0"/>
              </a:spcBef>
              <a:defRPr sz="2000">
                <a:solidFill>
                  <a:srgbClr val="1E1F20"/>
                </a:solidFill>
                <a:latin typeface="Arial"/>
                <a:ea typeface="Arial"/>
                <a:cs typeface="Arial"/>
                <a:sym typeface="Arial"/>
              </a:defRPr>
            </a:lvl5pPr>
            <a:lvl6pPr lvl="5" rtl="0">
              <a:spcBef>
                <a:spcPts val="0"/>
              </a:spcBef>
              <a:defRPr sz="2000">
                <a:solidFill>
                  <a:schemeClr val="dk1"/>
                </a:solidFill>
                <a:latin typeface="Arial"/>
                <a:ea typeface="Arial"/>
                <a:cs typeface="Arial"/>
                <a:sym typeface="Arial"/>
              </a:defRPr>
            </a:lvl6pPr>
            <a:lvl7pPr lvl="6" rtl="0">
              <a:spcBef>
                <a:spcPts val="0"/>
              </a:spcBef>
              <a:defRPr sz="2000">
                <a:solidFill>
                  <a:schemeClr val="dk1"/>
                </a:solidFill>
                <a:latin typeface="Arial"/>
                <a:ea typeface="Arial"/>
                <a:cs typeface="Arial"/>
                <a:sym typeface="Arial"/>
              </a:defRPr>
            </a:lvl7pPr>
            <a:lvl8pPr lvl="7" rtl="0">
              <a:spcBef>
                <a:spcPts val="0"/>
              </a:spcBef>
              <a:defRPr sz="2000">
                <a:solidFill>
                  <a:schemeClr val="dk1"/>
                </a:solidFill>
                <a:latin typeface="Arial"/>
                <a:ea typeface="Arial"/>
                <a:cs typeface="Arial"/>
                <a:sym typeface="Arial"/>
              </a:defRPr>
            </a:lvl8pPr>
            <a:lvl9pPr lvl="8" rtl="0">
              <a:spcBef>
                <a:spcPts val="0"/>
              </a:spcBef>
              <a:defRPr sz="2000">
                <a:solidFill>
                  <a:schemeClr val="dk1"/>
                </a:solidFill>
                <a:latin typeface="Arial"/>
                <a:ea typeface="Arial"/>
                <a:cs typeface="Arial"/>
                <a:sym typeface="Arial"/>
              </a:defRPr>
            </a:lvl9pPr>
          </a:lstStyle>
          <a:p>
            <a:endParaRPr/>
          </a:p>
        </p:txBody>
      </p:sp>
      <p:sp>
        <p:nvSpPr>
          <p:cNvPr id="102" name="Shape 102"/>
          <p:cNvSpPr txBox="1">
            <a:spLocks noGrp="1"/>
          </p:cNvSpPr>
          <p:nvPr>
            <p:ph type="body" idx="2"/>
          </p:nvPr>
        </p:nvSpPr>
        <p:spPr>
          <a:xfrm>
            <a:off x="195208" y="1234250"/>
            <a:ext cx="8722800" cy="5120700"/>
          </a:xfrm>
          <a:prstGeom prst="rect">
            <a:avLst/>
          </a:prstGeom>
          <a:noFill/>
          <a:ln>
            <a:noFill/>
          </a:ln>
        </p:spPr>
        <p:txBody>
          <a:bodyPr wrap="square" lIns="91425" tIns="91425" rIns="91425" bIns="91425" anchor="t" anchorCtr="0"/>
          <a:lstStyle>
            <a:lvl1pPr marL="0" lvl="0" indent="0" rtl="0">
              <a:spcBef>
                <a:spcPts val="0"/>
              </a:spcBef>
              <a:buClr>
                <a:schemeClr val="dk1"/>
              </a:buClr>
              <a:buFont typeface="Arial"/>
              <a:buNone/>
              <a:defRPr>
                <a:solidFill>
                  <a:schemeClr val="dk1"/>
                </a:solidFill>
              </a:defRPr>
            </a:lvl1pPr>
            <a:lvl2pPr marL="457200" lvl="1" indent="-314960" rtl="0">
              <a:spcBef>
                <a:spcPts val="0"/>
              </a:spcBef>
              <a:buClr>
                <a:srgbClr val="2A6660"/>
              </a:buClr>
              <a:buFont typeface="Arial"/>
              <a:buChar char="•"/>
              <a:defRPr>
                <a:solidFill>
                  <a:schemeClr val="dk1"/>
                </a:solidFill>
              </a:defRPr>
            </a:lvl2pPr>
            <a:lvl3pPr marL="685800" lvl="2" rtl="0">
              <a:spcBef>
                <a:spcPts val="0"/>
              </a:spcBef>
              <a:defRPr>
                <a:solidFill>
                  <a:schemeClr val="dk1"/>
                </a:solidFill>
              </a:defRPr>
            </a:lvl3pPr>
            <a:lvl4pPr lvl="3" rtl="0">
              <a:spcBef>
                <a:spcPts val="0"/>
              </a:spcBef>
              <a:defRPr>
                <a:solidFill>
                  <a:schemeClr val="dk1"/>
                </a:solidFill>
              </a:defRPr>
            </a:lvl4pPr>
            <a:lvl5pPr lvl="4" rtl="0">
              <a:spcBef>
                <a:spcPts val="0"/>
              </a:spcBef>
              <a:defRPr>
                <a:solidFill>
                  <a:schemeClr val="dk1"/>
                </a:solidFill>
              </a:defRPr>
            </a:lvl5pPr>
            <a:lvl6pPr lvl="5" rtl="0">
              <a:spcBef>
                <a:spcPts val="0"/>
              </a:spcBef>
              <a:defRPr sz="2000">
                <a:solidFill>
                  <a:schemeClr val="dk1"/>
                </a:solidFill>
                <a:latin typeface="Arial"/>
                <a:ea typeface="Arial"/>
                <a:cs typeface="Arial"/>
                <a:sym typeface="Arial"/>
              </a:defRPr>
            </a:lvl6pPr>
            <a:lvl7pPr lvl="6" rtl="0">
              <a:spcBef>
                <a:spcPts val="0"/>
              </a:spcBef>
              <a:defRPr sz="2000">
                <a:solidFill>
                  <a:schemeClr val="dk1"/>
                </a:solidFill>
                <a:latin typeface="Arial"/>
                <a:ea typeface="Arial"/>
                <a:cs typeface="Arial"/>
                <a:sym typeface="Arial"/>
              </a:defRPr>
            </a:lvl7pPr>
            <a:lvl8pPr lvl="7" rtl="0">
              <a:spcBef>
                <a:spcPts val="0"/>
              </a:spcBef>
              <a:defRPr sz="2000">
                <a:solidFill>
                  <a:schemeClr val="dk1"/>
                </a:solidFill>
                <a:latin typeface="Arial"/>
                <a:ea typeface="Arial"/>
                <a:cs typeface="Arial"/>
                <a:sym typeface="Arial"/>
              </a:defRPr>
            </a:lvl8pPr>
            <a:lvl9pPr lvl="8" rtl="0">
              <a:spcBef>
                <a:spcPts val="0"/>
              </a:spcBef>
              <a:defRPr sz="2000">
                <a:solidFill>
                  <a:schemeClr val="dk1"/>
                </a:solidFill>
                <a:latin typeface="Arial"/>
                <a:ea typeface="Arial"/>
                <a:cs typeface="Arial"/>
                <a:sym typeface="Arial"/>
              </a:defRPr>
            </a:lvl9pPr>
          </a:lstStyle>
          <a:p>
            <a:endParaRPr/>
          </a:p>
        </p:txBody>
      </p:sp>
      <p:sp>
        <p:nvSpPr>
          <p:cNvPr id="103" name="Shape 103"/>
          <p:cNvSpPr/>
          <p:nvPr/>
        </p:nvSpPr>
        <p:spPr>
          <a:xfrm>
            <a:off x="0" y="6678918"/>
            <a:ext cx="9144000" cy="179100"/>
          </a:xfrm>
          <a:prstGeom prst="rect">
            <a:avLst/>
          </a:prstGeom>
          <a:solidFill>
            <a:srgbClr val="4B818B"/>
          </a:solidFill>
          <a:ln>
            <a:noFill/>
          </a:ln>
        </p:spPr>
        <p:txBody>
          <a:bodyPr wrap="square"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cxnSp>
        <p:nvCxnSpPr>
          <p:cNvPr id="104" name="Shape 104"/>
          <p:cNvCxnSpPr/>
          <p:nvPr/>
        </p:nvCxnSpPr>
        <p:spPr>
          <a:xfrm rot="10800000">
            <a:off x="0" y="6629400"/>
            <a:ext cx="9144000" cy="0"/>
          </a:xfrm>
          <a:prstGeom prst="straightConnector1">
            <a:avLst/>
          </a:prstGeom>
          <a:noFill/>
          <a:ln w="12700" cap="flat" cmpd="sng">
            <a:solidFill>
              <a:schemeClr val="accent3"/>
            </a:solidFill>
            <a:prstDash val="solid"/>
            <a:round/>
            <a:headEnd type="none" w="med" len="med"/>
            <a:tailEnd type="none" w="med" len="med"/>
          </a:ln>
        </p:spPr>
      </p:cxn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cSld name="Practice Item">
    <p:bg>
      <p:bgPr>
        <a:solidFill>
          <a:schemeClr val="lt1"/>
        </a:solidFill>
        <a:effectLst/>
      </p:bgPr>
    </p:bg>
    <p:spTree>
      <p:nvGrpSpPr>
        <p:cNvPr id="1" name="Shape 105"/>
        <p:cNvGrpSpPr/>
        <p:nvPr/>
      </p:nvGrpSpPr>
      <p:grpSpPr>
        <a:xfrm>
          <a:off x="0" y="0"/>
          <a:ext cx="0" cy="0"/>
          <a:chOff x="0" y="0"/>
          <a:chExt cx="0" cy="0"/>
        </a:xfrm>
      </p:grpSpPr>
      <p:sp>
        <p:nvSpPr>
          <p:cNvPr id="106" name="Shape 106"/>
          <p:cNvSpPr/>
          <p:nvPr/>
        </p:nvSpPr>
        <p:spPr>
          <a:xfrm>
            <a:off x="0" y="0"/>
            <a:ext cx="9144000" cy="1086000"/>
          </a:xfrm>
          <a:prstGeom prst="rect">
            <a:avLst/>
          </a:prstGeom>
          <a:solidFill>
            <a:srgbClr val="4B818B"/>
          </a:solidFill>
          <a:ln>
            <a:noFill/>
          </a:ln>
        </p:spPr>
        <p:txBody>
          <a:bodyPr wrap="square"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sp>
        <p:nvSpPr>
          <p:cNvPr id="107" name="Shape 107"/>
          <p:cNvSpPr txBox="1">
            <a:spLocks noGrp="1"/>
          </p:cNvSpPr>
          <p:nvPr>
            <p:ph type="body" idx="1"/>
          </p:nvPr>
        </p:nvSpPr>
        <p:spPr>
          <a:xfrm>
            <a:off x="184933" y="1"/>
            <a:ext cx="8959200" cy="986400"/>
          </a:xfrm>
          <a:prstGeom prst="rect">
            <a:avLst/>
          </a:prstGeom>
          <a:noFill/>
          <a:ln>
            <a:noFill/>
          </a:ln>
        </p:spPr>
        <p:txBody>
          <a:bodyPr wrap="square" lIns="91425" tIns="91425" rIns="91425" bIns="91425" anchor="ctr" anchorCtr="0"/>
          <a:lstStyle>
            <a:lvl1pPr marL="0" lvl="0" indent="0" rtl="0">
              <a:spcBef>
                <a:spcPts val="0"/>
              </a:spcBef>
              <a:buClr>
                <a:schemeClr val="lt1"/>
              </a:buClr>
              <a:buFont typeface="Arial"/>
              <a:buNone/>
              <a:defRPr sz="3400" b="1">
                <a:solidFill>
                  <a:schemeClr val="lt1"/>
                </a:solidFill>
              </a:defRPr>
            </a:lvl1pPr>
            <a:lvl2pPr lvl="1" rtl="0">
              <a:spcBef>
                <a:spcPts val="0"/>
              </a:spcBef>
              <a:defRPr sz="2800">
                <a:solidFill>
                  <a:srgbClr val="1E1F20"/>
                </a:solidFill>
                <a:latin typeface="Arial"/>
                <a:ea typeface="Arial"/>
                <a:cs typeface="Arial"/>
                <a:sym typeface="Arial"/>
              </a:defRPr>
            </a:lvl2pPr>
            <a:lvl3pPr lvl="2" rtl="0">
              <a:spcBef>
                <a:spcPts val="0"/>
              </a:spcBef>
              <a:defRPr sz="2400">
                <a:solidFill>
                  <a:srgbClr val="1E1F20"/>
                </a:solidFill>
                <a:latin typeface="Arial"/>
                <a:ea typeface="Arial"/>
                <a:cs typeface="Arial"/>
                <a:sym typeface="Arial"/>
              </a:defRPr>
            </a:lvl3pPr>
            <a:lvl4pPr lvl="3" rtl="0">
              <a:spcBef>
                <a:spcPts val="0"/>
              </a:spcBef>
              <a:defRPr sz="2000">
                <a:solidFill>
                  <a:srgbClr val="1E1F20"/>
                </a:solidFill>
                <a:latin typeface="Arial"/>
                <a:ea typeface="Arial"/>
                <a:cs typeface="Arial"/>
                <a:sym typeface="Arial"/>
              </a:defRPr>
            </a:lvl4pPr>
            <a:lvl5pPr lvl="4" rtl="0">
              <a:spcBef>
                <a:spcPts val="0"/>
              </a:spcBef>
              <a:defRPr sz="2000">
                <a:solidFill>
                  <a:srgbClr val="1E1F20"/>
                </a:solidFill>
                <a:latin typeface="Arial"/>
                <a:ea typeface="Arial"/>
                <a:cs typeface="Arial"/>
                <a:sym typeface="Arial"/>
              </a:defRPr>
            </a:lvl5pPr>
            <a:lvl6pPr lvl="5" rtl="0">
              <a:spcBef>
                <a:spcPts val="0"/>
              </a:spcBef>
              <a:defRPr sz="2000">
                <a:solidFill>
                  <a:schemeClr val="dk1"/>
                </a:solidFill>
                <a:latin typeface="Arial"/>
                <a:ea typeface="Arial"/>
                <a:cs typeface="Arial"/>
                <a:sym typeface="Arial"/>
              </a:defRPr>
            </a:lvl6pPr>
            <a:lvl7pPr lvl="6" rtl="0">
              <a:spcBef>
                <a:spcPts val="0"/>
              </a:spcBef>
              <a:defRPr sz="2000">
                <a:solidFill>
                  <a:schemeClr val="dk1"/>
                </a:solidFill>
                <a:latin typeface="Arial"/>
                <a:ea typeface="Arial"/>
                <a:cs typeface="Arial"/>
                <a:sym typeface="Arial"/>
              </a:defRPr>
            </a:lvl7pPr>
            <a:lvl8pPr lvl="7" rtl="0">
              <a:spcBef>
                <a:spcPts val="0"/>
              </a:spcBef>
              <a:defRPr sz="2000">
                <a:solidFill>
                  <a:schemeClr val="dk1"/>
                </a:solidFill>
                <a:latin typeface="Arial"/>
                <a:ea typeface="Arial"/>
                <a:cs typeface="Arial"/>
                <a:sym typeface="Arial"/>
              </a:defRPr>
            </a:lvl8pPr>
            <a:lvl9pPr lvl="8" rtl="0">
              <a:spcBef>
                <a:spcPts val="0"/>
              </a:spcBef>
              <a:defRPr sz="2000">
                <a:solidFill>
                  <a:schemeClr val="dk1"/>
                </a:solidFill>
                <a:latin typeface="Arial"/>
                <a:ea typeface="Arial"/>
                <a:cs typeface="Arial"/>
                <a:sym typeface="Arial"/>
              </a:defRPr>
            </a:lvl9pPr>
          </a:lstStyle>
          <a:p>
            <a:endParaRPr/>
          </a:p>
        </p:txBody>
      </p:sp>
      <p:sp>
        <p:nvSpPr>
          <p:cNvPr id="108" name="Shape 108"/>
          <p:cNvSpPr txBox="1">
            <a:spLocks noGrp="1"/>
          </p:cNvSpPr>
          <p:nvPr>
            <p:ph type="body" idx="2"/>
          </p:nvPr>
        </p:nvSpPr>
        <p:spPr>
          <a:xfrm>
            <a:off x="195208" y="1234250"/>
            <a:ext cx="8722800" cy="5120700"/>
          </a:xfrm>
          <a:prstGeom prst="rect">
            <a:avLst/>
          </a:prstGeom>
          <a:noFill/>
          <a:ln>
            <a:noFill/>
          </a:ln>
        </p:spPr>
        <p:txBody>
          <a:bodyPr wrap="square" lIns="91425" tIns="91425" rIns="91425" bIns="91425" anchor="t" anchorCtr="0"/>
          <a:lstStyle>
            <a:lvl1pPr marL="0" lvl="0" indent="0" rtl="0">
              <a:spcBef>
                <a:spcPts val="0"/>
              </a:spcBef>
              <a:buClr>
                <a:srgbClr val="1E1F20"/>
              </a:buClr>
              <a:buFont typeface="Arial"/>
              <a:buNone/>
              <a:defRPr>
                <a:solidFill>
                  <a:srgbClr val="1E1F20"/>
                </a:solidFill>
              </a:defRPr>
            </a:lvl1pPr>
            <a:lvl2pPr marL="457200" lvl="1" indent="-146050" rtl="0">
              <a:spcBef>
                <a:spcPts val="0"/>
              </a:spcBef>
              <a:buClr>
                <a:srgbClr val="64BEB5"/>
              </a:buClr>
              <a:buFont typeface="Arial"/>
              <a:buChar char="•"/>
              <a:defRPr>
                <a:solidFill>
                  <a:srgbClr val="1E1F20"/>
                </a:solidFill>
              </a:defRPr>
            </a:lvl2pPr>
            <a:lvl3pPr marL="685800" lvl="2" rtl="0">
              <a:spcBef>
                <a:spcPts val="0"/>
              </a:spcBef>
              <a:defRPr>
                <a:solidFill>
                  <a:srgbClr val="1E1F20"/>
                </a:solidFill>
              </a:defRPr>
            </a:lvl3pPr>
            <a:lvl4pPr lvl="3" rtl="0">
              <a:spcBef>
                <a:spcPts val="0"/>
              </a:spcBef>
              <a:defRPr>
                <a:solidFill>
                  <a:srgbClr val="1E1F20"/>
                </a:solidFill>
              </a:defRPr>
            </a:lvl4pPr>
            <a:lvl5pPr lvl="4" rtl="0">
              <a:spcBef>
                <a:spcPts val="0"/>
              </a:spcBef>
              <a:defRPr>
                <a:solidFill>
                  <a:srgbClr val="1E1F20"/>
                </a:solidFill>
              </a:defRPr>
            </a:lvl5pPr>
            <a:lvl6pPr lvl="5" rtl="0">
              <a:spcBef>
                <a:spcPts val="0"/>
              </a:spcBef>
              <a:defRPr sz="2000">
                <a:solidFill>
                  <a:schemeClr val="dk1"/>
                </a:solidFill>
                <a:latin typeface="Arial"/>
                <a:ea typeface="Arial"/>
                <a:cs typeface="Arial"/>
                <a:sym typeface="Arial"/>
              </a:defRPr>
            </a:lvl6pPr>
            <a:lvl7pPr lvl="6" rtl="0">
              <a:spcBef>
                <a:spcPts val="0"/>
              </a:spcBef>
              <a:defRPr sz="2000">
                <a:solidFill>
                  <a:schemeClr val="dk1"/>
                </a:solidFill>
                <a:latin typeface="Arial"/>
                <a:ea typeface="Arial"/>
                <a:cs typeface="Arial"/>
                <a:sym typeface="Arial"/>
              </a:defRPr>
            </a:lvl7pPr>
            <a:lvl8pPr lvl="7" rtl="0">
              <a:spcBef>
                <a:spcPts val="0"/>
              </a:spcBef>
              <a:defRPr sz="2000">
                <a:solidFill>
                  <a:schemeClr val="dk1"/>
                </a:solidFill>
                <a:latin typeface="Arial"/>
                <a:ea typeface="Arial"/>
                <a:cs typeface="Arial"/>
                <a:sym typeface="Arial"/>
              </a:defRPr>
            </a:lvl8pPr>
            <a:lvl9pPr lvl="8" rtl="0">
              <a:spcBef>
                <a:spcPts val="0"/>
              </a:spcBef>
              <a:defRPr sz="2000">
                <a:solidFill>
                  <a:schemeClr val="dk1"/>
                </a:solidFill>
                <a:latin typeface="Arial"/>
                <a:ea typeface="Arial"/>
                <a:cs typeface="Arial"/>
                <a:sym typeface="Arial"/>
              </a:defRPr>
            </a:lvl9pPr>
          </a:lstStyle>
          <a:p>
            <a:endParaRPr/>
          </a:p>
        </p:txBody>
      </p:sp>
      <p:sp>
        <p:nvSpPr>
          <p:cNvPr id="109" name="Shape 109"/>
          <p:cNvSpPr/>
          <p:nvPr/>
        </p:nvSpPr>
        <p:spPr>
          <a:xfrm>
            <a:off x="0" y="6678918"/>
            <a:ext cx="9144000" cy="179100"/>
          </a:xfrm>
          <a:prstGeom prst="rect">
            <a:avLst/>
          </a:prstGeom>
          <a:solidFill>
            <a:srgbClr val="4B818B"/>
          </a:solidFill>
          <a:ln>
            <a:noFill/>
          </a:ln>
        </p:spPr>
        <p:txBody>
          <a:bodyPr wrap="square"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cxnSp>
        <p:nvCxnSpPr>
          <p:cNvPr id="110" name="Shape 110"/>
          <p:cNvCxnSpPr/>
          <p:nvPr/>
        </p:nvCxnSpPr>
        <p:spPr>
          <a:xfrm rot="10800000">
            <a:off x="0" y="6629400"/>
            <a:ext cx="9144000" cy="0"/>
          </a:xfrm>
          <a:prstGeom prst="straightConnector1">
            <a:avLst/>
          </a:prstGeom>
          <a:noFill/>
          <a:ln w="12700" cap="flat" cmpd="sng">
            <a:solidFill>
              <a:schemeClr val="accent3"/>
            </a:solidFill>
            <a:prstDash val="solid"/>
            <a:round/>
            <a:headEnd type="none" w="med" len="med"/>
            <a:tailEnd type="none" w="med" len="med"/>
          </a:ln>
        </p:spPr>
      </p:cxn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cSld name="Title and Image Only">
    <p:spTree>
      <p:nvGrpSpPr>
        <p:cNvPr id="1" name="Shape 111"/>
        <p:cNvGrpSpPr/>
        <p:nvPr/>
      </p:nvGrpSpPr>
      <p:grpSpPr>
        <a:xfrm>
          <a:off x="0" y="0"/>
          <a:ext cx="0" cy="0"/>
          <a:chOff x="0" y="0"/>
          <a:chExt cx="0" cy="0"/>
        </a:xfrm>
      </p:grpSpPr>
      <p:sp>
        <p:nvSpPr>
          <p:cNvPr id="112" name="Shape 112"/>
          <p:cNvSpPr txBox="1">
            <a:spLocks noGrp="1"/>
          </p:cNvSpPr>
          <p:nvPr>
            <p:ph type="body" idx="1"/>
          </p:nvPr>
        </p:nvSpPr>
        <p:spPr>
          <a:xfrm>
            <a:off x="184933" y="1"/>
            <a:ext cx="8959200" cy="986400"/>
          </a:xfrm>
          <a:prstGeom prst="rect">
            <a:avLst/>
          </a:prstGeom>
          <a:noFill/>
          <a:ln>
            <a:noFill/>
          </a:ln>
        </p:spPr>
        <p:txBody>
          <a:bodyPr wrap="square" lIns="91425" tIns="91425" rIns="91425" bIns="91425" anchor="ctr" anchorCtr="0"/>
          <a:lstStyle>
            <a:lvl1pPr marL="0" lvl="0" indent="0" rtl="0">
              <a:spcBef>
                <a:spcPts val="0"/>
              </a:spcBef>
              <a:buClr>
                <a:schemeClr val="dk1"/>
              </a:buClr>
              <a:buFont typeface="Arial"/>
              <a:buNone/>
              <a:defRPr sz="3200" b="1">
                <a:solidFill>
                  <a:schemeClr val="dk1"/>
                </a:solidFill>
              </a:defRPr>
            </a:lvl1pPr>
            <a:lvl2pPr lvl="1" rtl="0">
              <a:spcBef>
                <a:spcPts val="0"/>
              </a:spcBef>
              <a:defRPr sz="2800">
                <a:solidFill>
                  <a:srgbClr val="1E1F20"/>
                </a:solidFill>
                <a:latin typeface="Arial"/>
                <a:ea typeface="Arial"/>
                <a:cs typeface="Arial"/>
                <a:sym typeface="Arial"/>
              </a:defRPr>
            </a:lvl2pPr>
            <a:lvl3pPr lvl="2" rtl="0">
              <a:spcBef>
                <a:spcPts val="0"/>
              </a:spcBef>
              <a:defRPr sz="2400">
                <a:solidFill>
                  <a:srgbClr val="1E1F20"/>
                </a:solidFill>
                <a:latin typeface="Arial"/>
                <a:ea typeface="Arial"/>
                <a:cs typeface="Arial"/>
                <a:sym typeface="Arial"/>
              </a:defRPr>
            </a:lvl3pPr>
            <a:lvl4pPr lvl="3" rtl="0">
              <a:spcBef>
                <a:spcPts val="0"/>
              </a:spcBef>
              <a:defRPr sz="2000">
                <a:solidFill>
                  <a:srgbClr val="1E1F20"/>
                </a:solidFill>
                <a:latin typeface="Arial"/>
                <a:ea typeface="Arial"/>
                <a:cs typeface="Arial"/>
                <a:sym typeface="Arial"/>
              </a:defRPr>
            </a:lvl4pPr>
            <a:lvl5pPr lvl="4" rtl="0">
              <a:spcBef>
                <a:spcPts val="0"/>
              </a:spcBef>
              <a:defRPr sz="2000">
                <a:solidFill>
                  <a:srgbClr val="1E1F20"/>
                </a:solidFill>
                <a:latin typeface="Arial"/>
                <a:ea typeface="Arial"/>
                <a:cs typeface="Arial"/>
                <a:sym typeface="Arial"/>
              </a:defRPr>
            </a:lvl5pPr>
            <a:lvl6pPr lvl="5" rtl="0">
              <a:spcBef>
                <a:spcPts val="0"/>
              </a:spcBef>
              <a:defRPr sz="2000">
                <a:solidFill>
                  <a:schemeClr val="dk1"/>
                </a:solidFill>
                <a:latin typeface="Arial"/>
                <a:ea typeface="Arial"/>
                <a:cs typeface="Arial"/>
                <a:sym typeface="Arial"/>
              </a:defRPr>
            </a:lvl6pPr>
            <a:lvl7pPr lvl="6" rtl="0">
              <a:spcBef>
                <a:spcPts val="0"/>
              </a:spcBef>
              <a:defRPr sz="2000">
                <a:solidFill>
                  <a:schemeClr val="dk1"/>
                </a:solidFill>
                <a:latin typeface="Arial"/>
                <a:ea typeface="Arial"/>
                <a:cs typeface="Arial"/>
                <a:sym typeface="Arial"/>
              </a:defRPr>
            </a:lvl7pPr>
            <a:lvl8pPr lvl="7" rtl="0">
              <a:spcBef>
                <a:spcPts val="0"/>
              </a:spcBef>
              <a:defRPr sz="2000">
                <a:solidFill>
                  <a:schemeClr val="dk1"/>
                </a:solidFill>
                <a:latin typeface="Arial"/>
                <a:ea typeface="Arial"/>
                <a:cs typeface="Arial"/>
                <a:sym typeface="Arial"/>
              </a:defRPr>
            </a:lvl8pPr>
            <a:lvl9pPr lvl="8" rtl="0">
              <a:spcBef>
                <a:spcPts val="0"/>
              </a:spcBef>
              <a:defRPr sz="2000">
                <a:solidFill>
                  <a:schemeClr val="dk1"/>
                </a:solidFill>
                <a:latin typeface="Arial"/>
                <a:ea typeface="Arial"/>
                <a:cs typeface="Arial"/>
                <a:sym typeface="Arial"/>
              </a:defRPr>
            </a:lvl9pPr>
          </a:lstStyle>
          <a:p>
            <a:endParaRPr/>
          </a:p>
        </p:txBody>
      </p:sp>
      <p:sp>
        <p:nvSpPr>
          <p:cNvPr id="113" name="Shape 113"/>
          <p:cNvSpPr txBox="1">
            <a:spLocks noGrp="1"/>
          </p:cNvSpPr>
          <p:nvPr>
            <p:ph type="body" idx="2"/>
          </p:nvPr>
        </p:nvSpPr>
        <p:spPr>
          <a:xfrm>
            <a:off x="0" y="1409700"/>
            <a:ext cx="9144000" cy="5448300"/>
          </a:xfrm>
          <a:prstGeom prst="rect">
            <a:avLst/>
          </a:prstGeom>
          <a:noFill/>
          <a:ln>
            <a:noFill/>
          </a:ln>
        </p:spPr>
        <p:txBody>
          <a:bodyPr wrap="square" lIns="91425" tIns="91425" rIns="91425" bIns="91425" anchor="t" anchorCtr="0"/>
          <a:lstStyle>
            <a:lvl1pPr marL="0" lvl="0" indent="0" rtl="0">
              <a:spcBef>
                <a:spcPts val="0"/>
              </a:spcBef>
              <a:buClr>
                <a:schemeClr val="dk1"/>
              </a:buClr>
              <a:buFont typeface="Arial"/>
              <a:buNone/>
              <a:defRPr sz="1800">
                <a:solidFill>
                  <a:schemeClr val="dk1"/>
                </a:solidFill>
              </a:defRPr>
            </a:lvl1pPr>
            <a:lvl2pPr lvl="1" rtl="0">
              <a:spcBef>
                <a:spcPts val="0"/>
              </a:spcBef>
              <a:defRPr sz="2800">
                <a:solidFill>
                  <a:srgbClr val="1E1F20"/>
                </a:solidFill>
                <a:latin typeface="Arial"/>
                <a:ea typeface="Arial"/>
                <a:cs typeface="Arial"/>
                <a:sym typeface="Arial"/>
              </a:defRPr>
            </a:lvl2pPr>
            <a:lvl3pPr lvl="2" rtl="0">
              <a:spcBef>
                <a:spcPts val="0"/>
              </a:spcBef>
              <a:defRPr sz="2400">
                <a:solidFill>
                  <a:srgbClr val="1E1F20"/>
                </a:solidFill>
                <a:latin typeface="Arial"/>
                <a:ea typeface="Arial"/>
                <a:cs typeface="Arial"/>
                <a:sym typeface="Arial"/>
              </a:defRPr>
            </a:lvl3pPr>
            <a:lvl4pPr lvl="3" rtl="0">
              <a:spcBef>
                <a:spcPts val="0"/>
              </a:spcBef>
              <a:defRPr sz="2000">
                <a:solidFill>
                  <a:srgbClr val="1E1F20"/>
                </a:solidFill>
                <a:latin typeface="Arial"/>
                <a:ea typeface="Arial"/>
                <a:cs typeface="Arial"/>
                <a:sym typeface="Arial"/>
              </a:defRPr>
            </a:lvl4pPr>
            <a:lvl5pPr lvl="4" rtl="0">
              <a:spcBef>
                <a:spcPts val="0"/>
              </a:spcBef>
              <a:defRPr sz="2000">
                <a:solidFill>
                  <a:srgbClr val="1E1F20"/>
                </a:solidFill>
                <a:latin typeface="Arial"/>
                <a:ea typeface="Arial"/>
                <a:cs typeface="Arial"/>
                <a:sym typeface="Arial"/>
              </a:defRPr>
            </a:lvl5pPr>
            <a:lvl6pPr lvl="5" rtl="0">
              <a:spcBef>
                <a:spcPts val="0"/>
              </a:spcBef>
              <a:defRPr sz="2000">
                <a:solidFill>
                  <a:schemeClr val="dk1"/>
                </a:solidFill>
                <a:latin typeface="Arial"/>
                <a:ea typeface="Arial"/>
                <a:cs typeface="Arial"/>
                <a:sym typeface="Arial"/>
              </a:defRPr>
            </a:lvl6pPr>
            <a:lvl7pPr lvl="6" rtl="0">
              <a:spcBef>
                <a:spcPts val="0"/>
              </a:spcBef>
              <a:defRPr sz="2000">
                <a:solidFill>
                  <a:schemeClr val="dk1"/>
                </a:solidFill>
                <a:latin typeface="Arial"/>
                <a:ea typeface="Arial"/>
                <a:cs typeface="Arial"/>
                <a:sym typeface="Arial"/>
              </a:defRPr>
            </a:lvl7pPr>
            <a:lvl8pPr lvl="7" rtl="0">
              <a:spcBef>
                <a:spcPts val="0"/>
              </a:spcBef>
              <a:defRPr sz="2000">
                <a:solidFill>
                  <a:schemeClr val="dk1"/>
                </a:solidFill>
                <a:latin typeface="Arial"/>
                <a:ea typeface="Arial"/>
                <a:cs typeface="Arial"/>
                <a:sym typeface="Arial"/>
              </a:defRPr>
            </a:lvl8pPr>
            <a:lvl9pPr lvl="8" rtl="0">
              <a:spcBef>
                <a:spcPts val="0"/>
              </a:spcBef>
              <a:defRPr sz="2000">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cSld name="Blank">
    <p:bg>
      <p:bgPr>
        <a:solidFill>
          <a:srgbClr val="4B818B"/>
        </a:solidFill>
        <a:effectLst/>
      </p:bgPr>
    </p:bg>
    <p:spTree>
      <p:nvGrpSpPr>
        <p:cNvPr id="1" name="Shape 114"/>
        <p:cNvGrpSpPr/>
        <p:nvPr/>
      </p:nvGrpSpPr>
      <p:grpSpPr>
        <a:xfrm>
          <a:off x="0" y="0"/>
          <a:ext cx="0" cy="0"/>
          <a:chOff x="0" y="0"/>
          <a:chExt cx="0" cy="0"/>
        </a:xfrm>
      </p:grpSpPr>
      <p:sp>
        <p:nvSpPr>
          <p:cNvPr id="115" name="Shape 115"/>
          <p:cNvSpPr txBox="1">
            <a:spLocks noGrp="1"/>
          </p:cNvSpPr>
          <p:nvPr>
            <p:ph type="body" idx="1"/>
          </p:nvPr>
        </p:nvSpPr>
        <p:spPr>
          <a:xfrm>
            <a:off x="933450" y="1057275"/>
            <a:ext cx="7277100" cy="4648200"/>
          </a:xfrm>
          <a:prstGeom prst="rect">
            <a:avLst/>
          </a:prstGeom>
          <a:noFill/>
          <a:ln>
            <a:noFill/>
          </a:ln>
        </p:spPr>
        <p:txBody>
          <a:bodyPr wrap="square" lIns="91425" tIns="91425" rIns="91425" bIns="91425" anchor="t" anchorCtr="0"/>
          <a:lstStyle>
            <a:lvl1pPr marL="0" lvl="0" indent="0" algn="ctr" rtl="0">
              <a:spcBef>
                <a:spcPts val="0"/>
              </a:spcBef>
              <a:buClr>
                <a:schemeClr val="lt1"/>
              </a:buClr>
              <a:buFont typeface="Georgia"/>
              <a:buNone/>
              <a:defRPr sz="3600">
                <a:solidFill>
                  <a:schemeClr val="lt1"/>
                </a:solidFill>
                <a:latin typeface="Georgia"/>
                <a:ea typeface="Georgia"/>
                <a:cs typeface="Georgia"/>
                <a:sym typeface="Georgia"/>
              </a:defRPr>
            </a:lvl1pPr>
            <a:lvl2pPr lvl="1" rtl="0">
              <a:spcBef>
                <a:spcPts val="0"/>
              </a:spcBef>
              <a:defRPr sz="2800">
                <a:solidFill>
                  <a:srgbClr val="1E1F20"/>
                </a:solidFill>
                <a:latin typeface="Arial"/>
                <a:ea typeface="Arial"/>
                <a:cs typeface="Arial"/>
                <a:sym typeface="Arial"/>
              </a:defRPr>
            </a:lvl2pPr>
            <a:lvl3pPr lvl="2" rtl="0">
              <a:spcBef>
                <a:spcPts val="0"/>
              </a:spcBef>
              <a:defRPr sz="2400">
                <a:solidFill>
                  <a:srgbClr val="1E1F20"/>
                </a:solidFill>
                <a:latin typeface="Arial"/>
                <a:ea typeface="Arial"/>
                <a:cs typeface="Arial"/>
                <a:sym typeface="Arial"/>
              </a:defRPr>
            </a:lvl3pPr>
            <a:lvl4pPr lvl="3" rtl="0">
              <a:spcBef>
                <a:spcPts val="0"/>
              </a:spcBef>
              <a:defRPr sz="2000">
                <a:solidFill>
                  <a:srgbClr val="1E1F20"/>
                </a:solidFill>
                <a:latin typeface="Arial"/>
                <a:ea typeface="Arial"/>
                <a:cs typeface="Arial"/>
                <a:sym typeface="Arial"/>
              </a:defRPr>
            </a:lvl4pPr>
            <a:lvl5pPr lvl="4" rtl="0">
              <a:spcBef>
                <a:spcPts val="0"/>
              </a:spcBef>
              <a:defRPr sz="2000">
                <a:solidFill>
                  <a:srgbClr val="1E1F20"/>
                </a:solidFill>
                <a:latin typeface="Arial"/>
                <a:ea typeface="Arial"/>
                <a:cs typeface="Arial"/>
                <a:sym typeface="Arial"/>
              </a:defRPr>
            </a:lvl5pPr>
            <a:lvl6pPr lvl="5" rtl="0">
              <a:spcBef>
                <a:spcPts val="0"/>
              </a:spcBef>
              <a:defRPr sz="2000">
                <a:solidFill>
                  <a:schemeClr val="dk1"/>
                </a:solidFill>
                <a:latin typeface="Arial"/>
                <a:ea typeface="Arial"/>
                <a:cs typeface="Arial"/>
                <a:sym typeface="Arial"/>
              </a:defRPr>
            </a:lvl6pPr>
            <a:lvl7pPr lvl="6" rtl="0">
              <a:spcBef>
                <a:spcPts val="0"/>
              </a:spcBef>
              <a:defRPr sz="2000">
                <a:solidFill>
                  <a:schemeClr val="dk1"/>
                </a:solidFill>
                <a:latin typeface="Arial"/>
                <a:ea typeface="Arial"/>
                <a:cs typeface="Arial"/>
                <a:sym typeface="Arial"/>
              </a:defRPr>
            </a:lvl7pPr>
            <a:lvl8pPr lvl="7" rtl="0">
              <a:spcBef>
                <a:spcPts val="0"/>
              </a:spcBef>
              <a:defRPr sz="2000">
                <a:solidFill>
                  <a:schemeClr val="dk1"/>
                </a:solidFill>
                <a:latin typeface="Arial"/>
                <a:ea typeface="Arial"/>
                <a:cs typeface="Arial"/>
                <a:sym typeface="Arial"/>
              </a:defRPr>
            </a:lvl8pPr>
            <a:lvl9pPr lvl="8" rtl="0">
              <a:spcBef>
                <a:spcPts val="0"/>
              </a:spcBef>
              <a:defRPr sz="2000">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cSld name="Content with Picture on Right">
    <p:spTree>
      <p:nvGrpSpPr>
        <p:cNvPr id="1" name="Shape 116"/>
        <p:cNvGrpSpPr/>
        <p:nvPr/>
      </p:nvGrpSpPr>
      <p:grpSpPr>
        <a:xfrm>
          <a:off x="0" y="0"/>
          <a:ext cx="0" cy="0"/>
          <a:chOff x="0" y="0"/>
          <a:chExt cx="0" cy="0"/>
        </a:xfrm>
      </p:grpSpPr>
      <p:sp>
        <p:nvSpPr>
          <p:cNvPr id="117" name="Shape 117"/>
          <p:cNvSpPr txBox="1">
            <a:spLocks noGrp="1"/>
          </p:cNvSpPr>
          <p:nvPr>
            <p:ph type="body" idx="1"/>
          </p:nvPr>
        </p:nvSpPr>
        <p:spPr>
          <a:xfrm>
            <a:off x="4839128" y="1783572"/>
            <a:ext cx="3533400" cy="4359000"/>
          </a:xfrm>
          <a:prstGeom prst="rect">
            <a:avLst/>
          </a:prstGeom>
          <a:noFill/>
          <a:ln>
            <a:noFill/>
          </a:ln>
        </p:spPr>
        <p:txBody>
          <a:bodyPr wrap="square" lIns="91425" tIns="91425" rIns="91425" bIns="91425" anchor="t" anchorCtr="0"/>
          <a:lstStyle>
            <a:lvl1pPr marL="0" lvl="0" indent="0" rtl="0">
              <a:spcBef>
                <a:spcPts val="0"/>
              </a:spcBef>
              <a:buFont typeface="Arial"/>
              <a:buNone/>
              <a:defRPr sz="2800"/>
            </a:lvl1pPr>
            <a:lvl2pPr marL="457200" lvl="1" indent="-304800" rtl="0">
              <a:spcBef>
                <a:spcPts val="0"/>
              </a:spcBef>
              <a:buFont typeface="Noto Symbol"/>
              <a:buChar char="●"/>
              <a:defRPr sz="2400"/>
            </a:lvl2pPr>
            <a:lvl3pPr marL="914400" lvl="2" indent="-330200" rtl="0">
              <a:spcBef>
                <a:spcPts val="0"/>
              </a:spcBef>
              <a:buFont typeface="Noto Symbol"/>
              <a:buChar char="●"/>
              <a:defRPr sz="2000"/>
            </a:lvl3pPr>
            <a:lvl4pPr lvl="3" rtl="0">
              <a:spcBef>
                <a:spcPts val="0"/>
              </a:spcBef>
              <a:defRPr sz="1800"/>
            </a:lvl4pPr>
            <a:lvl5pPr lvl="4" rtl="0">
              <a:spcBef>
                <a:spcPts val="0"/>
              </a:spcBef>
              <a:defRPr sz="1800"/>
            </a:lvl5pPr>
            <a:lvl6pPr lvl="5" rtl="0">
              <a:spcBef>
                <a:spcPts val="0"/>
              </a:spcBef>
              <a:defRPr sz="2000">
                <a:solidFill>
                  <a:schemeClr val="dk1"/>
                </a:solidFill>
                <a:latin typeface="Arial"/>
                <a:ea typeface="Arial"/>
                <a:cs typeface="Arial"/>
                <a:sym typeface="Arial"/>
              </a:defRPr>
            </a:lvl6pPr>
            <a:lvl7pPr lvl="6" rtl="0">
              <a:spcBef>
                <a:spcPts val="0"/>
              </a:spcBef>
              <a:defRPr sz="2000">
                <a:solidFill>
                  <a:schemeClr val="dk1"/>
                </a:solidFill>
                <a:latin typeface="Arial"/>
                <a:ea typeface="Arial"/>
                <a:cs typeface="Arial"/>
                <a:sym typeface="Arial"/>
              </a:defRPr>
            </a:lvl7pPr>
            <a:lvl8pPr lvl="7" rtl="0">
              <a:spcBef>
                <a:spcPts val="0"/>
              </a:spcBef>
              <a:defRPr sz="2000">
                <a:solidFill>
                  <a:schemeClr val="dk1"/>
                </a:solidFill>
                <a:latin typeface="Arial"/>
                <a:ea typeface="Arial"/>
                <a:cs typeface="Arial"/>
                <a:sym typeface="Arial"/>
              </a:defRPr>
            </a:lvl8pPr>
            <a:lvl9pPr lvl="8" rtl="0">
              <a:spcBef>
                <a:spcPts val="0"/>
              </a:spcBef>
              <a:defRPr sz="2000">
                <a:solidFill>
                  <a:schemeClr val="dk1"/>
                </a:solidFill>
                <a:latin typeface="Arial"/>
                <a:ea typeface="Arial"/>
                <a:cs typeface="Arial"/>
                <a:sym typeface="Arial"/>
              </a:defRPr>
            </a:lvl9pPr>
          </a:lstStyle>
          <a:p>
            <a:endParaRPr/>
          </a:p>
        </p:txBody>
      </p:sp>
      <p:sp>
        <p:nvSpPr>
          <p:cNvPr id="118" name="Shape 118"/>
          <p:cNvSpPr txBox="1">
            <a:spLocks noGrp="1"/>
          </p:cNvSpPr>
          <p:nvPr>
            <p:ph type="body" idx="2"/>
          </p:nvPr>
        </p:nvSpPr>
        <p:spPr>
          <a:xfrm>
            <a:off x="184933" y="1"/>
            <a:ext cx="8959200" cy="986400"/>
          </a:xfrm>
          <a:prstGeom prst="rect">
            <a:avLst/>
          </a:prstGeom>
          <a:noFill/>
          <a:ln>
            <a:noFill/>
          </a:ln>
        </p:spPr>
        <p:txBody>
          <a:bodyPr wrap="square" lIns="91425" tIns="91425" rIns="91425" bIns="91425" anchor="ctr" anchorCtr="0"/>
          <a:lstStyle>
            <a:lvl1pPr marL="0" lvl="0" indent="0" rtl="0">
              <a:spcBef>
                <a:spcPts val="0"/>
              </a:spcBef>
              <a:buClr>
                <a:schemeClr val="dk1"/>
              </a:buClr>
              <a:buFont typeface="Arial"/>
              <a:buNone/>
              <a:defRPr sz="3400" b="1">
                <a:solidFill>
                  <a:schemeClr val="dk1"/>
                </a:solidFill>
              </a:defRPr>
            </a:lvl1pPr>
            <a:lvl2pPr lvl="1" rtl="0">
              <a:spcBef>
                <a:spcPts val="0"/>
              </a:spcBef>
              <a:defRPr sz="2800">
                <a:solidFill>
                  <a:srgbClr val="1E1F20"/>
                </a:solidFill>
                <a:latin typeface="Arial"/>
                <a:ea typeface="Arial"/>
                <a:cs typeface="Arial"/>
                <a:sym typeface="Arial"/>
              </a:defRPr>
            </a:lvl2pPr>
            <a:lvl3pPr lvl="2" rtl="0">
              <a:spcBef>
                <a:spcPts val="0"/>
              </a:spcBef>
              <a:defRPr sz="2400">
                <a:solidFill>
                  <a:srgbClr val="1E1F20"/>
                </a:solidFill>
                <a:latin typeface="Arial"/>
                <a:ea typeface="Arial"/>
                <a:cs typeface="Arial"/>
                <a:sym typeface="Arial"/>
              </a:defRPr>
            </a:lvl3pPr>
            <a:lvl4pPr lvl="3" rtl="0">
              <a:spcBef>
                <a:spcPts val="0"/>
              </a:spcBef>
              <a:defRPr sz="2000">
                <a:solidFill>
                  <a:srgbClr val="1E1F20"/>
                </a:solidFill>
                <a:latin typeface="Arial"/>
                <a:ea typeface="Arial"/>
                <a:cs typeface="Arial"/>
                <a:sym typeface="Arial"/>
              </a:defRPr>
            </a:lvl4pPr>
            <a:lvl5pPr lvl="4" rtl="0">
              <a:spcBef>
                <a:spcPts val="0"/>
              </a:spcBef>
              <a:defRPr sz="2000">
                <a:solidFill>
                  <a:srgbClr val="1E1F20"/>
                </a:solidFill>
                <a:latin typeface="Arial"/>
                <a:ea typeface="Arial"/>
                <a:cs typeface="Arial"/>
                <a:sym typeface="Arial"/>
              </a:defRPr>
            </a:lvl5pPr>
            <a:lvl6pPr lvl="5" rtl="0">
              <a:spcBef>
                <a:spcPts val="0"/>
              </a:spcBef>
              <a:defRPr sz="2000">
                <a:solidFill>
                  <a:schemeClr val="dk1"/>
                </a:solidFill>
                <a:latin typeface="Arial"/>
                <a:ea typeface="Arial"/>
                <a:cs typeface="Arial"/>
                <a:sym typeface="Arial"/>
              </a:defRPr>
            </a:lvl6pPr>
            <a:lvl7pPr lvl="6" rtl="0">
              <a:spcBef>
                <a:spcPts val="0"/>
              </a:spcBef>
              <a:defRPr sz="2000">
                <a:solidFill>
                  <a:schemeClr val="dk1"/>
                </a:solidFill>
                <a:latin typeface="Arial"/>
                <a:ea typeface="Arial"/>
                <a:cs typeface="Arial"/>
                <a:sym typeface="Arial"/>
              </a:defRPr>
            </a:lvl7pPr>
            <a:lvl8pPr lvl="7" rtl="0">
              <a:spcBef>
                <a:spcPts val="0"/>
              </a:spcBef>
              <a:defRPr sz="2000">
                <a:solidFill>
                  <a:schemeClr val="dk1"/>
                </a:solidFill>
                <a:latin typeface="Arial"/>
                <a:ea typeface="Arial"/>
                <a:cs typeface="Arial"/>
                <a:sym typeface="Arial"/>
              </a:defRPr>
            </a:lvl8pPr>
            <a:lvl9pPr lvl="8" rtl="0">
              <a:spcBef>
                <a:spcPts val="0"/>
              </a:spcBef>
              <a:defRPr sz="2000">
                <a:solidFill>
                  <a:schemeClr val="dk1"/>
                </a:solidFill>
                <a:latin typeface="Arial"/>
                <a:ea typeface="Arial"/>
                <a:cs typeface="Arial"/>
                <a:sym typeface="Arial"/>
              </a:defRPr>
            </a:lvl9pPr>
          </a:lstStyle>
          <a:p>
            <a:endParaRPr/>
          </a:p>
        </p:txBody>
      </p:sp>
      <p:sp>
        <p:nvSpPr>
          <p:cNvPr id="119" name="Shape 119"/>
          <p:cNvSpPr txBox="1">
            <a:spLocks noGrp="1"/>
          </p:cNvSpPr>
          <p:nvPr>
            <p:ph type="body" idx="3"/>
          </p:nvPr>
        </p:nvSpPr>
        <p:spPr>
          <a:xfrm>
            <a:off x="705302" y="1790700"/>
            <a:ext cx="3555900" cy="4344900"/>
          </a:xfrm>
          <a:prstGeom prst="rect">
            <a:avLst/>
          </a:prstGeom>
          <a:noFill/>
          <a:ln>
            <a:noFill/>
          </a:ln>
        </p:spPr>
        <p:txBody>
          <a:bodyPr wrap="square" lIns="91425" tIns="91425" rIns="91425" bIns="91425" anchor="t" anchorCtr="0"/>
          <a:lstStyle>
            <a:lvl1pPr marL="0" lvl="0" indent="0" rtl="0">
              <a:spcBef>
                <a:spcPts val="0"/>
              </a:spcBef>
              <a:buFont typeface="Arial"/>
              <a:buNone/>
              <a:defRPr sz="2400"/>
            </a:lvl1pPr>
            <a:lvl2pPr marL="461962" lvl="1" indent="-334962" rtl="0">
              <a:spcBef>
                <a:spcPts val="0"/>
              </a:spcBef>
              <a:buClr>
                <a:schemeClr val="accent1"/>
              </a:buClr>
              <a:buFont typeface="Arial"/>
              <a:buChar char="●"/>
              <a:defRPr sz="2000"/>
            </a:lvl2pPr>
            <a:lvl3pPr lvl="2" rtl="0">
              <a:spcBef>
                <a:spcPts val="0"/>
              </a:spcBef>
              <a:defRPr sz="2400">
                <a:solidFill>
                  <a:srgbClr val="1E1F20"/>
                </a:solidFill>
                <a:latin typeface="Arial"/>
                <a:ea typeface="Arial"/>
                <a:cs typeface="Arial"/>
                <a:sym typeface="Arial"/>
              </a:defRPr>
            </a:lvl3pPr>
            <a:lvl4pPr lvl="3" rtl="0">
              <a:spcBef>
                <a:spcPts val="0"/>
              </a:spcBef>
              <a:defRPr sz="2000">
                <a:solidFill>
                  <a:srgbClr val="1E1F20"/>
                </a:solidFill>
                <a:latin typeface="Arial"/>
                <a:ea typeface="Arial"/>
                <a:cs typeface="Arial"/>
                <a:sym typeface="Arial"/>
              </a:defRPr>
            </a:lvl4pPr>
            <a:lvl5pPr lvl="4" rtl="0">
              <a:spcBef>
                <a:spcPts val="0"/>
              </a:spcBef>
              <a:defRPr sz="2000">
                <a:solidFill>
                  <a:srgbClr val="1E1F20"/>
                </a:solidFill>
                <a:latin typeface="Arial"/>
                <a:ea typeface="Arial"/>
                <a:cs typeface="Arial"/>
                <a:sym typeface="Arial"/>
              </a:defRPr>
            </a:lvl5pPr>
            <a:lvl6pPr lvl="5" rtl="0">
              <a:spcBef>
                <a:spcPts val="0"/>
              </a:spcBef>
              <a:defRPr sz="2000">
                <a:solidFill>
                  <a:schemeClr val="dk1"/>
                </a:solidFill>
                <a:latin typeface="Arial"/>
                <a:ea typeface="Arial"/>
                <a:cs typeface="Arial"/>
                <a:sym typeface="Arial"/>
              </a:defRPr>
            </a:lvl6pPr>
            <a:lvl7pPr lvl="6" rtl="0">
              <a:spcBef>
                <a:spcPts val="0"/>
              </a:spcBef>
              <a:defRPr sz="2000">
                <a:solidFill>
                  <a:schemeClr val="dk1"/>
                </a:solidFill>
                <a:latin typeface="Arial"/>
                <a:ea typeface="Arial"/>
                <a:cs typeface="Arial"/>
                <a:sym typeface="Arial"/>
              </a:defRPr>
            </a:lvl7pPr>
            <a:lvl8pPr lvl="7" rtl="0">
              <a:spcBef>
                <a:spcPts val="0"/>
              </a:spcBef>
              <a:defRPr sz="2000">
                <a:solidFill>
                  <a:schemeClr val="dk1"/>
                </a:solidFill>
                <a:latin typeface="Arial"/>
                <a:ea typeface="Arial"/>
                <a:cs typeface="Arial"/>
                <a:sym typeface="Arial"/>
              </a:defRPr>
            </a:lvl8pPr>
            <a:lvl9pPr lvl="8" rtl="0">
              <a:spcBef>
                <a:spcPts val="0"/>
              </a:spcBef>
              <a:defRPr sz="2000">
                <a:solidFill>
                  <a:schemeClr val="dk1"/>
                </a:solidFill>
                <a:latin typeface="Arial"/>
                <a:ea typeface="Arial"/>
                <a:cs typeface="Arial"/>
                <a:sym typeface="Arial"/>
              </a:defRPr>
            </a:lvl9pPr>
          </a:lstStyle>
          <a:p>
            <a:endParaRPr/>
          </a:p>
        </p:txBody>
      </p:sp>
      <p:sp>
        <p:nvSpPr>
          <p:cNvPr id="120" name="Shape 120"/>
          <p:cNvSpPr/>
          <p:nvPr/>
        </p:nvSpPr>
        <p:spPr>
          <a:xfrm>
            <a:off x="0" y="6678918"/>
            <a:ext cx="9144000" cy="179100"/>
          </a:xfrm>
          <a:prstGeom prst="rect">
            <a:avLst/>
          </a:prstGeom>
          <a:solidFill>
            <a:srgbClr val="4B818B"/>
          </a:solidFill>
          <a:ln>
            <a:noFill/>
          </a:ln>
        </p:spPr>
        <p:txBody>
          <a:bodyPr wrap="square"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cxnSp>
        <p:nvCxnSpPr>
          <p:cNvPr id="121" name="Shape 121"/>
          <p:cNvCxnSpPr/>
          <p:nvPr/>
        </p:nvCxnSpPr>
        <p:spPr>
          <a:xfrm rot="10800000">
            <a:off x="0" y="6629400"/>
            <a:ext cx="9144000" cy="0"/>
          </a:xfrm>
          <a:prstGeom prst="straightConnector1">
            <a:avLst/>
          </a:prstGeom>
          <a:noFill/>
          <a:ln w="12700" cap="flat" cmpd="sng">
            <a:solidFill>
              <a:schemeClr val="accent3"/>
            </a:solidFill>
            <a:prstDash val="solid"/>
            <a:round/>
            <a:headEnd type="none" w="med" len="med"/>
            <a:tailEnd type="none" w="med" len="med"/>
          </a:ln>
        </p:spPr>
      </p:cxn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cSld name="Content with Picture on Left">
    <p:spTree>
      <p:nvGrpSpPr>
        <p:cNvPr id="1" name="Shape 122"/>
        <p:cNvGrpSpPr/>
        <p:nvPr/>
      </p:nvGrpSpPr>
      <p:grpSpPr>
        <a:xfrm>
          <a:off x="0" y="0"/>
          <a:ext cx="0" cy="0"/>
          <a:chOff x="0" y="0"/>
          <a:chExt cx="0" cy="0"/>
        </a:xfrm>
      </p:grpSpPr>
      <p:sp>
        <p:nvSpPr>
          <p:cNvPr id="123" name="Shape 123"/>
          <p:cNvSpPr txBox="1">
            <a:spLocks noGrp="1"/>
          </p:cNvSpPr>
          <p:nvPr>
            <p:ph type="body" idx="1"/>
          </p:nvPr>
        </p:nvSpPr>
        <p:spPr>
          <a:xfrm>
            <a:off x="708916" y="1784321"/>
            <a:ext cx="3533400" cy="4359000"/>
          </a:xfrm>
          <a:prstGeom prst="rect">
            <a:avLst/>
          </a:prstGeom>
          <a:noFill/>
          <a:ln>
            <a:noFill/>
          </a:ln>
        </p:spPr>
        <p:txBody>
          <a:bodyPr wrap="square" lIns="91425" tIns="91425" rIns="91425" bIns="91425" anchor="t" anchorCtr="0"/>
          <a:lstStyle>
            <a:lvl1pPr marL="0" lvl="0" indent="0" rtl="0">
              <a:spcBef>
                <a:spcPts val="0"/>
              </a:spcBef>
              <a:buFont typeface="Arial"/>
              <a:buNone/>
              <a:defRPr sz="2800"/>
            </a:lvl1pPr>
            <a:lvl2pPr marL="457200" lvl="1" indent="-304800" rtl="0">
              <a:spcBef>
                <a:spcPts val="0"/>
              </a:spcBef>
              <a:buFont typeface="Noto Symbol"/>
              <a:buChar char="●"/>
              <a:defRPr sz="2400"/>
            </a:lvl2pPr>
            <a:lvl3pPr marL="914400" lvl="2" indent="-330200" rtl="0">
              <a:spcBef>
                <a:spcPts val="0"/>
              </a:spcBef>
              <a:buFont typeface="Noto Symbol"/>
              <a:buChar char="●"/>
              <a:defRPr sz="2000"/>
            </a:lvl3pPr>
            <a:lvl4pPr lvl="3" rtl="0">
              <a:spcBef>
                <a:spcPts val="0"/>
              </a:spcBef>
              <a:defRPr sz="1800"/>
            </a:lvl4pPr>
            <a:lvl5pPr lvl="4" rtl="0">
              <a:spcBef>
                <a:spcPts val="0"/>
              </a:spcBef>
              <a:defRPr sz="1800"/>
            </a:lvl5pPr>
            <a:lvl6pPr lvl="5" rtl="0">
              <a:spcBef>
                <a:spcPts val="0"/>
              </a:spcBef>
              <a:defRPr sz="2000">
                <a:solidFill>
                  <a:schemeClr val="dk1"/>
                </a:solidFill>
                <a:latin typeface="Arial"/>
                <a:ea typeface="Arial"/>
                <a:cs typeface="Arial"/>
                <a:sym typeface="Arial"/>
              </a:defRPr>
            </a:lvl6pPr>
            <a:lvl7pPr lvl="6" rtl="0">
              <a:spcBef>
                <a:spcPts val="0"/>
              </a:spcBef>
              <a:defRPr sz="2000">
                <a:solidFill>
                  <a:schemeClr val="dk1"/>
                </a:solidFill>
                <a:latin typeface="Arial"/>
                <a:ea typeface="Arial"/>
                <a:cs typeface="Arial"/>
                <a:sym typeface="Arial"/>
              </a:defRPr>
            </a:lvl7pPr>
            <a:lvl8pPr lvl="7" rtl="0">
              <a:spcBef>
                <a:spcPts val="0"/>
              </a:spcBef>
              <a:defRPr sz="2000">
                <a:solidFill>
                  <a:schemeClr val="dk1"/>
                </a:solidFill>
                <a:latin typeface="Arial"/>
                <a:ea typeface="Arial"/>
                <a:cs typeface="Arial"/>
                <a:sym typeface="Arial"/>
              </a:defRPr>
            </a:lvl8pPr>
            <a:lvl9pPr lvl="8" rtl="0">
              <a:spcBef>
                <a:spcPts val="0"/>
              </a:spcBef>
              <a:defRPr sz="2000">
                <a:solidFill>
                  <a:schemeClr val="dk1"/>
                </a:solidFill>
                <a:latin typeface="Arial"/>
                <a:ea typeface="Arial"/>
                <a:cs typeface="Arial"/>
                <a:sym typeface="Arial"/>
              </a:defRPr>
            </a:lvl9pPr>
          </a:lstStyle>
          <a:p>
            <a:endParaRPr/>
          </a:p>
        </p:txBody>
      </p:sp>
      <p:sp>
        <p:nvSpPr>
          <p:cNvPr id="124" name="Shape 124"/>
          <p:cNvSpPr txBox="1">
            <a:spLocks noGrp="1"/>
          </p:cNvSpPr>
          <p:nvPr>
            <p:ph type="body" idx="2"/>
          </p:nvPr>
        </p:nvSpPr>
        <p:spPr>
          <a:xfrm>
            <a:off x="184933" y="1"/>
            <a:ext cx="8959200" cy="986400"/>
          </a:xfrm>
          <a:prstGeom prst="rect">
            <a:avLst/>
          </a:prstGeom>
          <a:noFill/>
          <a:ln>
            <a:noFill/>
          </a:ln>
        </p:spPr>
        <p:txBody>
          <a:bodyPr wrap="square" lIns="91425" tIns="91425" rIns="91425" bIns="91425" anchor="ctr" anchorCtr="0"/>
          <a:lstStyle>
            <a:lvl1pPr marL="0" lvl="0" indent="0" rtl="0">
              <a:spcBef>
                <a:spcPts val="0"/>
              </a:spcBef>
              <a:buClr>
                <a:schemeClr val="dk1"/>
              </a:buClr>
              <a:buFont typeface="Arial"/>
              <a:buNone/>
              <a:defRPr sz="3400" b="1">
                <a:solidFill>
                  <a:schemeClr val="dk1"/>
                </a:solidFill>
              </a:defRPr>
            </a:lvl1pPr>
            <a:lvl2pPr lvl="1" rtl="0">
              <a:spcBef>
                <a:spcPts val="0"/>
              </a:spcBef>
              <a:defRPr sz="2800">
                <a:solidFill>
                  <a:srgbClr val="1E1F20"/>
                </a:solidFill>
                <a:latin typeface="Arial"/>
                <a:ea typeface="Arial"/>
                <a:cs typeface="Arial"/>
                <a:sym typeface="Arial"/>
              </a:defRPr>
            </a:lvl2pPr>
            <a:lvl3pPr lvl="2" rtl="0">
              <a:spcBef>
                <a:spcPts val="0"/>
              </a:spcBef>
              <a:defRPr sz="2400">
                <a:solidFill>
                  <a:srgbClr val="1E1F20"/>
                </a:solidFill>
                <a:latin typeface="Arial"/>
                <a:ea typeface="Arial"/>
                <a:cs typeface="Arial"/>
                <a:sym typeface="Arial"/>
              </a:defRPr>
            </a:lvl3pPr>
            <a:lvl4pPr lvl="3" rtl="0">
              <a:spcBef>
                <a:spcPts val="0"/>
              </a:spcBef>
              <a:defRPr sz="2000">
                <a:solidFill>
                  <a:srgbClr val="1E1F20"/>
                </a:solidFill>
                <a:latin typeface="Arial"/>
                <a:ea typeface="Arial"/>
                <a:cs typeface="Arial"/>
                <a:sym typeface="Arial"/>
              </a:defRPr>
            </a:lvl4pPr>
            <a:lvl5pPr lvl="4" rtl="0">
              <a:spcBef>
                <a:spcPts val="0"/>
              </a:spcBef>
              <a:defRPr sz="2000">
                <a:solidFill>
                  <a:srgbClr val="1E1F20"/>
                </a:solidFill>
                <a:latin typeface="Arial"/>
                <a:ea typeface="Arial"/>
                <a:cs typeface="Arial"/>
                <a:sym typeface="Arial"/>
              </a:defRPr>
            </a:lvl5pPr>
            <a:lvl6pPr lvl="5" rtl="0">
              <a:spcBef>
                <a:spcPts val="0"/>
              </a:spcBef>
              <a:defRPr sz="2000">
                <a:solidFill>
                  <a:schemeClr val="dk1"/>
                </a:solidFill>
                <a:latin typeface="Arial"/>
                <a:ea typeface="Arial"/>
                <a:cs typeface="Arial"/>
                <a:sym typeface="Arial"/>
              </a:defRPr>
            </a:lvl6pPr>
            <a:lvl7pPr lvl="6" rtl="0">
              <a:spcBef>
                <a:spcPts val="0"/>
              </a:spcBef>
              <a:defRPr sz="2000">
                <a:solidFill>
                  <a:schemeClr val="dk1"/>
                </a:solidFill>
                <a:latin typeface="Arial"/>
                <a:ea typeface="Arial"/>
                <a:cs typeface="Arial"/>
                <a:sym typeface="Arial"/>
              </a:defRPr>
            </a:lvl7pPr>
            <a:lvl8pPr lvl="7" rtl="0">
              <a:spcBef>
                <a:spcPts val="0"/>
              </a:spcBef>
              <a:defRPr sz="2000">
                <a:solidFill>
                  <a:schemeClr val="dk1"/>
                </a:solidFill>
                <a:latin typeface="Arial"/>
                <a:ea typeface="Arial"/>
                <a:cs typeface="Arial"/>
                <a:sym typeface="Arial"/>
              </a:defRPr>
            </a:lvl8pPr>
            <a:lvl9pPr lvl="8" rtl="0">
              <a:spcBef>
                <a:spcPts val="0"/>
              </a:spcBef>
              <a:defRPr sz="2000">
                <a:solidFill>
                  <a:schemeClr val="dk1"/>
                </a:solidFill>
                <a:latin typeface="Arial"/>
                <a:ea typeface="Arial"/>
                <a:cs typeface="Arial"/>
                <a:sym typeface="Arial"/>
              </a:defRPr>
            </a:lvl9pPr>
          </a:lstStyle>
          <a:p>
            <a:endParaRPr/>
          </a:p>
        </p:txBody>
      </p:sp>
      <p:sp>
        <p:nvSpPr>
          <p:cNvPr id="125" name="Shape 125"/>
          <p:cNvSpPr txBox="1">
            <a:spLocks noGrp="1"/>
          </p:cNvSpPr>
          <p:nvPr>
            <p:ph type="body" idx="3"/>
          </p:nvPr>
        </p:nvSpPr>
        <p:spPr>
          <a:xfrm>
            <a:off x="4849464" y="1790700"/>
            <a:ext cx="3555900" cy="4344900"/>
          </a:xfrm>
          <a:prstGeom prst="rect">
            <a:avLst/>
          </a:prstGeom>
          <a:noFill/>
          <a:ln>
            <a:noFill/>
          </a:ln>
        </p:spPr>
        <p:txBody>
          <a:bodyPr wrap="square" lIns="91425" tIns="91425" rIns="91425" bIns="91425" anchor="t" anchorCtr="0"/>
          <a:lstStyle>
            <a:lvl1pPr marL="0" lvl="0" indent="0" rtl="0">
              <a:spcBef>
                <a:spcPts val="0"/>
              </a:spcBef>
              <a:buFont typeface="Arial"/>
              <a:buNone/>
              <a:defRPr sz="2400"/>
            </a:lvl1pPr>
            <a:lvl2pPr marL="461962" lvl="1" indent="-334962" rtl="0">
              <a:spcBef>
                <a:spcPts val="0"/>
              </a:spcBef>
              <a:buClr>
                <a:schemeClr val="accent1"/>
              </a:buClr>
              <a:buFont typeface="Arial"/>
              <a:buChar char="●"/>
              <a:defRPr sz="2000"/>
            </a:lvl2pPr>
            <a:lvl3pPr lvl="2" rtl="0">
              <a:spcBef>
                <a:spcPts val="0"/>
              </a:spcBef>
              <a:defRPr sz="2400">
                <a:solidFill>
                  <a:srgbClr val="1E1F20"/>
                </a:solidFill>
                <a:latin typeface="Arial"/>
                <a:ea typeface="Arial"/>
                <a:cs typeface="Arial"/>
                <a:sym typeface="Arial"/>
              </a:defRPr>
            </a:lvl3pPr>
            <a:lvl4pPr lvl="3" rtl="0">
              <a:spcBef>
                <a:spcPts val="0"/>
              </a:spcBef>
              <a:defRPr sz="2000">
                <a:solidFill>
                  <a:srgbClr val="1E1F20"/>
                </a:solidFill>
                <a:latin typeface="Arial"/>
                <a:ea typeface="Arial"/>
                <a:cs typeface="Arial"/>
                <a:sym typeface="Arial"/>
              </a:defRPr>
            </a:lvl4pPr>
            <a:lvl5pPr lvl="4" rtl="0">
              <a:spcBef>
                <a:spcPts val="0"/>
              </a:spcBef>
              <a:defRPr sz="2000">
                <a:solidFill>
                  <a:srgbClr val="1E1F20"/>
                </a:solidFill>
                <a:latin typeface="Arial"/>
                <a:ea typeface="Arial"/>
                <a:cs typeface="Arial"/>
                <a:sym typeface="Arial"/>
              </a:defRPr>
            </a:lvl5pPr>
            <a:lvl6pPr lvl="5" rtl="0">
              <a:spcBef>
                <a:spcPts val="0"/>
              </a:spcBef>
              <a:defRPr sz="2000">
                <a:solidFill>
                  <a:schemeClr val="dk1"/>
                </a:solidFill>
                <a:latin typeface="Arial"/>
                <a:ea typeface="Arial"/>
                <a:cs typeface="Arial"/>
                <a:sym typeface="Arial"/>
              </a:defRPr>
            </a:lvl6pPr>
            <a:lvl7pPr lvl="6" rtl="0">
              <a:spcBef>
                <a:spcPts val="0"/>
              </a:spcBef>
              <a:defRPr sz="2000">
                <a:solidFill>
                  <a:schemeClr val="dk1"/>
                </a:solidFill>
                <a:latin typeface="Arial"/>
                <a:ea typeface="Arial"/>
                <a:cs typeface="Arial"/>
                <a:sym typeface="Arial"/>
              </a:defRPr>
            </a:lvl7pPr>
            <a:lvl8pPr lvl="7" rtl="0">
              <a:spcBef>
                <a:spcPts val="0"/>
              </a:spcBef>
              <a:defRPr sz="2000">
                <a:solidFill>
                  <a:schemeClr val="dk1"/>
                </a:solidFill>
                <a:latin typeface="Arial"/>
                <a:ea typeface="Arial"/>
                <a:cs typeface="Arial"/>
                <a:sym typeface="Arial"/>
              </a:defRPr>
            </a:lvl8pPr>
            <a:lvl9pPr lvl="8" rtl="0">
              <a:spcBef>
                <a:spcPts val="0"/>
              </a:spcBef>
              <a:defRPr sz="2000">
                <a:solidFill>
                  <a:schemeClr val="dk1"/>
                </a:solidFill>
                <a:latin typeface="Arial"/>
                <a:ea typeface="Arial"/>
                <a:cs typeface="Arial"/>
                <a:sym typeface="Arial"/>
              </a:defRPr>
            </a:lvl9pPr>
          </a:lstStyle>
          <a:p>
            <a:endParaRPr/>
          </a:p>
        </p:txBody>
      </p:sp>
      <p:sp>
        <p:nvSpPr>
          <p:cNvPr id="126" name="Shape 126"/>
          <p:cNvSpPr/>
          <p:nvPr/>
        </p:nvSpPr>
        <p:spPr>
          <a:xfrm>
            <a:off x="0" y="6678918"/>
            <a:ext cx="9144000" cy="179100"/>
          </a:xfrm>
          <a:prstGeom prst="rect">
            <a:avLst/>
          </a:prstGeom>
          <a:solidFill>
            <a:srgbClr val="4B818B"/>
          </a:solidFill>
          <a:ln>
            <a:noFill/>
          </a:ln>
        </p:spPr>
        <p:txBody>
          <a:bodyPr wrap="square"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cxnSp>
        <p:nvCxnSpPr>
          <p:cNvPr id="127" name="Shape 127"/>
          <p:cNvCxnSpPr/>
          <p:nvPr/>
        </p:nvCxnSpPr>
        <p:spPr>
          <a:xfrm rot="10800000">
            <a:off x="0" y="6629400"/>
            <a:ext cx="9144000" cy="0"/>
          </a:xfrm>
          <a:prstGeom prst="straightConnector1">
            <a:avLst/>
          </a:prstGeom>
          <a:noFill/>
          <a:ln w="12700" cap="flat" cmpd="sng">
            <a:solidFill>
              <a:schemeClr val="accent3"/>
            </a:solidFill>
            <a:prstDash val="solid"/>
            <a:round/>
            <a:headEnd type="none" w="med" len="med"/>
            <a:tailEnd type="none" w="med" len="med"/>
          </a:ln>
        </p:spPr>
      </p:cxn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cSld name="Blank">
    <p:bg>
      <p:bgPr>
        <a:solidFill>
          <a:srgbClr val="4B818B"/>
        </a:solidFill>
        <a:effectLst/>
      </p:bgPr>
    </p:bg>
    <p:spTree>
      <p:nvGrpSpPr>
        <p:cNvPr id="1" name="Shape 136"/>
        <p:cNvGrpSpPr/>
        <p:nvPr/>
      </p:nvGrpSpPr>
      <p:grpSpPr>
        <a:xfrm>
          <a:off x="0" y="0"/>
          <a:ext cx="0" cy="0"/>
          <a:chOff x="0" y="0"/>
          <a:chExt cx="0" cy="0"/>
        </a:xfrm>
      </p:grpSpPr>
      <p:sp>
        <p:nvSpPr>
          <p:cNvPr id="137" name="Shape 137"/>
          <p:cNvSpPr txBox="1">
            <a:spLocks noGrp="1"/>
          </p:cNvSpPr>
          <p:nvPr>
            <p:ph type="body" idx="1"/>
          </p:nvPr>
        </p:nvSpPr>
        <p:spPr>
          <a:xfrm>
            <a:off x="933450" y="1057275"/>
            <a:ext cx="7277100" cy="4648200"/>
          </a:xfrm>
          <a:prstGeom prst="rect">
            <a:avLst/>
          </a:prstGeom>
          <a:noFill/>
          <a:ln>
            <a:noFill/>
          </a:ln>
        </p:spPr>
        <p:txBody>
          <a:bodyPr wrap="square" lIns="91425" tIns="91425" rIns="91425" bIns="91425" anchor="t" anchorCtr="0"/>
          <a:lstStyle>
            <a:lvl1pPr marL="0" marR="0" lvl="0" indent="0" algn="ctr" rtl="0">
              <a:spcBef>
                <a:spcPts val="720"/>
              </a:spcBef>
              <a:buClr>
                <a:schemeClr val="accent1"/>
              </a:buClr>
              <a:buFont typeface="Noto Sans Symbols"/>
              <a:buNone/>
              <a:defRPr sz="3600" b="0" i="0" u="none" strike="noStrike" cap="none">
                <a:solidFill>
                  <a:schemeClr val="lt1"/>
                </a:solidFill>
                <a:latin typeface="Georgia"/>
                <a:ea typeface="Georgia"/>
                <a:cs typeface="Georgia"/>
                <a:sym typeface="Georgia"/>
              </a:defRPr>
            </a:lvl1pPr>
            <a:lvl2pPr marL="914400" marR="0" lvl="1" indent="-279400" algn="l" rtl="0">
              <a:spcBef>
                <a:spcPts val="560"/>
              </a:spcBef>
              <a:buClr>
                <a:schemeClr val="accent1"/>
              </a:buClr>
              <a:buSzPct val="100000"/>
              <a:buFont typeface="Calibri"/>
              <a:buChar char="•"/>
              <a:defRPr sz="2800" b="0" i="0" u="none" strike="noStrike" cap="none">
                <a:solidFill>
                  <a:srgbClr val="1E1F20"/>
                </a:solidFill>
                <a:latin typeface="Arial"/>
                <a:ea typeface="Arial"/>
                <a:cs typeface="Arial"/>
                <a:sym typeface="Arial"/>
              </a:defRPr>
            </a:lvl2pPr>
            <a:lvl3pPr marL="1143000" marR="0" lvl="2" indent="-76200" algn="l" rtl="0">
              <a:spcBef>
                <a:spcPts val="480"/>
              </a:spcBef>
              <a:buClr>
                <a:schemeClr val="accent1"/>
              </a:buClr>
              <a:buSzPct val="100000"/>
              <a:buFont typeface="Arial"/>
              <a:buChar char="•"/>
              <a:defRPr sz="2400" b="0" i="0" u="none" strike="noStrike" cap="none">
                <a:solidFill>
                  <a:srgbClr val="1E1F20"/>
                </a:solidFill>
                <a:latin typeface="Arial"/>
                <a:ea typeface="Arial"/>
                <a:cs typeface="Arial"/>
                <a:sym typeface="Arial"/>
              </a:defRPr>
            </a:lvl3pPr>
            <a:lvl4pPr marL="1600200" marR="0" lvl="3" indent="-101600" algn="l" rtl="0">
              <a:spcBef>
                <a:spcPts val="400"/>
              </a:spcBef>
              <a:buClr>
                <a:schemeClr val="accent1"/>
              </a:buClr>
              <a:buSzPct val="100000"/>
              <a:buFont typeface="Arial"/>
              <a:buChar char="–"/>
              <a:defRPr sz="2000" b="0" i="0" u="none" strike="noStrike" cap="none">
                <a:solidFill>
                  <a:srgbClr val="1E1F20"/>
                </a:solidFill>
                <a:latin typeface="Arial"/>
                <a:ea typeface="Arial"/>
                <a:cs typeface="Arial"/>
                <a:sym typeface="Arial"/>
              </a:defRPr>
            </a:lvl4pPr>
            <a:lvl5pPr marL="2057400" marR="0" lvl="4" indent="-101600" algn="l" rtl="0">
              <a:spcBef>
                <a:spcPts val="400"/>
              </a:spcBef>
              <a:buClr>
                <a:schemeClr val="accent1"/>
              </a:buClr>
              <a:buSzPct val="100000"/>
              <a:buFont typeface="Arial"/>
              <a:buChar char="»"/>
              <a:defRPr sz="2000" b="0" i="0" u="none" strike="noStrike" cap="none">
                <a:solidFill>
                  <a:srgbClr val="1E1F20"/>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cSld name="Course Title Slide">
    <p:bg>
      <p:bgPr>
        <a:solidFill>
          <a:srgbClr val="DFDFDF"/>
        </a:solidFill>
        <a:effectLst/>
      </p:bgPr>
    </p:bg>
    <p:spTree>
      <p:nvGrpSpPr>
        <p:cNvPr id="1" name="Shape 138"/>
        <p:cNvGrpSpPr/>
        <p:nvPr/>
      </p:nvGrpSpPr>
      <p:grpSpPr>
        <a:xfrm>
          <a:off x="0" y="0"/>
          <a:ext cx="0" cy="0"/>
          <a:chOff x="0" y="0"/>
          <a:chExt cx="0" cy="0"/>
        </a:xfrm>
      </p:grpSpPr>
      <p:sp>
        <p:nvSpPr>
          <p:cNvPr id="139" name="Shape 139"/>
          <p:cNvSpPr/>
          <p:nvPr/>
        </p:nvSpPr>
        <p:spPr>
          <a:xfrm>
            <a:off x="0" y="0"/>
            <a:ext cx="9144000" cy="6858000"/>
          </a:xfrm>
          <a:prstGeom prst="rect">
            <a:avLst/>
          </a:prstGeom>
          <a:solidFill>
            <a:schemeClr val="lt1"/>
          </a:solidFill>
          <a:ln>
            <a:noFill/>
          </a:ln>
        </p:spPr>
        <p:txBody>
          <a:bodyPr wrap="square"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sp>
        <p:nvSpPr>
          <p:cNvPr id="140" name="Shape 140"/>
          <p:cNvSpPr/>
          <p:nvPr/>
        </p:nvSpPr>
        <p:spPr>
          <a:xfrm>
            <a:off x="0" y="3369925"/>
            <a:ext cx="9144000" cy="3488100"/>
          </a:xfrm>
          <a:prstGeom prst="rect">
            <a:avLst/>
          </a:prstGeom>
          <a:solidFill>
            <a:srgbClr val="4B818B"/>
          </a:solidFill>
          <a:ln>
            <a:noFill/>
          </a:ln>
          <a:effectLst>
            <a:outerShdw blurRad="50799" dist="38100" dir="2700000" algn="tl" rotWithShape="0">
              <a:srgbClr val="000000">
                <a:alpha val="40000"/>
              </a:srgbClr>
            </a:outerShdw>
          </a:effectLst>
        </p:spPr>
        <p:txBody>
          <a:bodyPr wrap="square"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sp>
        <p:nvSpPr>
          <p:cNvPr id="141" name="Shape 141"/>
          <p:cNvSpPr txBox="1">
            <a:spLocks noGrp="1"/>
          </p:cNvSpPr>
          <p:nvPr>
            <p:ph type="ctrTitle"/>
          </p:nvPr>
        </p:nvSpPr>
        <p:spPr>
          <a:xfrm>
            <a:off x="447675" y="4622292"/>
            <a:ext cx="8408100" cy="769500"/>
          </a:xfrm>
          <a:prstGeom prst="rect">
            <a:avLst/>
          </a:prstGeom>
          <a:noFill/>
          <a:ln>
            <a:noFill/>
          </a:ln>
        </p:spPr>
        <p:txBody>
          <a:bodyPr wrap="square" lIns="91425" tIns="91425" rIns="91425" bIns="91425" anchor="ctr" anchorCtr="0"/>
          <a:lstStyle>
            <a:lvl1pPr marL="0" marR="0" lvl="0" indent="0" algn="l" rtl="0">
              <a:spcBef>
                <a:spcPts val="0"/>
              </a:spcBef>
              <a:buClr>
                <a:schemeClr val="lt1"/>
              </a:buClr>
              <a:buFont typeface="Georgia"/>
              <a:buNone/>
              <a:defRPr sz="4400" b="0" i="0" u="none" strike="noStrike" cap="none">
                <a:solidFill>
                  <a:schemeClr val="lt1"/>
                </a:solidFill>
                <a:latin typeface="Georgia"/>
                <a:ea typeface="Georgia"/>
                <a:cs typeface="Georgia"/>
                <a:sym typeface="Georgia"/>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142" name="Shape 142"/>
          <p:cNvSpPr txBox="1">
            <a:spLocks noGrp="1"/>
          </p:cNvSpPr>
          <p:nvPr>
            <p:ph type="subTitle" idx="1"/>
          </p:nvPr>
        </p:nvSpPr>
        <p:spPr>
          <a:xfrm>
            <a:off x="447675" y="5483425"/>
            <a:ext cx="7286700" cy="412500"/>
          </a:xfrm>
          <a:prstGeom prst="rect">
            <a:avLst/>
          </a:prstGeom>
          <a:noFill/>
          <a:ln>
            <a:noFill/>
          </a:ln>
        </p:spPr>
        <p:txBody>
          <a:bodyPr wrap="square" lIns="91425" tIns="91425" rIns="91425" bIns="91425" anchor="t" anchorCtr="0"/>
          <a:lstStyle>
            <a:lvl1pPr marL="0" marR="0" lvl="0" indent="0" algn="l" rtl="0">
              <a:spcBef>
                <a:spcPts val="640"/>
              </a:spcBef>
              <a:buClr>
                <a:schemeClr val="accent1"/>
              </a:buClr>
              <a:buFont typeface="Noto Sans Symbols"/>
              <a:buNone/>
              <a:defRPr sz="3200" b="0" i="0" u="none" strike="noStrike" cap="none">
                <a:solidFill>
                  <a:srgbClr val="6BC7C5"/>
                </a:solidFill>
                <a:latin typeface="Arial"/>
                <a:ea typeface="Arial"/>
                <a:cs typeface="Arial"/>
                <a:sym typeface="Arial"/>
              </a:defRPr>
            </a:lvl1pPr>
            <a:lvl2pPr marL="457200" marR="0" lvl="1" indent="0" algn="ctr" rtl="0">
              <a:spcBef>
                <a:spcPts val="560"/>
              </a:spcBef>
              <a:buClr>
                <a:schemeClr val="accent1"/>
              </a:buClr>
              <a:buFont typeface="Calibri"/>
              <a:buNone/>
              <a:defRPr sz="2800" b="0" i="0" u="none" strike="noStrike" cap="none">
                <a:solidFill>
                  <a:srgbClr val="8B8B8B"/>
                </a:solidFill>
                <a:latin typeface="Arial"/>
                <a:ea typeface="Arial"/>
                <a:cs typeface="Arial"/>
                <a:sym typeface="Arial"/>
              </a:defRPr>
            </a:lvl2pPr>
            <a:lvl3pPr marL="914400" marR="0" lvl="2" indent="0" algn="ctr" rtl="0">
              <a:spcBef>
                <a:spcPts val="480"/>
              </a:spcBef>
              <a:buClr>
                <a:schemeClr val="accent1"/>
              </a:buClr>
              <a:buFont typeface="Arial"/>
              <a:buNone/>
              <a:defRPr sz="2400" b="0" i="0" u="none" strike="noStrike" cap="none">
                <a:solidFill>
                  <a:srgbClr val="8B8B8B"/>
                </a:solidFill>
                <a:latin typeface="Arial"/>
                <a:ea typeface="Arial"/>
                <a:cs typeface="Arial"/>
                <a:sym typeface="Arial"/>
              </a:defRPr>
            </a:lvl3pPr>
            <a:lvl4pPr marL="1371600" marR="0" lvl="3" indent="0" algn="ctr" rtl="0">
              <a:spcBef>
                <a:spcPts val="400"/>
              </a:spcBef>
              <a:buClr>
                <a:schemeClr val="accent1"/>
              </a:buClr>
              <a:buFont typeface="Arial"/>
              <a:buNone/>
              <a:defRPr sz="2000" b="0" i="0" u="none" strike="noStrike" cap="none">
                <a:solidFill>
                  <a:srgbClr val="8B8B8B"/>
                </a:solidFill>
                <a:latin typeface="Arial"/>
                <a:ea typeface="Arial"/>
                <a:cs typeface="Arial"/>
                <a:sym typeface="Arial"/>
              </a:defRPr>
            </a:lvl4pPr>
            <a:lvl5pPr marL="1828800" marR="0" lvl="4" indent="0" algn="ctr" rtl="0">
              <a:spcBef>
                <a:spcPts val="400"/>
              </a:spcBef>
              <a:buClr>
                <a:schemeClr val="accent1"/>
              </a:buClr>
              <a:buFont typeface="Arial"/>
              <a:buNone/>
              <a:defRPr sz="2000" b="0" i="0" u="none" strike="noStrike" cap="none">
                <a:solidFill>
                  <a:srgbClr val="8B8B8B"/>
                </a:solidFill>
                <a:latin typeface="Arial"/>
                <a:ea typeface="Arial"/>
                <a:cs typeface="Arial"/>
                <a:sym typeface="Arial"/>
              </a:defRPr>
            </a:lvl5pPr>
            <a:lvl6pPr marL="2286000" marR="0" lvl="5" indent="0" algn="ctr" rtl="0">
              <a:spcBef>
                <a:spcPts val="400"/>
              </a:spcBef>
              <a:buClr>
                <a:srgbClr val="8B8B8B"/>
              </a:buClr>
              <a:buFont typeface="Arial"/>
              <a:buNone/>
              <a:defRPr sz="2000" b="0" i="0" u="none" strike="noStrike" cap="none">
                <a:solidFill>
                  <a:srgbClr val="8B8B8B"/>
                </a:solidFill>
                <a:latin typeface="Arial"/>
                <a:ea typeface="Arial"/>
                <a:cs typeface="Arial"/>
                <a:sym typeface="Arial"/>
              </a:defRPr>
            </a:lvl6pPr>
            <a:lvl7pPr marL="2743200" marR="0" lvl="6" indent="0" algn="ctr" rtl="0">
              <a:spcBef>
                <a:spcPts val="400"/>
              </a:spcBef>
              <a:buClr>
                <a:srgbClr val="8B8B8B"/>
              </a:buClr>
              <a:buFont typeface="Arial"/>
              <a:buNone/>
              <a:defRPr sz="2000" b="0" i="0" u="none" strike="noStrike" cap="none">
                <a:solidFill>
                  <a:srgbClr val="8B8B8B"/>
                </a:solidFill>
                <a:latin typeface="Arial"/>
                <a:ea typeface="Arial"/>
                <a:cs typeface="Arial"/>
                <a:sym typeface="Arial"/>
              </a:defRPr>
            </a:lvl7pPr>
            <a:lvl8pPr marL="3200400" marR="0" lvl="7" indent="0" algn="ctr" rtl="0">
              <a:spcBef>
                <a:spcPts val="400"/>
              </a:spcBef>
              <a:buClr>
                <a:srgbClr val="8B8B8B"/>
              </a:buClr>
              <a:buFont typeface="Arial"/>
              <a:buNone/>
              <a:defRPr sz="2000" b="0" i="0" u="none" strike="noStrike" cap="none">
                <a:solidFill>
                  <a:srgbClr val="8B8B8B"/>
                </a:solidFill>
                <a:latin typeface="Arial"/>
                <a:ea typeface="Arial"/>
                <a:cs typeface="Arial"/>
                <a:sym typeface="Arial"/>
              </a:defRPr>
            </a:lvl8pPr>
            <a:lvl9pPr marL="3657600" marR="0" lvl="8" indent="0" algn="ctr" rtl="0">
              <a:spcBef>
                <a:spcPts val="400"/>
              </a:spcBef>
              <a:buClr>
                <a:srgbClr val="8B8B8B"/>
              </a:buClr>
              <a:buFont typeface="Arial"/>
              <a:buNone/>
              <a:defRPr sz="2000" b="0" i="0" u="none" strike="noStrike" cap="none">
                <a:solidFill>
                  <a:srgbClr val="8B8B8B"/>
                </a:solidFill>
                <a:latin typeface="Arial"/>
                <a:ea typeface="Arial"/>
                <a:cs typeface="Arial"/>
                <a:sym typeface="Arial"/>
              </a:defRPr>
            </a:lvl9pPr>
          </a:lstStyle>
          <a:p>
            <a:endParaRPr/>
          </a:p>
        </p:txBody>
      </p:sp>
      <p:sp>
        <p:nvSpPr>
          <p:cNvPr id="143" name="Shape 143"/>
          <p:cNvSpPr/>
          <p:nvPr/>
        </p:nvSpPr>
        <p:spPr>
          <a:xfrm>
            <a:off x="-1" y="3353146"/>
            <a:ext cx="9144000" cy="161700"/>
          </a:xfrm>
          <a:prstGeom prst="rect">
            <a:avLst/>
          </a:prstGeom>
          <a:solidFill>
            <a:srgbClr val="9AC367"/>
          </a:solidFill>
          <a:ln>
            <a:noFill/>
          </a:ln>
        </p:spPr>
        <p:txBody>
          <a:bodyPr wrap="square"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sp>
        <p:nvSpPr>
          <p:cNvPr id="144" name="Shape 144"/>
          <p:cNvSpPr/>
          <p:nvPr/>
        </p:nvSpPr>
        <p:spPr>
          <a:xfrm>
            <a:off x="-1" y="0"/>
            <a:ext cx="9144000" cy="3353100"/>
          </a:xfrm>
          <a:prstGeom prst="rect">
            <a:avLst/>
          </a:prstGeom>
          <a:gradFill>
            <a:gsLst>
              <a:gs pos="0">
                <a:srgbClr val="BABABA"/>
              </a:gs>
              <a:gs pos="50000">
                <a:srgbClr val="DFDFDF"/>
              </a:gs>
              <a:gs pos="100000">
                <a:srgbClr val="BABABA"/>
              </a:gs>
            </a:gsLst>
            <a:lin ang="0" scaled="0"/>
          </a:gradFill>
          <a:ln>
            <a:noFill/>
          </a:ln>
        </p:spPr>
        <p:txBody>
          <a:bodyPr wrap="square"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sp>
        <p:nvSpPr>
          <p:cNvPr id="145" name="Shape 145"/>
          <p:cNvSpPr txBox="1">
            <a:spLocks noGrp="1"/>
          </p:cNvSpPr>
          <p:nvPr>
            <p:ph type="body" idx="2"/>
          </p:nvPr>
        </p:nvSpPr>
        <p:spPr>
          <a:xfrm>
            <a:off x="1" y="0"/>
            <a:ext cx="9144000" cy="3352800"/>
          </a:xfrm>
          <a:prstGeom prst="rect">
            <a:avLst/>
          </a:prstGeom>
          <a:gradFill>
            <a:gsLst>
              <a:gs pos="0">
                <a:srgbClr val="BABABA"/>
              </a:gs>
              <a:gs pos="50000">
                <a:srgbClr val="DFDFDF"/>
              </a:gs>
              <a:gs pos="100000">
                <a:srgbClr val="BABABA"/>
              </a:gs>
            </a:gsLst>
            <a:lin ang="0" scaled="0"/>
          </a:gradFill>
          <a:ln>
            <a:noFill/>
          </a:ln>
        </p:spPr>
        <p:txBody>
          <a:bodyPr wrap="square" lIns="91425" tIns="91425" rIns="91425" bIns="91425" anchor="ctr" anchorCtr="0"/>
          <a:lstStyle>
            <a:lvl1pPr marL="0" marR="0" lvl="0" indent="0" algn="l" rtl="0">
              <a:spcBef>
                <a:spcPts val="60"/>
              </a:spcBef>
              <a:buClr>
                <a:schemeClr val="accent1"/>
              </a:buClr>
              <a:buFont typeface="Noto Sans Symbols"/>
              <a:buNone/>
              <a:defRPr sz="300" b="0" i="0" u="none" strike="noStrike" cap="none">
                <a:solidFill>
                  <a:srgbClr val="BABABA"/>
                </a:solidFill>
                <a:latin typeface="Arial"/>
                <a:ea typeface="Arial"/>
                <a:cs typeface="Arial"/>
                <a:sym typeface="Arial"/>
              </a:defRPr>
            </a:lvl1pPr>
            <a:lvl2pPr marL="914400" marR="0" lvl="1" indent="-279400" algn="l" rtl="0">
              <a:spcBef>
                <a:spcPts val="560"/>
              </a:spcBef>
              <a:buClr>
                <a:schemeClr val="accent1"/>
              </a:buClr>
              <a:buSzPct val="100000"/>
              <a:buFont typeface="Calibri"/>
              <a:buChar char="•"/>
              <a:defRPr sz="2800" b="0" i="0" u="none" strike="noStrike" cap="none">
                <a:solidFill>
                  <a:srgbClr val="1E1F20"/>
                </a:solidFill>
                <a:latin typeface="Arial"/>
                <a:ea typeface="Arial"/>
                <a:cs typeface="Arial"/>
                <a:sym typeface="Arial"/>
              </a:defRPr>
            </a:lvl2pPr>
            <a:lvl3pPr marL="1143000" marR="0" lvl="2" indent="-76200" algn="l" rtl="0">
              <a:spcBef>
                <a:spcPts val="480"/>
              </a:spcBef>
              <a:buClr>
                <a:schemeClr val="accent1"/>
              </a:buClr>
              <a:buSzPct val="100000"/>
              <a:buFont typeface="Arial"/>
              <a:buChar char="•"/>
              <a:defRPr sz="2400" b="0" i="0" u="none" strike="noStrike" cap="none">
                <a:solidFill>
                  <a:srgbClr val="1E1F20"/>
                </a:solidFill>
                <a:latin typeface="Arial"/>
                <a:ea typeface="Arial"/>
                <a:cs typeface="Arial"/>
                <a:sym typeface="Arial"/>
              </a:defRPr>
            </a:lvl3pPr>
            <a:lvl4pPr marL="1600200" marR="0" lvl="3" indent="-101600" algn="l" rtl="0">
              <a:spcBef>
                <a:spcPts val="400"/>
              </a:spcBef>
              <a:buClr>
                <a:schemeClr val="accent1"/>
              </a:buClr>
              <a:buSzPct val="100000"/>
              <a:buFont typeface="Arial"/>
              <a:buChar char="–"/>
              <a:defRPr sz="2000" b="0" i="0" u="none" strike="noStrike" cap="none">
                <a:solidFill>
                  <a:srgbClr val="1E1F20"/>
                </a:solidFill>
                <a:latin typeface="Arial"/>
                <a:ea typeface="Arial"/>
                <a:cs typeface="Arial"/>
                <a:sym typeface="Arial"/>
              </a:defRPr>
            </a:lvl4pPr>
            <a:lvl5pPr marL="2057400" marR="0" lvl="4" indent="-101600" algn="l" rtl="0">
              <a:spcBef>
                <a:spcPts val="400"/>
              </a:spcBef>
              <a:buClr>
                <a:schemeClr val="accent1"/>
              </a:buClr>
              <a:buSzPct val="100000"/>
              <a:buFont typeface="Arial"/>
              <a:buChar char="»"/>
              <a:defRPr sz="2000" b="0" i="0" u="none" strike="noStrike" cap="none">
                <a:solidFill>
                  <a:srgbClr val="1E1F20"/>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9pPr>
          </a:lstStyle>
          <a:p>
            <a:endParaRPr/>
          </a:p>
        </p:txBody>
      </p:sp>
      <p:pic>
        <p:nvPicPr>
          <p:cNvPr id="146" name="Shape 146"/>
          <p:cNvPicPr preferRelativeResize="0"/>
          <p:nvPr/>
        </p:nvPicPr>
        <p:blipFill rotWithShape="1">
          <a:blip r:embed="rId2">
            <a:alphaModFix/>
          </a:blip>
          <a:srcRect/>
          <a:stretch/>
        </p:blipFill>
        <p:spPr>
          <a:xfrm>
            <a:off x="7638436" y="6321682"/>
            <a:ext cx="1359600" cy="446100"/>
          </a:xfrm>
          <a:prstGeom prst="rect">
            <a:avLst/>
          </a:prstGeom>
          <a:solidFill>
            <a:schemeClr val="lt1"/>
          </a:solid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1_Acknowledgments">
    <p:spTree>
      <p:nvGrpSpPr>
        <p:cNvPr id="1" name="Shape 147"/>
        <p:cNvGrpSpPr/>
        <p:nvPr/>
      </p:nvGrpSpPr>
      <p:grpSpPr>
        <a:xfrm>
          <a:off x="0" y="0"/>
          <a:ext cx="0" cy="0"/>
          <a:chOff x="0" y="0"/>
          <a:chExt cx="0" cy="0"/>
        </a:xfrm>
      </p:grpSpPr>
      <p:sp>
        <p:nvSpPr>
          <p:cNvPr id="148" name="Shape 148"/>
          <p:cNvSpPr txBox="1">
            <a:spLocks noGrp="1"/>
          </p:cNvSpPr>
          <p:nvPr>
            <p:ph type="body" idx="1"/>
          </p:nvPr>
        </p:nvSpPr>
        <p:spPr>
          <a:xfrm>
            <a:off x="193812" y="220134"/>
            <a:ext cx="8799900" cy="516900"/>
          </a:xfrm>
          <a:prstGeom prst="rect">
            <a:avLst/>
          </a:prstGeom>
          <a:noFill/>
          <a:ln>
            <a:noFill/>
          </a:ln>
        </p:spPr>
        <p:txBody>
          <a:bodyPr wrap="square" lIns="91425" tIns="91425" rIns="91425" bIns="91425" anchor="t" anchorCtr="0"/>
          <a:lstStyle>
            <a:lvl1pPr marL="0" marR="0" lvl="0" indent="0" algn="l" rtl="0">
              <a:spcBef>
                <a:spcPts val="400"/>
              </a:spcBef>
              <a:buClr>
                <a:schemeClr val="accent1"/>
              </a:buClr>
              <a:buFont typeface="Noto Sans Symbols"/>
              <a:buNone/>
              <a:defRPr sz="2000" b="1" i="0" u="none" strike="noStrike" cap="none">
                <a:solidFill>
                  <a:schemeClr val="lt1"/>
                </a:solidFill>
                <a:latin typeface="Arial"/>
                <a:ea typeface="Arial"/>
                <a:cs typeface="Arial"/>
                <a:sym typeface="Arial"/>
              </a:defRPr>
            </a:lvl1pPr>
            <a:lvl2pPr marL="914400" marR="0" lvl="1" indent="-279400" algn="l" rtl="0">
              <a:spcBef>
                <a:spcPts val="560"/>
              </a:spcBef>
              <a:buClr>
                <a:schemeClr val="accent1"/>
              </a:buClr>
              <a:buSzPct val="100000"/>
              <a:buFont typeface="Calibri"/>
              <a:buChar char="•"/>
              <a:defRPr sz="2800" b="0" i="0" u="none" strike="noStrike" cap="none">
                <a:solidFill>
                  <a:srgbClr val="1E1F20"/>
                </a:solidFill>
                <a:latin typeface="Arial"/>
                <a:ea typeface="Arial"/>
                <a:cs typeface="Arial"/>
                <a:sym typeface="Arial"/>
              </a:defRPr>
            </a:lvl2pPr>
            <a:lvl3pPr marL="1143000" marR="0" lvl="2" indent="-76200" algn="l" rtl="0">
              <a:spcBef>
                <a:spcPts val="480"/>
              </a:spcBef>
              <a:buClr>
                <a:schemeClr val="accent1"/>
              </a:buClr>
              <a:buSzPct val="100000"/>
              <a:buFont typeface="Arial"/>
              <a:buChar char="•"/>
              <a:defRPr sz="2400" b="0" i="0" u="none" strike="noStrike" cap="none">
                <a:solidFill>
                  <a:srgbClr val="1E1F20"/>
                </a:solidFill>
                <a:latin typeface="Arial"/>
                <a:ea typeface="Arial"/>
                <a:cs typeface="Arial"/>
                <a:sym typeface="Arial"/>
              </a:defRPr>
            </a:lvl3pPr>
            <a:lvl4pPr marL="1600200" marR="0" lvl="3" indent="-101600" algn="l" rtl="0">
              <a:spcBef>
                <a:spcPts val="400"/>
              </a:spcBef>
              <a:buClr>
                <a:schemeClr val="accent1"/>
              </a:buClr>
              <a:buSzPct val="100000"/>
              <a:buFont typeface="Arial"/>
              <a:buChar char="–"/>
              <a:defRPr sz="2000" b="0" i="0" u="none" strike="noStrike" cap="none">
                <a:solidFill>
                  <a:srgbClr val="1E1F20"/>
                </a:solidFill>
                <a:latin typeface="Arial"/>
                <a:ea typeface="Arial"/>
                <a:cs typeface="Arial"/>
                <a:sym typeface="Arial"/>
              </a:defRPr>
            </a:lvl4pPr>
            <a:lvl5pPr marL="2057400" marR="0" lvl="4" indent="-101600" algn="l" rtl="0">
              <a:spcBef>
                <a:spcPts val="400"/>
              </a:spcBef>
              <a:buClr>
                <a:schemeClr val="accent1"/>
              </a:buClr>
              <a:buSzPct val="100000"/>
              <a:buFont typeface="Arial"/>
              <a:buChar char="»"/>
              <a:defRPr sz="2000" b="0" i="0" u="none" strike="noStrike" cap="none">
                <a:solidFill>
                  <a:srgbClr val="1E1F20"/>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49" name="Shape 149"/>
          <p:cNvSpPr/>
          <p:nvPr/>
        </p:nvSpPr>
        <p:spPr>
          <a:xfrm>
            <a:off x="0" y="6678918"/>
            <a:ext cx="9144000" cy="179100"/>
          </a:xfrm>
          <a:prstGeom prst="rect">
            <a:avLst/>
          </a:prstGeom>
          <a:solidFill>
            <a:srgbClr val="4B818B"/>
          </a:solidFill>
          <a:ln>
            <a:noFill/>
          </a:ln>
        </p:spPr>
        <p:txBody>
          <a:bodyPr wrap="square"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cxnSp>
        <p:nvCxnSpPr>
          <p:cNvPr id="150" name="Shape 150"/>
          <p:cNvCxnSpPr/>
          <p:nvPr/>
        </p:nvCxnSpPr>
        <p:spPr>
          <a:xfrm rot="10800000">
            <a:off x="0" y="6629400"/>
            <a:ext cx="9144000" cy="0"/>
          </a:xfrm>
          <a:prstGeom prst="straightConnector1">
            <a:avLst/>
          </a:prstGeom>
          <a:noFill/>
          <a:ln w="12700" cap="flat" cmpd="sng">
            <a:solidFill>
              <a:schemeClr val="accent3"/>
            </a:solidFill>
            <a:prstDash val="solid"/>
            <a:round/>
            <a:headEnd type="none" w="med" len="med"/>
            <a:tailEnd type="none" w="med" len="med"/>
          </a:ln>
        </p:spPr>
      </p:cxnSp>
      <p:sp>
        <p:nvSpPr>
          <p:cNvPr id="151" name="Shape 151"/>
          <p:cNvSpPr txBox="1">
            <a:spLocks noGrp="1"/>
          </p:cNvSpPr>
          <p:nvPr>
            <p:ph type="body" idx="2"/>
          </p:nvPr>
        </p:nvSpPr>
        <p:spPr>
          <a:xfrm>
            <a:off x="193812" y="1778415"/>
            <a:ext cx="8756400" cy="3966300"/>
          </a:xfrm>
          <a:prstGeom prst="rect">
            <a:avLst/>
          </a:prstGeom>
          <a:noFill/>
          <a:ln>
            <a:noFill/>
          </a:ln>
        </p:spPr>
        <p:txBody>
          <a:bodyPr wrap="square" lIns="91425" tIns="91425" rIns="91425" bIns="91425" anchor="t" anchorCtr="0"/>
          <a:lstStyle>
            <a:lvl1pPr marL="0" marR="0" lvl="0" indent="0" algn="l" rtl="0">
              <a:spcBef>
                <a:spcPts val="200"/>
              </a:spcBef>
              <a:buClr>
                <a:schemeClr val="accent1"/>
              </a:buClr>
              <a:buFont typeface="Noto Sans Symbols"/>
              <a:buNone/>
              <a:defRPr sz="1000" b="0" i="0" u="none" strike="noStrike" cap="none">
                <a:solidFill>
                  <a:srgbClr val="1E1F20"/>
                </a:solidFill>
                <a:latin typeface="Arial"/>
                <a:ea typeface="Arial"/>
                <a:cs typeface="Arial"/>
                <a:sym typeface="Arial"/>
              </a:defRPr>
            </a:lvl1pPr>
            <a:lvl2pPr marL="347662" marR="0" lvl="1" indent="-284162" algn="l" rtl="0">
              <a:spcBef>
                <a:spcPts val="200"/>
              </a:spcBef>
              <a:buClr>
                <a:schemeClr val="accent1"/>
              </a:buClr>
              <a:buSzPct val="100000"/>
              <a:buFont typeface="Arial"/>
              <a:buChar char="●"/>
              <a:defRPr sz="1000" b="0" i="0" u="none" strike="noStrike" cap="none">
                <a:solidFill>
                  <a:srgbClr val="1E1F20"/>
                </a:solidFill>
                <a:latin typeface="Arial"/>
                <a:ea typeface="Arial"/>
                <a:cs typeface="Arial"/>
                <a:sym typeface="Arial"/>
              </a:defRPr>
            </a:lvl2pPr>
            <a:lvl3pPr marL="914400" marR="0" lvl="2" indent="0" algn="l" rtl="0">
              <a:spcBef>
                <a:spcPts val="480"/>
              </a:spcBef>
              <a:buClr>
                <a:schemeClr val="accent1"/>
              </a:buClr>
              <a:buFont typeface="Arial"/>
              <a:buNone/>
              <a:defRPr sz="2400" b="0" i="0" u="none" strike="noStrike" cap="none">
                <a:solidFill>
                  <a:srgbClr val="1E1F20"/>
                </a:solidFill>
                <a:latin typeface="Arial"/>
                <a:ea typeface="Arial"/>
                <a:cs typeface="Arial"/>
                <a:sym typeface="Arial"/>
              </a:defRPr>
            </a:lvl3pPr>
            <a:lvl4pPr marL="1371600" marR="0" lvl="3" indent="0" algn="l" rtl="0">
              <a:spcBef>
                <a:spcPts val="400"/>
              </a:spcBef>
              <a:buClr>
                <a:schemeClr val="accent1"/>
              </a:buClr>
              <a:buFont typeface="Arial"/>
              <a:buNone/>
              <a:defRPr sz="2000" b="0" i="0" u="none" strike="noStrike" cap="none">
                <a:solidFill>
                  <a:srgbClr val="1E1F20"/>
                </a:solidFill>
                <a:latin typeface="Arial"/>
                <a:ea typeface="Arial"/>
                <a:cs typeface="Arial"/>
                <a:sym typeface="Arial"/>
              </a:defRPr>
            </a:lvl4pPr>
            <a:lvl5pPr marL="1828800" marR="0" lvl="4" indent="0" algn="l" rtl="0">
              <a:spcBef>
                <a:spcPts val="400"/>
              </a:spcBef>
              <a:buClr>
                <a:schemeClr val="accent1"/>
              </a:buClr>
              <a:buFont typeface="Arial"/>
              <a:buNone/>
              <a:defRPr sz="2000" b="0" i="0" u="none" strike="noStrike" cap="none">
                <a:solidFill>
                  <a:srgbClr val="1E1F20"/>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52" name="Shape 152"/>
          <p:cNvSpPr txBox="1">
            <a:spLocks noGrp="1"/>
          </p:cNvSpPr>
          <p:nvPr>
            <p:ph type="body" idx="3"/>
          </p:nvPr>
        </p:nvSpPr>
        <p:spPr>
          <a:xfrm>
            <a:off x="193812" y="6003235"/>
            <a:ext cx="8756400" cy="546600"/>
          </a:xfrm>
          <a:prstGeom prst="rect">
            <a:avLst/>
          </a:prstGeom>
          <a:noFill/>
          <a:ln>
            <a:noFill/>
          </a:ln>
        </p:spPr>
        <p:txBody>
          <a:bodyPr wrap="square" lIns="91425" tIns="91425" rIns="91425" bIns="91425" anchor="b" anchorCtr="0"/>
          <a:lstStyle>
            <a:lvl1pPr marL="0" marR="0" lvl="0" indent="0" algn="l" rtl="0">
              <a:spcBef>
                <a:spcPts val="200"/>
              </a:spcBef>
              <a:buClr>
                <a:schemeClr val="accent1"/>
              </a:buClr>
              <a:buFont typeface="Noto Sans Symbols"/>
              <a:buNone/>
              <a:defRPr sz="1000" b="0" i="0" u="none" strike="noStrike" cap="none">
                <a:solidFill>
                  <a:srgbClr val="1E1F20"/>
                </a:solidFill>
                <a:latin typeface="Arial"/>
                <a:ea typeface="Arial"/>
                <a:cs typeface="Arial"/>
                <a:sym typeface="Arial"/>
              </a:defRPr>
            </a:lvl1pPr>
            <a:lvl2pPr marL="0" marR="0" lvl="1" indent="0" algn="l" rtl="0">
              <a:spcBef>
                <a:spcPts val="200"/>
              </a:spcBef>
              <a:buClr>
                <a:schemeClr val="accent1"/>
              </a:buClr>
              <a:buFont typeface="Arial"/>
              <a:buNone/>
              <a:defRPr sz="1000" b="0" i="0" u="none" strike="noStrike" cap="none">
                <a:solidFill>
                  <a:srgbClr val="1E1F20"/>
                </a:solidFill>
                <a:latin typeface="Arial"/>
                <a:ea typeface="Arial"/>
                <a:cs typeface="Arial"/>
                <a:sym typeface="Arial"/>
              </a:defRPr>
            </a:lvl2pPr>
            <a:lvl3pPr marL="914400" marR="0" lvl="2" indent="0" algn="l" rtl="0">
              <a:spcBef>
                <a:spcPts val="480"/>
              </a:spcBef>
              <a:buClr>
                <a:schemeClr val="accent1"/>
              </a:buClr>
              <a:buFont typeface="Arial"/>
              <a:buNone/>
              <a:defRPr sz="2400" b="0" i="0" u="none" strike="noStrike" cap="none">
                <a:solidFill>
                  <a:srgbClr val="1E1F20"/>
                </a:solidFill>
                <a:latin typeface="Arial"/>
                <a:ea typeface="Arial"/>
                <a:cs typeface="Arial"/>
                <a:sym typeface="Arial"/>
              </a:defRPr>
            </a:lvl3pPr>
            <a:lvl4pPr marL="1371600" marR="0" lvl="3" indent="0" algn="l" rtl="0">
              <a:spcBef>
                <a:spcPts val="400"/>
              </a:spcBef>
              <a:buClr>
                <a:schemeClr val="accent1"/>
              </a:buClr>
              <a:buFont typeface="Arial"/>
              <a:buNone/>
              <a:defRPr sz="2000" b="0" i="0" u="none" strike="noStrike" cap="none">
                <a:solidFill>
                  <a:srgbClr val="1E1F20"/>
                </a:solidFill>
                <a:latin typeface="Arial"/>
                <a:ea typeface="Arial"/>
                <a:cs typeface="Arial"/>
                <a:sym typeface="Arial"/>
              </a:defRPr>
            </a:lvl4pPr>
            <a:lvl5pPr marL="1828800" marR="0" lvl="4" indent="0" algn="l" rtl="0">
              <a:spcBef>
                <a:spcPts val="400"/>
              </a:spcBef>
              <a:buClr>
                <a:schemeClr val="accent1"/>
              </a:buClr>
              <a:buFont typeface="Arial"/>
              <a:buNone/>
              <a:defRPr sz="2000" b="0" i="0" u="none" strike="noStrike" cap="none">
                <a:solidFill>
                  <a:srgbClr val="1E1F20"/>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Objectives Slide">
    <p:bg>
      <p:bgPr>
        <a:gradFill>
          <a:gsLst>
            <a:gs pos="0">
              <a:srgbClr val="E4CD96"/>
            </a:gs>
            <a:gs pos="50000">
              <a:srgbClr val="F5EEDC"/>
            </a:gs>
            <a:gs pos="100000">
              <a:srgbClr val="F5EEDC"/>
            </a:gs>
          </a:gsLst>
          <a:path path="circle">
            <a:fillToRect l="100000" t="100000"/>
          </a:path>
          <a:tileRect r="-100000" b="-100000"/>
        </a:gradFill>
        <a:effectLst/>
      </p:bgPr>
    </p:bg>
    <p:spTree>
      <p:nvGrpSpPr>
        <p:cNvPr id="1" name="Shape 153"/>
        <p:cNvGrpSpPr/>
        <p:nvPr/>
      </p:nvGrpSpPr>
      <p:grpSpPr>
        <a:xfrm>
          <a:off x="0" y="0"/>
          <a:ext cx="0" cy="0"/>
          <a:chOff x="0" y="0"/>
          <a:chExt cx="0" cy="0"/>
        </a:xfrm>
      </p:grpSpPr>
      <p:sp>
        <p:nvSpPr>
          <p:cNvPr id="154" name="Shape 154"/>
          <p:cNvSpPr txBox="1">
            <a:spLocks noGrp="1"/>
          </p:cNvSpPr>
          <p:nvPr>
            <p:ph type="body" idx="1"/>
          </p:nvPr>
        </p:nvSpPr>
        <p:spPr>
          <a:xfrm>
            <a:off x="133562" y="1234250"/>
            <a:ext cx="8835900" cy="5515800"/>
          </a:xfrm>
          <a:prstGeom prst="rect">
            <a:avLst/>
          </a:prstGeom>
          <a:noFill/>
          <a:ln>
            <a:noFill/>
          </a:ln>
        </p:spPr>
        <p:txBody>
          <a:bodyPr wrap="square" lIns="91425" tIns="91425" rIns="91425" bIns="91425" anchor="t" anchorCtr="0"/>
          <a:lstStyle>
            <a:lvl1pPr marL="0" marR="0" lvl="0" indent="0" algn="l" rtl="0">
              <a:spcBef>
                <a:spcPts val="640"/>
              </a:spcBef>
              <a:buClr>
                <a:schemeClr val="accent5"/>
              </a:buClr>
              <a:buFont typeface="Noto Sans Symbols"/>
              <a:buNone/>
              <a:defRPr sz="3200" b="0" i="0" u="none" strike="noStrike" cap="none">
                <a:solidFill>
                  <a:srgbClr val="1E1F20"/>
                </a:solidFill>
                <a:latin typeface="Arial"/>
                <a:ea typeface="Arial"/>
                <a:cs typeface="Arial"/>
                <a:sym typeface="Arial"/>
              </a:defRPr>
            </a:lvl1pPr>
            <a:lvl2pPr marL="461962" marR="0" lvl="1" indent="-150812" algn="l" rtl="0">
              <a:spcBef>
                <a:spcPts val="560"/>
              </a:spcBef>
              <a:buClr>
                <a:srgbClr val="64BEB5"/>
              </a:buClr>
              <a:buSzPct val="175000"/>
              <a:buFont typeface="Arial"/>
              <a:buChar char="•"/>
              <a:defRPr sz="2800" b="0" i="0" u="none" strike="noStrike" cap="none">
                <a:solidFill>
                  <a:srgbClr val="1E1F20"/>
                </a:solidFill>
                <a:latin typeface="Arial"/>
                <a:ea typeface="Arial"/>
                <a:cs typeface="Arial"/>
                <a:sym typeface="Arial"/>
              </a:defRPr>
            </a:lvl2pPr>
            <a:lvl3pPr marL="915987" marR="0" lvl="2" indent="-306387" algn="l" rtl="0">
              <a:spcBef>
                <a:spcPts val="480"/>
              </a:spcBef>
              <a:buClr>
                <a:srgbClr val="8BB8C0"/>
              </a:buClr>
              <a:buSzPct val="100000"/>
              <a:buFont typeface="Arial"/>
              <a:buChar char="●"/>
              <a:defRPr sz="2400" b="0" i="0" u="none" strike="noStrike" cap="none">
                <a:solidFill>
                  <a:srgbClr val="1E1F20"/>
                </a:solidFill>
                <a:latin typeface="Arial"/>
                <a:ea typeface="Arial"/>
                <a:cs typeface="Arial"/>
                <a:sym typeface="Arial"/>
              </a:defRPr>
            </a:lvl3pPr>
            <a:lvl4pPr marL="1600200" marR="0" lvl="3" indent="-101600" algn="l" rtl="0">
              <a:spcBef>
                <a:spcPts val="400"/>
              </a:spcBef>
              <a:buClr>
                <a:schemeClr val="accent1"/>
              </a:buClr>
              <a:buSzPct val="100000"/>
              <a:buFont typeface="Arial"/>
              <a:buChar char="–"/>
              <a:defRPr sz="2000" b="0" i="0" u="none" strike="noStrike" cap="none">
                <a:solidFill>
                  <a:srgbClr val="1E1F20"/>
                </a:solidFill>
                <a:latin typeface="Arial"/>
                <a:ea typeface="Arial"/>
                <a:cs typeface="Arial"/>
                <a:sym typeface="Arial"/>
              </a:defRPr>
            </a:lvl4pPr>
            <a:lvl5pPr marL="2057400" marR="0" lvl="4" indent="-101600" algn="l" rtl="0">
              <a:spcBef>
                <a:spcPts val="400"/>
              </a:spcBef>
              <a:buClr>
                <a:schemeClr val="accent1"/>
              </a:buClr>
              <a:buSzPct val="100000"/>
              <a:buFont typeface="Arial"/>
              <a:buChar char="»"/>
              <a:defRPr sz="2000" b="0" i="0" u="none" strike="noStrike" cap="none">
                <a:solidFill>
                  <a:srgbClr val="1E1F20"/>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55" name="Shape 155"/>
          <p:cNvSpPr txBox="1">
            <a:spLocks noGrp="1"/>
          </p:cNvSpPr>
          <p:nvPr>
            <p:ph type="body" idx="2"/>
          </p:nvPr>
        </p:nvSpPr>
        <p:spPr>
          <a:xfrm>
            <a:off x="184934" y="1"/>
            <a:ext cx="8784300" cy="986400"/>
          </a:xfrm>
          <a:prstGeom prst="rect">
            <a:avLst/>
          </a:prstGeom>
          <a:noFill/>
          <a:ln>
            <a:noFill/>
          </a:ln>
        </p:spPr>
        <p:txBody>
          <a:bodyPr wrap="square" lIns="91425" tIns="91425" rIns="91425" bIns="91425" anchor="ctr" anchorCtr="0"/>
          <a:lstStyle>
            <a:lvl1pPr marL="0" marR="0" lvl="0" indent="0" algn="l" rtl="0">
              <a:spcBef>
                <a:spcPts val="680"/>
              </a:spcBef>
              <a:buClr>
                <a:schemeClr val="accent1"/>
              </a:buClr>
              <a:buFont typeface="Noto Sans Symbols"/>
              <a:buNone/>
              <a:defRPr sz="3400" b="1" i="0" u="none" strike="noStrike" cap="none">
                <a:solidFill>
                  <a:schemeClr val="lt1"/>
                </a:solidFill>
                <a:latin typeface="Arial"/>
                <a:ea typeface="Arial"/>
                <a:cs typeface="Arial"/>
                <a:sym typeface="Arial"/>
              </a:defRPr>
            </a:lvl1pPr>
            <a:lvl2pPr marL="914400" marR="0" lvl="1" indent="-279400" algn="l" rtl="0">
              <a:spcBef>
                <a:spcPts val="560"/>
              </a:spcBef>
              <a:buClr>
                <a:schemeClr val="accent1"/>
              </a:buClr>
              <a:buSzPct val="100000"/>
              <a:buFont typeface="Calibri"/>
              <a:buChar char="•"/>
              <a:defRPr sz="2800" b="0" i="0" u="none" strike="noStrike" cap="none">
                <a:solidFill>
                  <a:srgbClr val="1E1F20"/>
                </a:solidFill>
                <a:latin typeface="Arial"/>
                <a:ea typeface="Arial"/>
                <a:cs typeface="Arial"/>
                <a:sym typeface="Arial"/>
              </a:defRPr>
            </a:lvl2pPr>
            <a:lvl3pPr marL="1143000" marR="0" lvl="2" indent="-76200" algn="l" rtl="0">
              <a:spcBef>
                <a:spcPts val="480"/>
              </a:spcBef>
              <a:buClr>
                <a:schemeClr val="accent1"/>
              </a:buClr>
              <a:buSzPct val="100000"/>
              <a:buFont typeface="Arial"/>
              <a:buChar char="•"/>
              <a:defRPr sz="2400" b="0" i="0" u="none" strike="noStrike" cap="none">
                <a:solidFill>
                  <a:srgbClr val="1E1F20"/>
                </a:solidFill>
                <a:latin typeface="Arial"/>
                <a:ea typeface="Arial"/>
                <a:cs typeface="Arial"/>
                <a:sym typeface="Arial"/>
              </a:defRPr>
            </a:lvl3pPr>
            <a:lvl4pPr marL="1600200" marR="0" lvl="3" indent="-101600" algn="l" rtl="0">
              <a:spcBef>
                <a:spcPts val="400"/>
              </a:spcBef>
              <a:buClr>
                <a:schemeClr val="accent1"/>
              </a:buClr>
              <a:buSzPct val="100000"/>
              <a:buFont typeface="Arial"/>
              <a:buChar char="–"/>
              <a:defRPr sz="2000" b="0" i="0" u="none" strike="noStrike" cap="none">
                <a:solidFill>
                  <a:srgbClr val="1E1F20"/>
                </a:solidFill>
                <a:latin typeface="Arial"/>
                <a:ea typeface="Arial"/>
                <a:cs typeface="Arial"/>
                <a:sym typeface="Arial"/>
              </a:defRPr>
            </a:lvl4pPr>
            <a:lvl5pPr marL="2057400" marR="0" lvl="4" indent="-101600" algn="l" rtl="0">
              <a:spcBef>
                <a:spcPts val="400"/>
              </a:spcBef>
              <a:buClr>
                <a:schemeClr val="accent1"/>
              </a:buClr>
              <a:buSzPct val="100000"/>
              <a:buFont typeface="Arial"/>
              <a:buChar char="»"/>
              <a:defRPr sz="2000" b="0" i="0" u="none" strike="noStrike" cap="none">
                <a:solidFill>
                  <a:srgbClr val="1E1F20"/>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cSld name="Section Introduction/Divider Slide">
    <p:spTree>
      <p:nvGrpSpPr>
        <p:cNvPr id="1" name="Shape 156"/>
        <p:cNvGrpSpPr/>
        <p:nvPr/>
      </p:nvGrpSpPr>
      <p:grpSpPr>
        <a:xfrm>
          <a:off x="0" y="0"/>
          <a:ext cx="0" cy="0"/>
          <a:chOff x="0" y="0"/>
          <a:chExt cx="0" cy="0"/>
        </a:xfrm>
      </p:grpSpPr>
      <p:sp>
        <p:nvSpPr>
          <p:cNvPr id="157" name="Shape 157"/>
          <p:cNvSpPr txBox="1">
            <a:spLocks noGrp="1"/>
          </p:cNvSpPr>
          <p:nvPr>
            <p:ph type="body" idx="1"/>
          </p:nvPr>
        </p:nvSpPr>
        <p:spPr>
          <a:xfrm>
            <a:off x="1401821" y="3825380"/>
            <a:ext cx="7446900" cy="581400"/>
          </a:xfrm>
          <a:prstGeom prst="rect">
            <a:avLst/>
          </a:prstGeom>
          <a:noFill/>
          <a:ln>
            <a:noFill/>
          </a:ln>
        </p:spPr>
        <p:txBody>
          <a:bodyPr wrap="square" lIns="91425" tIns="91425" rIns="91425" bIns="91425" anchor="b" anchorCtr="0"/>
          <a:lstStyle>
            <a:lvl1pPr marL="0" marR="0" lvl="0" indent="0" algn="r" rtl="0">
              <a:spcBef>
                <a:spcPts val="480"/>
              </a:spcBef>
              <a:buClr>
                <a:schemeClr val="accent1"/>
              </a:buClr>
              <a:buFont typeface="Noto Sans Symbols"/>
              <a:buNone/>
              <a:defRPr sz="2400" b="1" i="0" u="none" strike="noStrike" cap="none">
                <a:solidFill>
                  <a:srgbClr val="409990"/>
                </a:solidFill>
                <a:latin typeface="Arial"/>
                <a:ea typeface="Arial"/>
                <a:cs typeface="Arial"/>
                <a:sym typeface="Arial"/>
              </a:defRPr>
            </a:lvl1pPr>
            <a:lvl2pPr marL="457200" marR="0" lvl="1" indent="0" algn="l" rtl="0">
              <a:spcBef>
                <a:spcPts val="360"/>
              </a:spcBef>
              <a:buClr>
                <a:schemeClr val="accent1"/>
              </a:buClr>
              <a:buFont typeface="Calibri"/>
              <a:buNone/>
              <a:defRPr sz="1800" b="0" i="0" u="none" strike="noStrike" cap="none">
                <a:solidFill>
                  <a:srgbClr val="8B8B8B"/>
                </a:solidFill>
                <a:latin typeface="Arial"/>
                <a:ea typeface="Arial"/>
                <a:cs typeface="Arial"/>
                <a:sym typeface="Arial"/>
              </a:defRPr>
            </a:lvl2pPr>
            <a:lvl3pPr marL="914400" marR="0" lvl="2" indent="0" algn="l" rtl="0">
              <a:spcBef>
                <a:spcPts val="320"/>
              </a:spcBef>
              <a:buClr>
                <a:schemeClr val="accent1"/>
              </a:buClr>
              <a:buFont typeface="Arial"/>
              <a:buNone/>
              <a:defRPr sz="1600" b="0" i="0" u="none" strike="noStrike" cap="none">
                <a:solidFill>
                  <a:srgbClr val="8B8B8B"/>
                </a:solidFill>
                <a:latin typeface="Arial"/>
                <a:ea typeface="Arial"/>
                <a:cs typeface="Arial"/>
                <a:sym typeface="Arial"/>
              </a:defRPr>
            </a:lvl3pPr>
            <a:lvl4pPr marL="1371600" marR="0" lvl="3" indent="0" algn="l" rtl="0">
              <a:spcBef>
                <a:spcPts val="280"/>
              </a:spcBef>
              <a:buClr>
                <a:schemeClr val="accent1"/>
              </a:buClr>
              <a:buFont typeface="Arial"/>
              <a:buNone/>
              <a:defRPr sz="1400" b="0" i="0" u="none" strike="noStrike" cap="none">
                <a:solidFill>
                  <a:srgbClr val="8B8B8B"/>
                </a:solidFill>
                <a:latin typeface="Arial"/>
                <a:ea typeface="Arial"/>
                <a:cs typeface="Arial"/>
                <a:sym typeface="Arial"/>
              </a:defRPr>
            </a:lvl4pPr>
            <a:lvl5pPr marL="1828800" marR="0" lvl="4" indent="0" algn="l" rtl="0">
              <a:spcBef>
                <a:spcPts val="280"/>
              </a:spcBef>
              <a:buClr>
                <a:schemeClr val="accent1"/>
              </a:buClr>
              <a:buFont typeface="Arial"/>
              <a:buNone/>
              <a:defRPr sz="1400" b="0" i="0" u="none" strike="noStrike" cap="none">
                <a:solidFill>
                  <a:srgbClr val="8B8B8B"/>
                </a:solidFill>
                <a:latin typeface="Arial"/>
                <a:ea typeface="Arial"/>
                <a:cs typeface="Arial"/>
                <a:sym typeface="Arial"/>
              </a:defRPr>
            </a:lvl5pPr>
            <a:lvl6pPr marL="2286000" marR="0" lvl="5" indent="0" algn="l" rtl="0">
              <a:spcBef>
                <a:spcPts val="280"/>
              </a:spcBef>
              <a:buClr>
                <a:srgbClr val="8B8B8B"/>
              </a:buClr>
              <a:buFont typeface="Arial"/>
              <a:buNone/>
              <a:defRPr sz="1400" b="0" i="0" u="none" strike="noStrike" cap="none">
                <a:solidFill>
                  <a:srgbClr val="8B8B8B"/>
                </a:solidFill>
                <a:latin typeface="Arial"/>
                <a:ea typeface="Arial"/>
                <a:cs typeface="Arial"/>
                <a:sym typeface="Arial"/>
              </a:defRPr>
            </a:lvl6pPr>
            <a:lvl7pPr marL="2743200" marR="0" lvl="6" indent="0" algn="l" rtl="0">
              <a:spcBef>
                <a:spcPts val="280"/>
              </a:spcBef>
              <a:buClr>
                <a:srgbClr val="8B8B8B"/>
              </a:buClr>
              <a:buFont typeface="Arial"/>
              <a:buNone/>
              <a:defRPr sz="1400" b="0" i="0" u="none" strike="noStrike" cap="none">
                <a:solidFill>
                  <a:srgbClr val="8B8B8B"/>
                </a:solidFill>
                <a:latin typeface="Arial"/>
                <a:ea typeface="Arial"/>
                <a:cs typeface="Arial"/>
                <a:sym typeface="Arial"/>
              </a:defRPr>
            </a:lvl7pPr>
            <a:lvl8pPr marL="3200400" marR="0" lvl="7" indent="0" algn="l" rtl="0">
              <a:spcBef>
                <a:spcPts val="280"/>
              </a:spcBef>
              <a:buClr>
                <a:srgbClr val="8B8B8B"/>
              </a:buClr>
              <a:buFont typeface="Arial"/>
              <a:buNone/>
              <a:defRPr sz="1400" b="0" i="0" u="none" strike="noStrike" cap="none">
                <a:solidFill>
                  <a:srgbClr val="8B8B8B"/>
                </a:solidFill>
                <a:latin typeface="Arial"/>
                <a:ea typeface="Arial"/>
                <a:cs typeface="Arial"/>
                <a:sym typeface="Arial"/>
              </a:defRPr>
            </a:lvl8pPr>
            <a:lvl9pPr marL="3657600" marR="0" lvl="8" indent="0" algn="l" rtl="0">
              <a:spcBef>
                <a:spcPts val="280"/>
              </a:spcBef>
              <a:buClr>
                <a:srgbClr val="8B8B8B"/>
              </a:buClr>
              <a:buFont typeface="Arial"/>
              <a:buNone/>
              <a:defRPr sz="1400" b="0" i="0" u="none" strike="noStrike" cap="none">
                <a:solidFill>
                  <a:srgbClr val="8B8B8B"/>
                </a:solidFill>
                <a:latin typeface="Arial"/>
                <a:ea typeface="Arial"/>
                <a:cs typeface="Arial"/>
                <a:sym typeface="Arial"/>
              </a:defRPr>
            </a:lvl9pPr>
          </a:lstStyle>
          <a:p>
            <a:endParaRPr/>
          </a:p>
        </p:txBody>
      </p:sp>
      <p:sp>
        <p:nvSpPr>
          <p:cNvPr id="158" name="Shape 158"/>
          <p:cNvSpPr txBox="1">
            <a:spLocks noGrp="1"/>
          </p:cNvSpPr>
          <p:nvPr>
            <p:ph type="title"/>
          </p:nvPr>
        </p:nvSpPr>
        <p:spPr>
          <a:xfrm>
            <a:off x="1363721" y="4406900"/>
            <a:ext cx="7494600" cy="1362000"/>
          </a:xfrm>
          <a:prstGeom prst="rect">
            <a:avLst/>
          </a:prstGeom>
          <a:noFill/>
          <a:ln>
            <a:noFill/>
          </a:ln>
        </p:spPr>
        <p:txBody>
          <a:bodyPr wrap="square" lIns="91425" tIns="91425" rIns="91425" bIns="91425" anchor="t" anchorCtr="0"/>
          <a:lstStyle>
            <a:lvl1pPr marL="0" marR="0" lvl="0" indent="0" algn="r" rtl="0">
              <a:spcBef>
                <a:spcPts val="0"/>
              </a:spcBef>
              <a:buClr>
                <a:srgbClr val="3C3E40"/>
              </a:buClr>
              <a:buFont typeface="Georgia"/>
              <a:buNone/>
              <a:defRPr sz="4000" b="0" i="0" u="none" strike="noStrike" cap="none">
                <a:solidFill>
                  <a:srgbClr val="3C3E40"/>
                </a:solidFill>
                <a:latin typeface="Georgia"/>
                <a:ea typeface="Georgia"/>
                <a:cs typeface="Georgia"/>
                <a:sym typeface="Georgia"/>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159" name="Shape 159"/>
          <p:cNvSpPr>
            <a:spLocks noGrp="1"/>
          </p:cNvSpPr>
          <p:nvPr>
            <p:ph type="pic" idx="2"/>
          </p:nvPr>
        </p:nvSpPr>
        <p:spPr>
          <a:xfrm>
            <a:off x="-1" y="0"/>
            <a:ext cx="9144000" cy="3409800"/>
          </a:xfrm>
          <a:prstGeom prst="rect">
            <a:avLst/>
          </a:prstGeom>
          <a:solidFill>
            <a:srgbClr val="396E78"/>
          </a:solidFill>
          <a:ln>
            <a:noFill/>
          </a:ln>
        </p:spPr>
        <p:txBody>
          <a:bodyPr wrap="square" lIns="91425" tIns="91425" rIns="91425" bIns="91425" anchor="t" anchorCtr="0"/>
          <a:lstStyle>
            <a:lvl1pPr marL="0" marR="0" lvl="0" indent="0" algn="l" rtl="0">
              <a:spcBef>
                <a:spcPts val="280"/>
              </a:spcBef>
              <a:buClr>
                <a:schemeClr val="accent1"/>
              </a:buClr>
              <a:buFont typeface="Noto Sans Symbols"/>
              <a:buNone/>
              <a:defRPr sz="1400" b="0" i="0" u="none" strike="noStrike" cap="none">
                <a:solidFill>
                  <a:srgbClr val="BABABA"/>
                </a:solidFill>
                <a:latin typeface="Arial"/>
                <a:ea typeface="Arial"/>
                <a:cs typeface="Arial"/>
                <a:sym typeface="Arial"/>
              </a:defRPr>
            </a:lvl1pPr>
            <a:lvl2pPr marL="914400" marR="0" lvl="1" indent="-279400" algn="l" rtl="0">
              <a:spcBef>
                <a:spcPts val="560"/>
              </a:spcBef>
              <a:buClr>
                <a:schemeClr val="accent1"/>
              </a:buClr>
              <a:buSzPct val="100000"/>
              <a:buFont typeface="Calibri"/>
              <a:buChar char="•"/>
              <a:defRPr sz="2800" b="0" i="0" u="none" strike="noStrike" cap="none">
                <a:solidFill>
                  <a:srgbClr val="1E1F20"/>
                </a:solidFill>
                <a:latin typeface="Arial"/>
                <a:ea typeface="Arial"/>
                <a:cs typeface="Arial"/>
                <a:sym typeface="Arial"/>
              </a:defRPr>
            </a:lvl2pPr>
            <a:lvl3pPr marL="1143000" marR="0" lvl="2" indent="-76200" algn="l" rtl="0">
              <a:spcBef>
                <a:spcPts val="480"/>
              </a:spcBef>
              <a:buClr>
                <a:schemeClr val="accent1"/>
              </a:buClr>
              <a:buSzPct val="100000"/>
              <a:buFont typeface="Arial"/>
              <a:buChar char="•"/>
              <a:defRPr sz="2400" b="0" i="0" u="none" strike="noStrike" cap="none">
                <a:solidFill>
                  <a:srgbClr val="1E1F20"/>
                </a:solidFill>
                <a:latin typeface="Arial"/>
                <a:ea typeface="Arial"/>
                <a:cs typeface="Arial"/>
                <a:sym typeface="Arial"/>
              </a:defRPr>
            </a:lvl3pPr>
            <a:lvl4pPr marL="1600200" marR="0" lvl="3" indent="-101600" algn="l" rtl="0">
              <a:spcBef>
                <a:spcPts val="400"/>
              </a:spcBef>
              <a:buClr>
                <a:schemeClr val="accent1"/>
              </a:buClr>
              <a:buSzPct val="100000"/>
              <a:buFont typeface="Arial"/>
              <a:buChar char="–"/>
              <a:defRPr sz="2000" b="0" i="0" u="none" strike="noStrike" cap="none">
                <a:solidFill>
                  <a:srgbClr val="1E1F20"/>
                </a:solidFill>
                <a:latin typeface="Arial"/>
                <a:ea typeface="Arial"/>
                <a:cs typeface="Arial"/>
                <a:sym typeface="Arial"/>
              </a:defRPr>
            </a:lvl4pPr>
            <a:lvl5pPr marL="2057400" marR="0" lvl="4" indent="-101600" algn="l" rtl="0">
              <a:spcBef>
                <a:spcPts val="400"/>
              </a:spcBef>
              <a:buClr>
                <a:schemeClr val="accent1"/>
              </a:buClr>
              <a:buSzPct val="100000"/>
              <a:buFont typeface="Arial"/>
              <a:buChar char="»"/>
              <a:defRPr sz="2000" b="0" i="0" u="none" strike="noStrike" cap="none">
                <a:solidFill>
                  <a:srgbClr val="1E1F20"/>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60" name="Shape 160"/>
          <p:cNvSpPr/>
          <p:nvPr/>
        </p:nvSpPr>
        <p:spPr>
          <a:xfrm>
            <a:off x="0" y="6678918"/>
            <a:ext cx="9144000" cy="179100"/>
          </a:xfrm>
          <a:prstGeom prst="rect">
            <a:avLst/>
          </a:prstGeom>
          <a:gradFill>
            <a:gsLst>
              <a:gs pos="0">
                <a:srgbClr val="284B52"/>
              </a:gs>
              <a:gs pos="50000">
                <a:srgbClr val="396D78"/>
              </a:gs>
              <a:gs pos="100000">
                <a:srgbClr val="46848F"/>
              </a:gs>
            </a:gsLst>
            <a:lin ang="2700006" scaled="0"/>
          </a:gradFill>
          <a:ln>
            <a:noFill/>
          </a:ln>
        </p:spPr>
        <p:txBody>
          <a:bodyPr wrap="square"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cxnSp>
        <p:nvCxnSpPr>
          <p:cNvPr id="161" name="Shape 161"/>
          <p:cNvCxnSpPr/>
          <p:nvPr/>
        </p:nvCxnSpPr>
        <p:spPr>
          <a:xfrm rot="10800000">
            <a:off x="0" y="6629400"/>
            <a:ext cx="9144000" cy="0"/>
          </a:xfrm>
          <a:prstGeom prst="straightConnector1">
            <a:avLst/>
          </a:prstGeom>
          <a:noFill/>
          <a:ln w="12700" cap="flat" cmpd="sng">
            <a:solidFill>
              <a:schemeClr val="accent3"/>
            </a:solidFill>
            <a:prstDash val="solid"/>
            <a:round/>
            <a:headEnd type="none" w="med" len="med"/>
            <a:tailEnd type="none" w="med" len="med"/>
          </a:ln>
        </p:spPr>
      </p:cxnSp>
      <p:sp>
        <p:nvSpPr>
          <p:cNvPr id="162" name="Shape 162"/>
          <p:cNvSpPr/>
          <p:nvPr/>
        </p:nvSpPr>
        <p:spPr>
          <a:xfrm>
            <a:off x="0" y="3472071"/>
            <a:ext cx="9144000" cy="54300"/>
          </a:xfrm>
          <a:prstGeom prst="rect">
            <a:avLst/>
          </a:prstGeom>
          <a:solidFill>
            <a:srgbClr val="9AC367"/>
          </a:solidFill>
          <a:ln>
            <a:noFill/>
          </a:ln>
        </p:spPr>
        <p:txBody>
          <a:bodyPr wrap="square"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Title and Content">
    <p:spTree>
      <p:nvGrpSpPr>
        <p:cNvPr id="1" name="Shape 163"/>
        <p:cNvGrpSpPr/>
        <p:nvPr/>
      </p:nvGrpSpPr>
      <p:grpSpPr>
        <a:xfrm>
          <a:off x="0" y="0"/>
          <a:ext cx="0" cy="0"/>
          <a:chOff x="0" y="0"/>
          <a:chExt cx="0" cy="0"/>
        </a:xfrm>
      </p:grpSpPr>
      <p:sp>
        <p:nvSpPr>
          <p:cNvPr id="164" name="Shape 164"/>
          <p:cNvSpPr txBox="1">
            <a:spLocks noGrp="1"/>
          </p:cNvSpPr>
          <p:nvPr>
            <p:ph type="body" idx="1"/>
          </p:nvPr>
        </p:nvSpPr>
        <p:spPr>
          <a:xfrm>
            <a:off x="184933" y="1251512"/>
            <a:ext cx="8773500" cy="5030100"/>
          </a:xfrm>
          <a:prstGeom prst="rect">
            <a:avLst/>
          </a:prstGeom>
          <a:noFill/>
          <a:ln>
            <a:noFill/>
          </a:ln>
        </p:spPr>
        <p:txBody>
          <a:bodyPr wrap="square" lIns="91425" tIns="91425" rIns="91425" bIns="91425" anchor="t" anchorCtr="0"/>
          <a:lstStyle>
            <a:lvl1pPr marL="457200" marR="0" lvl="0" indent="-254000" algn="l" rtl="0">
              <a:spcBef>
                <a:spcPts val="640"/>
              </a:spcBef>
              <a:buClr>
                <a:schemeClr val="accent1"/>
              </a:buClr>
              <a:buSzPct val="100000"/>
              <a:buFont typeface="Noto Sans Symbols"/>
              <a:buChar char="●"/>
              <a:defRPr sz="3200" b="0" i="0" u="none" strike="noStrike" cap="none">
                <a:solidFill>
                  <a:srgbClr val="1E1F20"/>
                </a:solidFill>
                <a:latin typeface="Arial"/>
                <a:ea typeface="Arial"/>
                <a:cs typeface="Arial"/>
                <a:sym typeface="Arial"/>
              </a:defRPr>
            </a:lvl1pPr>
            <a:lvl2pPr marL="914400" marR="0" lvl="1" indent="-279400" algn="l" rtl="0">
              <a:spcBef>
                <a:spcPts val="560"/>
              </a:spcBef>
              <a:buClr>
                <a:schemeClr val="accent1"/>
              </a:buClr>
              <a:buSzPct val="100000"/>
              <a:buFont typeface="Calibri"/>
              <a:buChar char="•"/>
              <a:defRPr sz="2800" b="0" i="0" u="none" strike="noStrike" cap="none">
                <a:solidFill>
                  <a:srgbClr val="1E1F20"/>
                </a:solidFill>
                <a:latin typeface="Arial"/>
                <a:ea typeface="Arial"/>
                <a:cs typeface="Arial"/>
                <a:sym typeface="Arial"/>
              </a:defRPr>
            </a:lvl2pPr>
            <a:lvl3pPr marL="1143000" marR="0" lvl="2" indent="-76200" algn="l" rtl="0">
              <a:spcBef>
                <a:spcPts val="480"/>
              </a:spcBef>
              <a:buClr>
                <a:schemeClr val="accent1"/>
              </a:buClr>
              <a:buSzPct val="100000"/>
              <a:buFont typeface="Arial"/>
              <a:buChar char="•"/>
              <a:defRPr sz="2400" b="0" i="0" u="none" strike="noStrike" cap="none">
                <a:solidFill>
                  <a:srgbClr val="1E1F20"/>
                </a:solidFill>
                <a:latin typeface="Arial"/>
                <a:ea typeface="Arial"/>
                <a:cs typeface="Arial"/>
                <a:sym typeface="Arial"/>
              </a:defRPr>
            </a:lvl3pPr>
            <a:lvl4pPr marL="1600200" marR="0" lvl="3" indent="-101600" algn="l" rtl="0">
              <a:spcBef>
                <a:spcPts val="400"/>
              </a:spcBef>
              <a:buClr>
                <a:schemeClr val="accent1"/>
              </a:buClr>
              <a:buSzPct val="100000"/>
              <a:buFont typeface="Arial"/>
              <a:buChar char="–"/>
              <a:defRPr sz="2000" b="0" i="0" u="none" strike="noStrike" cap="none">
                <a:solidFill>
                  <a:srgbClr val="1E1F20"/>
                </a:solidFill>
                <a:latin typeface="Arial"/>
                <a:ea typeface="Arial"/>
                <a:cs typeface="Arial"/>
                <a:sym typeface="Arial"/>
              </a:defRPr>
            </a:lvl4pPr>
            <a:lvl5pPr marL="2057400" marR="0" lvl="4" indent="-101600" algn="l" rtl="0">
              <a:spcBef>
                <a:spcPts val="400"/>
              </a:spcBef>
              <a:buClr>
                <a:schemeClr val="accent1"/>
              </a:buClr>
              <a:buSzPct val="100000"/>
              <a:buFont typeface="Arial"/>
              <a:buChar char="»"/>
              <a:defRPr sz="2000" b="0" i="0" u="none" strike="noStrike" cap="none">
                <a:solidFill>
                  <a:srgbClr val="1E1F20"/>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65" name="Shape 165"/>
          <p:cNvSpPr/>
          <p:nvPr/>
        </p:nvSpPr>
        <p:spPr>
          <a:xfrm>
            <a:off x="0" y="6678918"/>
            <a:ext cx="9144000" cy="179100"/>
          </a:xfrm>
          <a:prstGeom prst="rect">
            <a:avLst/>
          </a:prstGeom>
          <a:solidFill>
            <a:srgbClr val="4B818B"/>
          </a:solidFill>
          <a:ln>
            <a:noFill/>
          </a:ln>
        </p:spPr>
        <p:txBody>
          <a:bodyPr wrap="square"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cxnSp>
        <p:nvCxnSpPr>
          <p:cNvPr id="166" name="Shape 166"/>
          <p:cNvCxnSpPr/>
          <p:nvPr/>
        </p:nvCxnSpPr>
        <p:spPr>
          <a:xfrm rot="10800000">
            <a:off x="0" y="6629400"/>
            <a:ext cx="9144000" cy="0"/>
          </a:xfrm>
          <a:prstGeom prst="straightConnector1">
            <a:avLst/>
          </a:prstGeom>
          <a:noFill/>
          <a:ln w="12700" cap="flat" cmpd="sng">
            <a:solidFill>
              <a:schemeClr val="accent3"/>
            </a:solidFill>
            <a:prstDash val="solid"/>
            <a:round/>
            <a:headEnd type="none" w="med" len="med"/>
            <a:tailEnd type="none" w="med" len="med"/>
          </a:ln>
        </p:spPr>
      </p:cxnSp>
      <p:sp>
        <p:nvSpPr>
          <p:cNvPr id="167" name="Shape 167"/>
          <p:cNvSpPr txBox="1">
            <a:spLocks noGrp="1"/>
          </p:cNvSpPr>
          <p:nvPr>
            <p:ph type="body" idx="2"/>
          </p:nvPr>
        </p:nvSpPr>
        <p:spPr>
          <a:xfrm>
            <a:off x="184934" y="1"/>
            <a:ext cx="8773500" cy="986400"/>
          </a:xfrm>
          <a:prstGeom prst="rect">
            <a:avLst/>
          </a:prstGeom>
          <a:noFill/>
          <a:ln>
            <a:noFill/>
          </a:ln>
        </p:spPr>
        <p:txBody>
          <a:bodyPr wrap="square" lIns="91425" tIns="91425" rIns="91425" bIns="91425" anchor="ctr" anchorCtr="0"/>
          <a:lstStyle>
            <a:lvl1pPr marL="0" marR="0" lvl="0" indent="0" algn="l" rtl="0">
              <a:spcBef>
                <a:spcPts val="680"/>
              </a:spcBef>
              <a:buClr>
                <a:schemeClr val="accent1"/>
              </a:buClr>
              <a:buFont typeface="Noto Sans Symbols"/>
              <a:buNone/>
              <a:defRPr sz="3400" b="1" i="0" u="none" strike="noStrike" cap="none">
                <a:solidFill>
                  <a:schemeClr val="lt1"/>
                </a:solidFill>
                <a:latin typeface="Arial"/>
                <a:ea typeface="Arial"/>
                <a:cs typeface="Arial"/>
                <a:sym typeface="Arial"/>
              </a:defRPr>
            </a:lvl1pPr>
            <a:lvl2pPr marL="914400" marR="0" lvl="1" indent="-279400" algn="l" rtl="0">
              <a:spcBef>
                <a:spcPts val="560"/>
              </a:spcBef>
              <a:buClr>
                <a:schemeClr val="accent1"/>
              </a:buClr>
              <a:buSzPct val="100000"/>
              <a:buFont typeface="Calibri"/>
              <a:buChar char="•"/>
              <a:defRPr sz="2800" b="0" i="0" u="none" strike="noStrike" cap="none">
                <a:solidFill>
                  <a:srgbClr val="1E1F20"/>
                </a:solidFill>
                <a:latin typeface="Arial"/>
                <a:ea typeface="Arial"/>
                <a:cs typeface="Arial"/>
                <a:sym typeface="Arial"/>
              </a:defRPr>
            </a:lvl2pPr>
            <a:lvl3pPr marL="1143000" marR="0" lvl="2" indent="-76200" algn="l" rtl="0">
              <a:spcBef>
                <a:spcPts val="480"/>
              </a:spcBef>
              <a:buClr>
                <a:schemeClr val="accent1"/>
              </a:buClr>
              <a:buSzPct val="100000"/>
              <a:buFont typeface="Arial"/>
              <a:buChar char="•"/>
              <a:defRPr sz="2400" b="0" i="0" u="none" strike="noStrike" cap="none">
                <a:solidFill>
                  <a:srgbClr val="1E1F20"/>
                </a:solidFill>
                <a:latin typeface="Arial"/>
                <a:ea typeface="Arial"/>
                <a:cs typeface="Arial"/>
                <a:sym typeface="Arial"/>
              </a:defRPr>
            </a:lvl3pPr>
            <a:lvl4pPr marL="1600200" marR="0" lvl="3" indent="-101600" algn="l" rtl="0">
              <a:spcBef>
                <a:spcPts val="400"/>
              </a:spcBef>
              <a:buClr>
                <a:schemeClr val="accent1"/>
              </a:buClr>
              <a:buSzPct val="100000"/>
              <a:buFont typeface="Arial"/>
              <a:buChar char="–"/>
              <a:defRPr sz="2000" b="0" i="0" u="none" strike="noStrike" cap="none">
                <a:solidFill>
                  <a:srgbClr val="1E1F20"/>
                </a:solidFill>
                <a:latin typeface="Arial"/>
                <a:ea typeface="Arial"/>
                <a:cs typeface="Arial"/>
                <a:sym typeface="Arial"/>
              </a:defRPr>
            </a:lvl4pPr>
            <a:lvl5pPr marL="2057400" marR="0" lvl="4" indent="-101600" algn="l" rtl="0">
              <a:spcBef>
                <a:spcPts val="400"/>
              </a:spcBef>
              <a:buClr>
                <a:schemeClr val="accent1"/>
              </a:buClr>
              <a:buSzPct val="100000"/>
              <a:buFont typeface="Arial"/>
              <a:buChar char="»"/>
              <a:defRPr sz="2000" b="0" i="0" u="none" strike="noStrike" cap="none">
                <a:solidFill>
                  <a:srgbClr val="1E1F20"/>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Content with Picture on Right">
    <p:spTree>
      <p:nvGrpSpPr>
        <p:cNvPr id="1" name="Shape 168"/>
        <p:cNvGrpSpPr/>
        <p:nvPr/>
      </p:nvGrpSpPr>
      <p:grpSpPr>
        <a:xfrm>
          <a:off x="0" y="0"/>
          <a:ext cx="0" cy="0"/>
          <a:chOff x="0" y="0"/>
          <a:chExt cx="0" cy="0"/>
        </a:xfrm>
      </p:grpSpPr>
      <p:sp>
        <p:nvSpPr>
          <p:cNvPr id="169" name="Shape 169"/>
          <p:cNvSpPr txBox="1">
            <a:spLocks noGrp="1"/>
          </p:cNvSpPr>
          <p:nvPr>
            <p:ph type="body" idx="1"/>
          </p:nvPr>
        </p:nvSpPr>
        <p:spPr>
          <a:xfrm>
            <a:off x="5022573" y="1447358"/>
            <a:ext cx="3962400" cy="4359000"/>
          </a:xfrm>
          <a:prstGeom prst="rect">
            <a:avLst/>
          </a:prstGeom>
          <a:noFill/>
          <a:ln>
            <a:noFill/>
          </a:ln>
        </p:spPr>
        <p:txBody>
          <a:bodyPr wrap="square" lIns="91425" tIns="91425" rIns="91425" bIns="91425" anchor="t" anchorCtr="0"/>
          <a:lstStyle>
            <a:lvl1pPr marL="0" marR="0" lvl="0" indent="0" algn="l" rtl="0">
              <a:spcBef>
                <a:spcPts val="560"/>
              </a:spcBef>
              <a:buClr>
                <a:schemeClr val="accent1"/>
              </a:buClr>
              <a:buFont typeface="Noto Sans Symbols"/>
              <a:buNone/>
              <a:defRPr sz="2800" b="0" i="0" u="none" strike="noStrike" cap="none">
                <a:solidFill>
                  <a:srgbClr val="1E1F20"/>
                </a:solidFill>
                <a:latin typeface="Arial"/>
                <a:ea typeface="Arial"/>
                <a:cs typeface="Arial"/>
                <a:sym typeface="Arial"/>
              </a:defRPr>
            </a:lvl1pPr>
            <a:lvl2pPr marL="457200" marR="0" lvl="1" indent="-304800" algn="l" rtl="0">
              <a:spcBef>
                <a:spcPts val="480"/>
              </a:spcBef>
              <a:buClr>
                <a:schemeClr val="accent1"/>
              </a:buClr>
              <a:buSzPct val="100000"/>
              <a:buFont typeface="Noto Sans Symbols"/>
              <a:buChar char="●"/>
              <a:defRPr sz="2400" b="0" i="0" u="none" strike="noStrike" cap="none">
                <a:solidFill>
                  <a:srgbClr val="1E1F20"/>
                </a:solidFill>
                <a:latin typeface="Arial"/>
                <a:ea typeface="Arial"/>
                <a:cs typeface="Arial"/>
                <a:sym typeface="Arial"/>
              </a:defRPr>
            </a:lvl2pPr>
            <a:lvl3pPr marL="914400" marR="0" lvl="2" indent="-330200" algn="l" rtl="0">
              <a:spcBef>
                <a:spcPts val="400"/>
              </a:spcBef>
              <a:buClr>
                <a:schemeClr val="accent1"/>
              </a:buClr>
              <a:buSzPct val="100000"/>
              <a:buFont typeface="Noto Sans Symbols"/>
              <a:buChar char="●"/>
              <a:defRPr sz="2000" b="0" i="0" u="none" strike="noStrike" cap="none">
                <a:solidFill>
                  <a:srgbClr val="1E1F20"/>
                </a:solidFill>
                <a:latin typeface="Arial"/>
                <a:ea typeface="Arial"/>
                <a:cs typeface="Arial"/>
                <a:sym typeface="Arial"/>
              </a:defRPr>
            </a:lvl3pPr>
            <a:lvl4pPr marL="1600200" marR="0" lvl="3" indent="-114300" algn="l" rtl="0">
              <a:spcBef>
                <a:spcPts val="360"/>
              </a:spcBef>
              <a:buClr>
                <a:schemeClr val="accent1"/>
              </a:buClr>
              <a:buSzPct val="100000"/>
              <a:buFont typeface="Arial"/>
              <a:buChar char="–"/>
              <a:defRPr sz="1800" b="0" i="0" u="none" strike="noStrike" cap="none">
                <a:solidFill>
                  <a:srgbClr val="1E1F20"/>
                </a:solidFill>
                <a:latin typeface="Arial"/>
                <a:ea typeface="Arial"/>
                <a:cs typeface="Arial"/>
                <a:sym typeface="Arial"/>
              </a:defRPr>
            </a:lvl4pPr>
            <a:lvl5pPr marL="2057400" marR="0" lvl="4" indent="-114300" algn="l" rtl="0">
              <a:spcBef>
                <a:spcPts val="360"/>
              </a:spcBef>
              <a:buClr>
                <a:schemeClr val="accent1"/>
              </a:buClr>
              <a:buSzPct val="100000"/>
              <a:buFont typeface="Arial"/>
              <a:buChar char="»"/>
              <a:defRPr sz="1800" b="0" i="0" u="none" strike="noStrike" cap="none">
                <a:solidFill>
                  <a:srgbClr val="1E1F20"/>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70" name="Shape 170"/>
          <p:cNvSpPr txBox="1">
            <a:spLocks noGrp="1"/>
          </p:cNvSpPr>
          <p:nvPr>
            <p:ph type="body" idx="2"/>
          </p:nvPr>
        </p:nvSpPr>
        <p:spPr>
          <a:xfrm>
            <a:off x="184934" y="1"/>
            <a:ext cx="8799900" cy="986400"/>
          </a:xfrm>
          <a:prstGeom prst="rect">
            <a:avLst/>
          </a:prstGeom>
          <a:noFill/>
          <a:ln>
            <a:noFill/>
          </a:ln>
        </p:spPr>
        <p:txBody>
          <a:bodyPr wrap="square" lIns="91425" tIns="91425" rIns="91425" bIns="91425" anchor="ctr" anchorCtr="0"/>
          <a:lstStyle>
            <a:lvl1pPr marL="0" marR="0" lvl="0" indent="0" algn="l" rtl="0">
              <a:spcBef>
                <a:spcPts val="680"/>
              </a:spcBef>
              <a:buClr>
                <a:schemeClr val="accent1"/>
              </a:buClr>
              <a:buFont typeface="Noto Sans Symbols"/>
              <a:buNone/>
              <a:defRPr sz="3400" b="1" i="0" u="none" strike="noStrike" cap="none">
                <a:solidFill>
                  <a:schemeClr val="lt1"/>
                </a:solidFill>
                <a:latin typeface="Arial"/>
                <a:ea typeface="Arial"/>
                <a:cs typeface="Arial"/>
                <a:sym typeface="Arial"/>
              </a:defRPr>
            </a:lvl1pPr>
            <a:lvl2pPr marL="914400" marR="0" lvl="1" indent="-279400" algn="l" rtl="0">
              <a:spcBef>
                <a:spcPts val="560"/>
              </a:spcBef>
              <a:buClr>
                <a:schemeClr val="accent1"/>
              </a:buClr>
              <a:buSzPct val="100000"/>
              <a:buFont typeface="Calibri"/>
              <a:buChar char="•"/>
              <a:defRPr sz="2800" b="0" i="0" u="none" strike="noStrike" cap="none">
                <a:solidFill>
                  <a:srgbClr val="1E1F20"/>
                </a:solidFill>
                <a:latin typeface="Arial"/>
                <a:ea typeface="Arial"/>
                <a:cs typeface="Arial"/>
                <a:sym typeface="Arial"/>
              </a:defRPr>
            </a:lvl2pPr>
            <a:lvl3pPr marL="1143000" marR="0" lvl="2" indent="-76200" algn="l" rtl="0">
              <a:spcBef>
                <a:spcPts val="480"/>
              </a:spcBef>
              <a:buClr>
                <a:schemeClr val="accent1"/>
              </a:buClr>
              <a:buSzPct val="100000"/>
              <a:buFont typeface="Arial"/>
              <a:buChar char="•"/>
              <a:defRPr sz="2400" b="0" i="0" u="none" strike="noStrike" cap="none">
                <a:solidFill>
                  <a:srgbClr val="1E1F20"/>
                </a:solidFill>
                <a:latin typeface="Arial"/>
                <a:ea typeface="Arial"/>
                <a:cs typeface="Arial"/>
                <a:sym typeface="Arial"/>
              </a:defRPr>
            </a:lvl3pPr>
            <a:lvl4pPr marL="1600200" marR="0" lvl="3" indent="-101600" algn="l" rtl="0">
              <a:spcBef>
                <a:spcPts val="400"/>
              </a:spcBef>
              <a:buClr>
                <a:schemeClr val="accent1"/>
              </a:buClr>
              <a:buSzPct val="100000"/>
              <a:buFont typeface="Arial"/>
              <a:buChar char="–"/>
              <a:defRPr sz="2000" b="0" i="0" u="none" strike="noStrike" cap="none">
                <a:solidFill>
                  <a:srgbClr val="1E1F20"/>
                </a:solidFill>
                <a:latin typeface="Arial"/>
                <a:ea typeface="Arial"/>
                <a:cs typeface="Arial"/>
                <a:sym typeface="Arial"/>
              </a:defRPr>
            </a:lvl4pPr>
            <a:lvl5pPr marL="2057400" marR="0" lvl="4" indent="-101600" algn="l" rtl="0">
              <a:spcBef>
                <a:spcPts val="400"/>
              </a:spcBef>
              <a:buClr>
                <a:schemeClr val="accent1"/>
              </a:buClr>
              <a:buSzPct val="100000"/>
              <a:buFont typeface="Arial"/>
              <a:buChar char="»"/>
              <a:defRPr sz="2000" b="0" i="0" u="none" strike="noStrike" cap="none">
                <a:solidFill>
                  <a:srgbClr val="1E1F20"/>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71" name="Shape 171"/>
          <p:cNvSpPr txBox="1">
            <a:spLocks noGrp="1"/>
          </p:cNvSpPr>
          <p:nvPr>
            <p:ph type="body" idx="3"/>
          </p:nvPr>
        </p:nvSpPr>
        <p:spPr>
          <a:xfrm>
            <a:off x="184932" y="1461461"/>
            <a:ext cx="4042500" cy="4344900"/>
          </a:xfrm>
          <a:prstGeom prst="rect">
            <a:avLst/>
          </a:prstGeom>
          <a:noFill/>
          <a:ln>
            <a:noFill/>
          </a:ln>
        </p:spPr>
        <p:txBody>
          <a:bodyPr wrap="square" lIns="91425" tIns="91425" rIns="91425" bIns="91425" anchor="t" anchorCtr="0"/>
          <a:lstStyle>
            <a:lvl1pPr marL="0" marR="0" lvl="0" indent="0" algn="l" rtl="0">
              <a:spcBef>
                <a:spcPts val="480"/>
              </a:spcBef>
              <a:buClr>
                <a:schemeClr val="accent1"/>
              </a:buClr>
              <a:buFont typeface="Noto Sans Symbols"/>
              <a:buNone/>
              <a:defRPr sz="2400" b="0" i="0" u="none" strike="noStrike" cap="none">
                <a:solidFill>
                  <a:srgbClr val="1E1F20"/>
                </a:solidFill>
                <a:latin typeface="Arial"/>
                <a:ea typeface="Arial"/>
                <a:cs typeface="Arial"/>
                <a:sym typeface="Arial"/>
              </a:defRPr>
            </a:lvl1pPr>
            <a:lvl2pPr marL="461962" marR="0" lvl="1" indent="-334962" algn="l" rtl="0">
              <a:spcBef>
                <a:spcPts val="400"/>
              </a:spcBef>
              <a:buClr>
                <a:schemeClr val="accent1"/>
              </a:buClr>
              <a:buSzPct val="100000"/>
              <a:buFont typeface="Arial"/>
              <a:buChar char="●"/>
              <a:defRPr sz="2000" b="0" i="0" u="none" strike="noStrike" cap="none">
                <a:solidFill>
                  <a:srgbClr val="1E1F20"/>
                </a:solidFill>
                <a:latin typeface="Arial"/>
                <a:ea typeface="Arial"/>
                <a:cs typeface="Arial"/>
                <a:sym typeface="Arial"/>
              </a:defRPr>
            </a:lvl2pPr>
            <a:lvl3pPr marL="1143000" marR="0" lvl="2" indent="-76200" algn="l" rtl="0">
              <a:spcBef>
                <a:spcPts val="480"/>
              </a:spcBef>
              <a:buClr>
                <a:schemeClr val="accent1"/>
              </a:buClr>
              <a:buSzPct val="100000"/>
              <a:buFont typeface="Arial"/>
              <a:buChar char="•"/>
              <a:defRPr sz="2400" b="0" i="0" u="none" strike="noStrike" cap="none">
                <a:solidFill>
                  <a:srgbClr val="1E1F20"/>
                </a:solidFill>
                <a:latin typeface="Arial"/>
                <a:ea typeface="Arial"/>
                <a:cs typeface="Arial"/>
                <a:sym typeface="Arial"/>
              </a:defRPr>
            </a:lvl3pPr>
            <a:lvl4pPr marL="1600200" marR="0" lvl="3" indent="-101600" algn="l" rtl="0">
              <a:spcBef>
                <a:spcPts val="400"/>
              </a:spcBef>
              <a:buClr>
                <a:schemeClr val="accent1"/>
              </a:buClr>
              <a:buSzPct val="100000"/>
              <a:buFont typeface="Arial"/>
              <a:buChar char="–"/>
              <a:defRPr sz="2000" b="0" i="0" u="none" strike="noStrike" cap="none">
                <a:solidFill>
                  <a:srgbClr val="1E1F20"/>
                </a:solidFill>
                <a:latin typeface="Arial"/>
                <a:ea typeface="Arial"/>
                <a:cs typeface="Arial"/>
                <a:sym typeface="Arial"/>
              </a:defRPr>
            </a:lvl4pPr>
            <a:lvl5pPr marL="2057400" marR="0" lvl="4" indent="-101600" algn="l" rtl="0">
              <a:spcBef>
                <a:spcPts val="400"/>
              </a:spcBef>
              <a:buClr>
                <a:schemeClr val="accent1"/>
              </a:buClr>
              <a:buSzPct val="100000"/>
              <a:buFont typeface="Arial"/>
              <a:buChar char="»"/>
              <a:defRPr sz="2000" b="0" i="0" u="none" strike="noStrike" cap="none">
                <a:solidFill>
                  <a:srgbClr val="1E1F20"/>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72" name="Shape 172"/>
          <p:cNvSpPr/>
          <p:nvPr/>
        </p:nvSpPr>
        <p:spPr>
          <a:xfrm>
            <a:off x="0" y="6678918"/>
            <a:ext cx="9144000" cy="179100"/>
          </a:xfrm>
          <a:prstGeom prst="rect">
            <a:avLst/>
          </a:prstGeom>
          <a:solidFill>
            <a:srgbClr val="4B818B"/>
          </a:solidFill>
          <a:ln>
            <a:noFill/>
          </a:ln>
        </p:spPr>
        <p:txBody>
          <a:bodyPr wrap="square"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cxnSp>
        <p:nvCxnSpPr>
          <p:cNvPr id="173" name="Shape 173"/>
          <p:cNvCxnSpPr/>
          <p:nvPr/>
        </p:nvCxnSpPr>
        <p:spPr>
          <a:xfrm rot="10800000">
            <a:off x="0" y="6629400"/>
            <a:ext cx="9144000" cy="0"/>
          </a:xfrm>
          <a:prstGeom prst="straightConnector1">
            <a:avLst/>
          </a:prstGeom>
          <a:noFill/>
          <a:ln w="12700" cap="flat" cmpd="sng">
            <a:solidFill>
              <a:schemeClr val="accent3"/>
            </a:solidFill>
            <a:prstDash val="solid"/>
            <a:round/>
            <a:headEnd type="none" w="med" len="med"/>
            <a:tailEnd type="none" w="med" len="med"/>
          </a:ln>
        </p:spPr>
      </p:cxn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Content with Picture on Left">
    <p:spTree>
      <p:nvGrpSpPr>
        <p:cNvPr id="1" name="Shape 174"/>
        <p:cNvGrpSpPr/>
        <p:nvPr/>
      </p:nvGrpSpPr>
      <p:grpSpPr>
        <a:xfrm>
          <a:off x="0" y="0"/>
          <a:ext cx="0" cy="0"/>
          <a:chOff x="0" y="0"/>
          <a:chExt cx="0" cy="0"/>
        </a:xfrm>
      </p:grpSpPr>
      <p:sp>
        <p:nvSpPr>
          <p:cNvPr id="175" name="Shape 175"/>
          <p:cNvSpPr txBox="1">
            <a:spLocks noGrp="1"/>
          </p:cNvSpPr>
          <p:nvPr>
            <p:ph type="body" idx="1"/>
          </p:nvPr>
        </p:nvSpPr>
        <p:spPr>
          <a:xfrm>
            <a:off x="184933" y="1386755"/>
            <a:ext cx="3896700" cy="4344900"/>
          </a:xfrm>
          <a:prstGeom prst="rect">
            <a:avLst/>
          </a:prstGeom>
          <a:noFill/>
          <a:ln>
            <a:noFill/>
          </a:ln>
        </p:spPr>
        <p:txBody>
          <a:bodyPr wrap="square" lIns="91425" tIns="91425" rIns="91425" bIns="91425" anchor="t" anchorCtr="0"/>
          <a:lstStyle>
            <a:lvl1pPr marL="0" marR="0" lvl="0" indent="0" algn="l" rtl="0">
              <a:spcBef>
                <a:spcPts val="560"/>
              </a:spcBef>
              <a:buClr>
                <a:schemeClr val="accent1"/>
              </a:buClr>
              <a:buFont typeface="Noto Sans Symbols"/>
              <a:buNone/>
              <a:defRPr sz="2800" b="0" i="0" u="none" strike="noStrike" cap="none">
                <a:solidFill>
                  <a:srgbClr val="1E1F20"/>
                </a:solidFill>
                <a:latin typeface="Arial"/>
                <a:ea typeface="Arial"/>
                <a:cs typeface="Arial"/>
                <a:sym typeface="Arial"/>
              </a:defRPr>
            </a:lvl1pPr>
            <a:lvl2pPr marL="457200" marR="0" lvl="1" indent="-304800" algn="l" rtl="0">
              <a:spcBef>
                <a:spcPts val="480"/>
              </a:spcBef>
              <a:buClr>
                <a:schemeClr val="accent1"/>
              </a:buClr>
              <a:buSzPct val="100000"/>
              <a:buFont typeface="Noto Sans Symbols"/>
              <a:buChar char="●"/>
              <a:defRPr sz="2400" b="0" i="0" u="none" strike="noStrike" cap="none">
                <a:solidFill>
                  <a:srgbClr val="1E1F20"/>
                </a:solidFill>
                <a:latin typeface="Arial"/>
                <a:ea typeface="Arial"/>
                <a:cs typeface="Arial"/>
                <a:sym typeface="Arial"/>
              </a:defRPr>
            </a:lvl2pPr>
            <a:lvl3pPr marL="914400" marR="0" lvl="2" indent="-330200" algn="l" rtl="0">
              <a:spcBef>
                <a:spcPts val="400"/>
              </a:spcBef>
              <a:buClr>
                <a:schemeClr val="accent1"/>
              </a:buClr>
              <a:buSzPct val="100000"/>
              <a:buFont typeface="Noto Sans Symbols"/>
              <a:buChar char="●"/>
              <a:defRPr sz="2000" b="0" i="0" u="none" strike="noStrike" cap="none">
                <a:solidFill>
                  <a:srgbClr val="1E1F20"/>
                </a:solidFill>
                <a:latin typeface="Arial"/>
                <a:ea typeface="Arial"/>
                <a:cs typeface="Arial"/>
                <a:sym typeface="Arial"/>
              </a:defRPr>
            </a:lvl3pPr>
            <a:lvl4pPr marL="1600200" marR="0" lvl="3" indent="-114300" algn="l" rtl="0">
              <a:spcBef>
                <a:spcPts val="360"/>
              </a:spcBef>
              <a:buClr>
                <a:schemeClr val="accent1"/>
              </a:buClr>
              <a:buSzPct val="100000"/>
              <a:buFont typeface="Arial"/>
              <a:buChar char="–"/>
              <a:defRPr sz="1800" b="0" i="0" u="none" strike="noStrike" cap="none">
                <a:solidFill>
                  <a:srgbClr val="1E1F20"/>
                </a:solidFill>
                <a:latin typeface="Arial"/>
                <a:ea typeface="Arial"/>
                <a:cs typeface="Arial"/>
                <a:sym typeface="Arial"/>
              </a:defRPr>
            </a:lvl4pPr>
            <a:lvl5pPr marL="2057400" marR="0" lvl="4" indent="-114300" algn="l" rtl="0">
              <a:spcBef>
                <a:spcPts val="360"/>
              </a:spcBef>
              <a:buClr>
                <a:schemeClr val="accent1"/>
              </a:buClr>
              <a:buSzPct val="100000"/>
              <a:buFont typeface="Arial"/>
              <a:buChar char="»"/>
              <a:defRPr sz="1800" b="0" i="0" u="none" strike="noStrike" cap="none">
                <a:solidFill>
                  <a:srgbClr val="1E1F20"/>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76" name="Shape 176"/>
          <p:cNvSpPr txBox="1">
            <a:spLocks noGrp="1"/>
          </p:cNvSpPr>
          <p:nvPr>
            <p:ph type="body" idx="2"/>
          </p:nvPr>
        </p:nvSpPr>
        <p:spPr>
          <a:xfrm>
            <a:off x="184933" y="1"/>
            <a:ext cx="8760300" cy="986400"/>
          </a:xfrm>
          <a:prstGeom prst="rect">
            <a:avLst/>
          </a:prstGeom>
          <a:noFill/>
          <a:ln>
            <a:noFill/>
          </a:ln>
        </p:spPr>
        <p:txBody>
          <a:bodyPr wrap="square" lIns="91425" tIns="91425" rIns="91425" bIns="91425" anchor="ctr" anchorCtr="0"/>
          <a:lstStyle>
            <a:lvl1pPr marL="0" marR="0" lvl="0" indent="0" algn="l" rtl="0">
              <a:spcBef>
                <a:spcPts val="680"/>
              </a:spcBef>
              <a:buClr>
                <a:schemeClr val="accent1"/>
              </a:buClr>
              <a:buFont typeface="Noto Sans Symbols"/>
              <a:buNone/>
              <a:defRPr sz="3400" b="1" i="0" u="none" strike="noStrike" cap="none">
                <a:solidFill>
                  <a:schemeClr val="lt1"/>
                </a:solidFill>
                <a:latin typeface="Arial"/>
                <a:ea typeface="Arial"/>
                <a:cs typeface="Arial"/>
                <a:sym typeface="Arial"/>
              </a:defRPr>
            </a:lvl1pPr>
            <a:lvl2pPr marL="914400" marR="0" lvl="1" indent="-279400" algn="l" rtl="0">
              <a:spcBef>
                <a:spcPts val="560"/>
              </a:spcBef>
              <a:buClr>
                <a:schemeClr val="accent1"/>
              </a:buClr>
              <a:buSzPct val="100000"/>
              <a:buFont typeface="Calibri"/>
              <a:buChar char="•"/>
              <a:defRPr sz="2800" b="0" i="0" u="none" strike="noStrike" cap="none">
                <a:solidFill>
                  <a:srgbClr val="1E1F20"/>
                </a:solidFill>
                <a:latin typeface="Arial"/>
                <a:ea typeface="Arial"/>
                <a:cs typeface="Arial"/>
                <a:sym typeface="Arial"/>
              </a:defRPr>
            </a:lvl2pPr>
            <a:lvl3pPr marL="1143000" marR="0" lvl="2" indent="-76200" algn="l" rtl="0">
              <a:spcBef>
                <a:spcPts val="480"/>
              </a:spcBef>
              <a:buClr>
                <a:schemeClr val="accent1"/>
              </a:buClr>
              <a:buSzPct val="100000"/>
              <a:buFont typeface="Arial"/>
              <a:buChar char="•"/>
              <a:defRPr sz="2400" b="0" i="0" u="none" strike="noStrike" cap="none">
                <a:solidFill>
                  <a:srgbClr val="1E1F20"/>
                </a:solidFill>
                <a:latin typeface="Arial"/>
                <a:ea typeface="Arial"/>
                <a:cs typeface="Arial"/>
                <a:sym typeface="Arial"/>
              </a:defRPr>
            </a:lvl3pPr>
            <a:lvl4pPr marL="1600200" marR="0" lvl="3" indent="-101600" algn="l" rtl="0">
              <a:spcBef>
                <a:spcPts val="400"/>
              </a:spcBef>
              <a:buClr>
                <a:schemeClr val="accent1"/>
              </a:buClr>
              <a:buSzPct val="100000"/>
              <a:buFont typeface="Arial"/>
              <a:buChar char="–"/>
              <a:defRPr sz="2000" b="0" i="0" u="none" strike="noStrike" cap="none">
                <a:solidFill>
                  <a:srgbClr val="1E1F20"/>
                </a:solidFill>
                <a:latin typeface="Arial"/>
                <a:ea typeface="Arial"/>
                <a:cs typeface="Arial"/>
                <a:sym typeface="Arial"/>
              </a:defRPr>
            </a:lvl4pPr>
            <a:lvl5pPr marL="2057400" marR="0" lvl="4" indent="-101600" algn="l" rtl="0">
              <a:spcBef>
                <a:spcPts val="400"/>
              </a:spcBef>
              <a:buClr>
                <a:schemeClr val="accent1"/>
              </a:buClr>
              <a:buSzPct val="100000"/>
              <a:buFont typeface="Arial"/>
              <a:buChar char="»"/>
              <a:defRPr sz="2000" b="0" i="0" u="none" strike="noStrike" cap="none">
                <a:solidFill>
                  <a:srgbClr val="1E1F20"/>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77" name="Shape 177"/>
          <p:cNvSpPr txBox="1">
            <a:spLocks noGrp="1"/>
          </p:cNvSpPr>
          <p:nvPr>
            <p:ph type="body" idx="3"/>
          </p:nvPr>
        </p:nvSpPr>
        <p:spPr>
          <a:xfrm>
            <a:off x="5049078" y="1386755"/>
            <a:ext cx="3896100" cy="4344900"/>
          </a:xfrm>
          <a:prstGeom prst="rect">
            <a:avLst/>
          </a:prstGeom>
          <a:noFill/>
          <a:ln>
            <a:noFill/>
          </a:ln>
        </p:spPr>
        <p:txBody>
          <a:bodyPr wrap="square" lIns="91425" tIns="91425" rIns="91425" bIns="91425" anchor="t" anchorCtr="0"/>
          <a:lstStyle>
            <a:lvl1pPr marL="0" marR="0" lvl="0" indent="0" algn="l" rtl="0">
              <a:spcBef>
                <a:spcPts val="480"/>
              </a:spcBef>
              <a:buClr>
                <a:schemeClr val="accent1"/>
              </a:buClr>
              <a:buFont typeface="Noto Sans Symbols"/>
              <a:buNone/>
              <a:defRPr sz="2400" b="0" i="0" u="none" strike="noStrike" cap="none">
                <a:solidFill>
                  <a:srgbClr val="1E1F20"/>
                </a:solidFill>
                <a:latin typeface="Arial"/>
                <a:ea typeface="Arial"/>
                <a:cs typeface="Arial"/>
                <a:sym typeface="Arial"/>
              </a:defRPr>
            </a:lvl1pPr>
            <a:lvl2pPr marL="461962" marR="0" lvl="1" indent="-334962" algn="l" rtl="0">
              <a:spcBef>
                <a:spcPts val="400"/>
              </a:spcBef>
              <a:buClr>
                <a:schemeClr val="accent1"/>
              </a:buClr>
              <a:buSzPct val="100000"/>
              <a:buFont typeface="Arial"/>
              <a:buChar char="●"/>
              <a:defRPr sz="2000" b="0" i="0" u="none" strike="noStrike" cap="none">
                <a:solidFill>
                  <a:srgbClr val="1E1F20"/>
                </a:solidFill>
                <a:latin typeface="Arial"/>
                <a:ea typeface="Arial"/>
                <a:cs typeface="Arial"/>
                <a:sym typeface="Arial"/>
              </a:defRPr>
            </a:lvl2pPr>
            <a:lvl3pPr marL="1143000" marR="0" lvl="2" indent="-76200" algn="l" rtl="0">
              <a:spcBef>
                <a:spcPts val="480"/>
              </a:spcBef>
              <a:buClr>
                <a:schemeClr val="accent1"/>
              </a:buClr>
              <a:buSzPct val="100000"/>
              <a:buFont typeface="Arial"/>
              <a:buChar char="•"/>
              <a:defRPr sz="2400" b="0" i="0" u="none" strike="noStrike" cap="none">
                <a:solidFill>
                  <a:srgbClr val="1E1F20"/>
                </a:solidFill>
                <a:latin typeface="Arial"/>
                <a:ea typeface="Arial"/>
                <a:cs typeface="Arial"/>
                <a:sym typeface="Arial"/>
              </a:defRPr>
            </a:lvl3pPr>
            <a:lvl4pPr marL="1600200" marR="0" lvl="3" indent="-101600" algn="l" rtl="0">
              <a:spcBef>
                <a:spcPts val="400"/>
              </a:spcBef>
              <a:buClr>
                <a:schemeClr val="accent1"/>
              </a:buClr>
              <a:buSzPct val="100000"/>
              <a:buFont typeface="Arial"/>
              <a:buChar char="–"/>
              <a:defRPr sz="2000" b="0" i="0" u="none" strike="noStrike" cap="none">
                <a:solidFill>
                  <a:srgbClr val="1E1F20"/>
                </a:solidFill>
                <a:latin typeface="Arial"/>
                <a:ea typeface="Arial"/>
                <a:cs typeface="Arial"/>
                <a:sym typeface="Arial"/>
              </a:defRPr>
            </a:lvl4pPr>
            <a:lvl5pPr marL="2057400" marR="0" lvl="4" indent="-101600" algn="l" rtl="0">
              <a:spcBef>
                <a:spcPts val="400"/>
              </a:spcBef>
              <a:buClr>
                <a:schemeClr val="accent1"/>
              </a:buClr>
              <a:buSzPct val="100000"/>
              <a:buFont typeface="Arial"/>
              <a:buChar char="»"/>
              <a:defRPr sz="2000" b="0" i="0" u="none" strike="noStrike" cap="none">
                <a:solidFill>
                  <a:srgbClr val="1E1F20"/>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78" name="Shape 178"/>
          <p:cNvSpPr/>
          <p:nvPr/>
        </p:nvSpPr>
        <p:spPr>
          <a:xfrm>
            <a:off x="0" y="6678918"/>
            <a:ext cx="9144000" cy="179100"/>
          </a:xfrm>
          <a:prstGeom prst="rect">
            <a:avLst/>
          </a:prstGeom>
          <a:solidFill>
            <a:srgbClr val="4B818B"/>
          </a:solidFill>
          <a:ln>
            <a:noFill/>
          </a:ln>
        </p:spPr>
        <p:txBody>
          <a:bodyPr wrap="square"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cxnSp>
        <p:nvCxnSpPr>
          <p:cNvPr id="179" name="Shape 179"/>
          <p:cNvCxnSpPr/>
          <p:nvPr/>
        </p:nvCxnSpPr>
        <p:spPr>
          <a:xfrm rot="10800000">
            <a:off x="0" y="6629400"/>
            <a:ext cx="9144000" cy="0"/>
          </a:xfrm>
          <a:prstGeom prst="straightConnector1">
            <a:avLst/>
          </a:prstGeom>
          <a:noFill/>
          <a:ln w="12700" cap="flat" cmpd="sng">
            <a:solidFill>
              <a:schemeClr val="accent3"/>
            </a:solidFill>
            <a:prstDash val="solid"/>
            <a:round/>
            <a:headEnd type="none" w="med" len="med"/>
            <a:tailEnd type="none" w="med" len="med"/>
          </a:ln>
        </p:spPr>
      </p:cxn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cSld name="Image Slide">
    <p:spTree>
      <p:nvGrpSpPr>
        <p:cNvPr id="1" name="Shape 180"/>
        <p:cNvGrpSpPr/>
        <p:nvPr/>
      </p:nvGrpSpPr>
      <p:grpSpPr>
        <a:xfrm>
          <a:off x="0" y="0"/>
          <a:ext cx="0" cy="0"/>
          <a:chOff x="0" y="0"/>
          <a:chExt cx="0" cy="0"/>
        </a:xfrm>
      </p:grpSpPr>
      <p:sp>
        <p:nvSpPr>
          <p:cNvPr id="181" name="Shape 181"/>
          <p:cNvSpPr/>
          <p:nvPr/>
        </p:nvSpPr>
        <p:spPr>
          <a:xfrm>
            <a:off x="0" y="0"/>
            <a:ext cx="9144000" cy="6858000"/>
          </a:xfrm>
          <a:prstGeom prst="rect">
            <a:avLst/>
          </a:prstGeom>
          <a:solidFill>
            <a:srgbClr val="64BEB5"/>
          </a:solidFill>
          <a:ln>
            <a:noFill/>
          </a:ln>
        </p:spPr>
        <p:txBody>
          <a:bodyPr wrap="square"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sp>
        <p:nvSpPr>
          <p:cNvPr id="182" name="Shape 182"/>
          <p:cNvSpPr/>
          <p:nvPr/>
        </p:nvSpPr>
        <p:spPr>
          <a:xfrm>
            <a:off x="0" y="0"/>
            <a:ext cx="9144000" cy="1086000"/>
          </a:xfrm>
          <a:prstGeom prst="rect">
            <a:avLst/>
          </a:prstGeom>
          <a:solidFill>
            <a:srgbClr val="4B818B"/>
          </a:solidFill>
          <a:ln>
            <a:noFill/>
          </a:ln>
          <a:effectLst>
            <a:outerShdw blurRad="50799" dist="38100" dir="2700000" algn="tl" rotWithShape="0">
              <a:srgbClr val="000000">
                <a:alpha val="40000"/>
              </a:srgbClr>
            </a:outerShdw>
          </a:effectLst>
        </p:spPr>
        <p:txBody>
          <a:bodyPr wrap="square"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sp>
        <p:nvSpPr>
          <p:cNvPr id="183" name="Shape 183"/>
          <p:cNvSpPr txBox="1">
            <a:spLocks noGrp="1"/>
          </p:cNvSpPr>
          <p:nvPr>
            <p:ph type="body" idx="1"/>
          </p:nvPr>
        </p:nvSpPr>
        <p:spPr>
          <a:xfrm>
            <a:off x="184934" y="1"/>
            <a:ext cx="8733000" cy="986400"/>
          </a:xfrm>
          <a:prstGeom prst="rect">
            <a:avLst/>
          </a:prstGeom>
          <a:noFill/>
          <a:ln>
            <a:noFill/>
          </a:ln>
        </p:spPr>
        <p:txBody>
          <a:bodyPr wrap="square" lIns="91425" tIns="91425" rIns="91425" bIns="91425" anchor="ctr" anchorCtr="0"/>
          <a:lstStyle>
            <a:lvl1pPr marL="0" marR="0" lvl="0" indent="0" algn="l" rtl="0">
              <a:spcBef>
                <a:spcPts val="680"/>
              </a:spcBef>
              <a:buClr>
                <a:schemeClr val="accent1"/>
              </a:buClr>
              <a:buFont typeface="Noto Sans Symbols"/>
              <a:buNone/>
              <a:defRPr sz="3400" b="1" i="0" u="none" strike="noStrike" cap="none">
                <a:solidFill>
                  <a:schemeClr val="lt1"/>
                </a:solidFill>
                <a:latin typeface="Arial"/>
                <a:ea typeface="Arial"/>
                <a:cs typeface="Arial"/>
                <a:sym typeface="Arial"/>
              </a:defRPr>
            </a:lvl1pPr>
            <a:lvl2pPr marL="914400" marR="0" lvl="1" indent="-279400" algn="l" rtl="0">
              <a:spcBef>
                <a:spcPts val="560"/>
              </a:spcBef>
              <a:buClr>
                <a:schemeClr val="accent1"/>
              </a:buClr>
              <a:buSzPct val="100000"/>
              <a:buFont typeface="Calibri"/>
              <a:buChar char="•"/>
              <a:defRPr sz="2800" b="0" i="0" u="none" strike="noStrike" cap="none">
                <a:solidFill>
                  <a:srgbClr val="1E1F20"/>
                </a:solidFill>
                <a:latin typeface="Arial"/>
                <a:ea typeface="Arial"/>
                <a:cs typeface="Arial"/>
                <a:sym typeface="Arial"/>
              </a:defRPr>
            </a:lvl2pPr>
            <a:lvl3pPr marL="1143000" marR="0" lvl="2" indent="-76200" algn="l" rtl="0">
              <a:spcBef>
                <a:spcPts val="480"/>
              </a:spcBef>
              <a:buClr>
                <a:schemeClr val="accent1"/>
              </a:buClr>
              <a:buSzPct val="100000"/>
              <a:buFont typeface="Arial"/>
              <a:buChar char="•"/>
              <a:defRPr sz="2400" b="0" i="0" u="none" strike="noStrike" cap="none">
                <a:solidFill>
                  <a:srgbClr val="1E1F20"/>
                </a:solidFill>
                <a:latin typeface="Arial"/>
                <a:ea typeface="Arial"/>
                <a:cs typeface="Arial"/>
                <a:sym typeface="Arial"/>
              </a:defRPr>
            </a:lvl3pPr>
            <a:lvl4pPr marL="1600200" marR="0" lvl="3" indent="-101600" algn="l" rtl="0">
              <a:spcBef>
                <a:spcPts val="400"/>
              </a:spcBef>
              <a:buClr>
                <a:schemeClr val="accent1"/>
              </a:buClr>
              <a:buSzPct val="100000"/>
              <a:buFont typeface="Arial"/>
              <a:buChar char="–"/>
              <a:defRPr sz="2000" b="0" i="0" u="none" strike="noStrike" cap="none">
                <a:solidFill>
                  <a:srgbClr val="1E1F20"/>
                </a:solidFill>
                <a:latin typeface="Arial"/>
                <a:ea typeface="Arial"/>
                <a:cs typeface="Arial"/>
                <a:sym typeface="Arial"/>
              </a:defRPr>
            </a:lvl4pPr>
            <a:lvl5pPr marL="2057400" marR="0" lvl="4" indent="-101600" algn="l" rtl="0">
              <a:spcBef>
                <a:spcPts val="400"/>
              </a:spcBef>
              <a:buClr>
                <a:schemeClr val="accent1"/>
              </a:buClr>
              <a:buSzPct val="100000"/>
              <a:buFont typeface="Arial"/>
              <a:buChar char="»"/>
              <a:defRPr sz="2000" b="0" i="0" u="none" strike="noStrike" cap="none">
                <a:solidFill>
                  <a:srgbClr val="1E1F20"/>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84" name="Shape 184"/>
          <p:cNvSpPr txBox="1">
            <a:spLocks noGrp="1"/>
          </p:cNvSpPr>
          <p:nvPr>
            <p:ph type="body" idx="2"/>
          </p:nvPr>
        </p:nvSpPr>
        <p:spPr>
          <a:xfrm>
            <a:off x="195208" y="1234250"/>
            <a:ext cx="8722800" cy="5120700"/>
          </a:xfrm>
          <a:prstGeom prst="rect">
            <a:avLst/>
          </a:prstGeom>
          <a:noFill/>
          <a:ln>
            <a:noFill/>
          </a:ln>
        </p:spPr>
        <p:txBody>
          <a:bodyPr wrap="square" lIns="91425" tIns="91425" rIns="91425" bIns="91425" anchor="t" anchorCtr="0"/>
          <a:lstStyle>
            <a:lvl1pPr marL="0" marR="0" lvl="0" indent="0" algn="l" rtl="0">
              <a:spcBef>
                <a:spcPts val="640"/>
              </a:spcBef>
              <a:buClr>
                <a:schemeClr val="accent1"/>
              </a:buClr>
              <a:buFont typeface="Noto Sans Symbols"/>
              <a:buNone/>
              <a:defRPr sz="3200" b="0" i="0" u="none" strike="noStrike" cap="none">
                <a:solidFill>
                  <a:schemeClr val="dk1"/>
                </a:solidFill>
                <a:latin typeface="Arial"/>
                <a:ea typeface="Arial"/>
                <a:cs typeface="Arial"/>
                <a:sym typeface="Arial"/>
              </a:defRPr>
            </a:lvl1pPr>
            <a:lvl2pPr marL="457200" marR="0" lvl="1" indent="-314960" algn="l" rtl="0">
              <a:spcBef>
                <a:spcPts val="560"/>
              </a:spcBef>
              <a:buClr>
                <a:srgbClr val="2A6660"/>
              </a:buClr>
              <a:buSzPct val="80000"/>
              <a:buFont typeface="Calibri"/>
              <a:buChar char="•"/>
              <a:defRPr sz="2800" b="0" i="0" u="none" strike="noStrike" cap="none">
                <a:solidFill>
                  <a:schemeClr val="dk1"/>
                </a:solidFill>
                <a:latin typeface="Arial"/>
                <a:ea typeface="Arial"/>
                <a:cs typeface="Arial"/>
                <a:sym typeface="Arial"/>
              </a:defRPr>
            </a:lvl2pPr>
            <a:lvl3pPr marL="685800" marR="0" lvl="2" indent="-76200" algn="l" rtl="0">
              <a:spcBef>
                <a:spcPts val="480"/>
              </a:spcBef>
              <a:buClr>
                <a:schemeClr val="accent1"/>
              </a:buClr>
              <a:buSzPct val="100000"/>
              <a:buFont typeface="Arial"/>
              <a:buChar char="•"/>
              <a:defRPr sz="2400" b="0" i="0" u="none" strike="noStrike" cap="none">
                <a:solidFill>
                  <a:schemeClr val="dk1"/>
                </a:solidFill>
                <a:latin typeface="Arial"/>
                <a:ea typeface="Arial"/>
                <a:cs typeface="Arial"/>
                <a:sym typeface="Arial"/>
              </a:defRPr>
            </a:lvl3pPr>
            <a:lvl4pPr marL="1600200" marR="0" lvl="3" indent="-101600" algn="l" rtl="0">
              <a:spcBef>
                <a:spcPts val="400"/>
              </a:spcBef>
              <a:buClr>
                <a:schemeClr val="accent1"/>
              </a:buClr>
              <a:buSzPct val="100000"/>
              <a:buFont typeface="Arial"/>
              <a:buChar char="–"/>
              <a:defRPr sz="2000" b="0" i="0" u="none" strike="noStrike" cap="none">
                <a:solidFill>
                  <a:schemeClr val="dk1"/>
                </a:solidFill>
                <a:latin typeface="Arial"/>
                <a:ea typeface="Arial"/>
                <a:cs typeface="Arial"/>
                <a:sym typeface="Arial"/>
              </a:defRPr>
            </a:lvl4pPr>
            <a:lvl5pPr marL="2057400" marR="0" lvl="4" indent="-101600" algn="l" rtl="0">
              <a:spcBef>
                <a:spcPts val="400"/>
              </a:spcBef>
              <a:buClr>
                <a:schemeClr val="accent1"/>
              </a:buClr>
              <a:buSzPct val="100000"/>
              <a:buFont typeface="Arial"/>
              <a:buChar char="»"/>
              <a:defRPr sz="2000" b="0" i="0" u="none" strike="noStrike" cap="none">
                <a:solidFill>
                  <a:schemeClr val="dk1"/>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85" name="Shape 185"/>
          <p:cNvSpPr/>
          <p:nvPr/>
        </p:nvSpPr>
        <p:spPr>
          <a:xfrm>
            <a:off x="0" y="6678918"/>
            <a:ext cx="9144000" cy="179100"/>
          </a:xfrm>
          <a:prstGeom prst="rect">
            <a:avLst/>
          </a:prstGeom>
          <a:solidFill>
            <a:srgbClr val="4B818B"/>
          </a:solidFill>
          <a:ln>
            <a:noFill/>
          </a:ln>
        </p:spPr>
        <p:txBody>
          <a:bodyPr wrap="square"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cxnSp>
        <p:nvCxnSpPr>
          <p:cNvPr id="186" name="Shape 186"/>
          <p:cNvCxnSpPr/>
          <p:nvPr/>
        </p:nvCxnSpPr>
        <p:spPr>
          <a:xfrm rot="10800000">
            <a:off x="0" y="6629400"/>
            <a:ext cx="9144000" cy="0"/>
          </a:xfrm>
          <a:prstGeom prst="straightConnector1">
            <a:avLst/>
          </a:prstGeom>
          <a:noFill/>
          <a:ln w="12700" cap="flat" cmpd="sng">
            <a:solidFill>
              <a:schemeClr val="accent3"/>
            </a:solidFill>
            <a:prstDash val="solid"/>
            <a:round/>
            <a:headEnd type="none" w="med" len="med"/>
            <a:tailEnd type="none" w="med" len="med"/>
          </a:ln>
        </p:spPr>
      </p:cxn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cSld name="Content Slide No Bullets First Line">
    <p:spTree>
      <p:nvGrpSpPr>
        <p:cNvPr id="1" name="Shape 187"/>
        <p:cNvGrpSpPr/>
        <p:nvPr/>
      </p:nvGrpSpPr>
      <p:grpSpPr>
        <a:xfrm>
          <a:off x="0" y="0"/>
          <a:ext cx="0" cy="0"/>
          <a:chOff x="0" y="0"/>
          <a:chExt cx="0" cy="0"/>
        </a:xfrm>
      </p:grpSpPr>
      <p:sp>
        <p:nvSpPr>
          <p:cNvPr id="188" name="Shape 188"/>
          <p:cNvSpPr txBox="1">
            <a:spLocks noGrp="1"/>
          </p:cNvSpPr>
          <p:nvPr>
            <p:ph type="body" idx="1"/>
          </p:nvPr>
        </p:nvSpPr>
        <p:spPr>
          <a:xfrm>
            <a:off x="184933" y="1"/>
            <a:ext cx="8959200" cy="986400"/>
          </a:xfrm>
          <a:prstGeom prst="rect">
            <a:avLst/>
          </a:prstGeom>
          <a:noFill/>
          <a:ln>
            <a:noFill/>
          </a:ln>
        </p:spPr>
        <p:txBody>
          <a:bodyPr wrap="square" lIns="91425" tIns="91425" rIns="91425" bIns="91425" anchor="ctr" anchorCtr="0"/>
          <a:lstStyle>
            <a:lvl1pPr marL="0" lvl="0" indent="0" rtl="0">
              <a:spcBef>
                <a:spcPts val="0"/>
              </a:spcBef>
              <a:buClr>
                <a:schemeClr val="dk1"/>
              </a:buClr>
              <a:buFont typeface="Arial"/>
              <a:buNone/>
              <a:defRPr sz="3400" b="1">
                <a:solidFill>
                  <a:schemeClr val="dk1"/>
                </a:solidFill>
              </a:defRPr>
            </a:lvl1pPr>
            <a:lvl2pPr lvl="1" rtl="0">
              <a:spcBef>
                <a:spcPts val="0"/>
              </a:spcBef>
              <a:defRPr sz="2800">
                <a:solidFill>
                  <a:srgbClr val="1E1F20"/>
                </a:solidFill>
                <a:latin typeface="Arial"/>
                <a:ea typeface="Arial"/>
                <a:cs typeface="Arial"/>
                <a:sym typeface="Arial"/>
              </a:defRPr>
            </a:lvl2pPr>
            <a:lvl3pPr lvl="2" rtl="0">
              <a:spcBef>
                <a:spcPts val="0"/>
              </a:spcBef>
              <a:defRPr sz="2400">
                <a:solidFill>
                  <a:srgbClr val="1E1F20"/>
                </a:solidFill>
                <a:latin typeface="Arial"/>
                <a:ea typeface="Arial"/>
                <a:cs typeface="Arial"/>
                <a:sym typeface="Arial"/>
              </a:defRPr>
            </a:lvl3pPr>
            <a:lvl4pPr lvl="3" rtl="0">
              <a:spcBef>
                <a:spcPts val="0"/>
              </a:spcBef>
              <a:defRPr sz="2000">
                <a:solidFill>
                  <a:srgbClr val="1E1F20"/>
                </a:solidFill>
                <a:latin typeface="Arial"/>
                <a:ea typeface="Arial"/>
                <a:cs typeface="Arial"/>
                <a:sym typeface="Arial"/>
              </a:defRPr>
            </a:lvl4pPr>
            <a:lvl5pPr lvl="4" rtl="0">
              <a:spcBef>
                <a:spcPts val="0"/>
              </a:spcBef>
              <a:defRPr sz="2000">
                <a:solidFill>
                  <a:srgbClr val="1E1F20"/>
                </a:solidFill>
                <a:latin typeface="Arial"/>
                <a:ea typeface="Arial"/>
                <a:cs typeface="Arial"/>
                <a:sym typeface="Arial"/>
              </a:defRPr>
            </a:lvl5pPr>
            <a:lvl6pPr lvl="5" rtl="0">
              <a:spcBef>
                <a:spcPts val="0"/>
              </a:spcBef>
              <a:defRPr sz="2000">
                <a:solidFill>
                  <a:schemeClr val="dk1"/>
                </a:solidFill>
                <a:latin typeface="Arial"/>
                <a:ea typeface="Arial"/>
                <a:cs typeface="Arial"/>
                <a:sym typeface="Arial"/>
              </a:defRPr>
            </a:lvl6pPr>
            <a:lvl7pPr lvl="6" rtl="0">
              <a:spcBef>
                <a:spcPts val="0"/>
              </a:spcBef>
              <a:defRPr sz="2000">
                <a:solidFill>
                  <a:schemeClr val="dk1"/>
                </a:solidFill>
                <a:latin typeface="Arial"/>
                <a:ea typeface="Arial"/>
                <a:cs typeface="Arial"/>
                <a:sym typeface="Arial"/>
              </a:defRPr>
            </a:lvl7pPr>
            <a:lvl8pPr lvl="7" rtl="0">
              <a:spcBef>
                <a:spcPts val="0"/>
              </a:spcBef>
              <a:defRPr sz="2000">
                <a:solidFill>
                  <a:schemeClr val="dk1"/>
                </a:solidFill>
                <a:latin typeface="Arial"/>
                <a:ea typeface="Arial"/>
                <a:cs typeface="Arial"/>
                <a:sym typeface="Arial"/>
              </a:defRPr>
            </a:lvl8pPr>
            <a:lvl9pPr lvl="8" rtl="0">
              <a:spcBef>
                <a:spcPts val="0"/>
              </a:spcBef>
              <a:defRPr sz="2000">
                <a:solidFill>
                  <a:schemeClr val="dk1"/>
                </a:solidFill>
                <a:latin typeface="Arial"/>
                <a:ea typeface="Arial"/>
                <a:cs typeface="Arial"/>
                <a:sym typeface="Arial"/>
              </a:defRPr>
            </a:lvl9pPr>
          </a:lstStyle>
          <a:p>
            <a:endParaRPr/>
          </a:p>
        </p:txBody>
      </p:sp>
      <p:sp>
        <p:nvSpPr>
          <p:cNvPr id="189" name="Shape 189"/>
          <p:cNvSpPr txBox="1">
            <a:spLocks noGrp="1"/>
          </p:cNvSpPr>
          <p:nvPr>
            <p:ph type="body" idx="2"/>
          </p:nvPr>
        </p:nvSpPr>
        <p:spPr>
          <a:xfrm>
            <a:off x="195208" y="1234250"/>
            <a:ext cx="8722800" cy="5303400"/>
          </a:xfrm>
          <a:prstGeom prst="rect">
            <a:avLst/>
          </a:prstGeom>
          <a:noFill/>
          <a:ln>
            <a:noFill/>
          </a:ln>
        </p:spPr>
        <p:txBody>
          <a:bodyPr wrap="square" lIns="91425" tIns="91425" rIns="91425" bIns="91425" anchor="t" anchorCtr="0"/>
          <a:lstStyle>
            <a:lvl1pPr marL="0" lvl="0" indent="0" rtl="0">
              <a:spcBef>
                <a:spcPts val="0"/>
              </a:spcBef>
              <a:buClr>
                <a:srgbClr val="1E1F20"/>
              </a:buClr>
              <a:buFont typeface="Arial"/>
              <a:buNone/>
              <a:defRPr>
                <a:solidFill>
                  <a:srgbClr val="1E1F20"/>
                </a:solidFill>
              </a:defRPr>
            </a:lvl1pPr>
            <a:lvl2pPr marL="457200" lvl="1" indent="-314960" rtl="0">
              <a:spcBef>
                <a:spcPts val="0"/>
              </a:spcBef>
              <a:buClr>
                <a:srgbClr val="2A6660"/>
              </a:buClr>
              <a:buFont typeface="Arial"/>
              <a:buChar char="•"/>
              <a:defRPr>
                <a:solidFill>
                  <a:srgbClr val="1E1F20"/>
                </a:solidFill>
              </a:defRPr>
            </a:lvl2pPr>
            <a:lvl3pPr marL="685800" lvl="2" rtl="0">
              <a:spcBef>
                <a:spcPts val="0"/>
              </a:spcBef>
              <a:defRPr>
                <a:solidFill>
                  <a:srgbClr val="1E1F20"/>
                </a:solidFill>
              </a:defRPr>
            </a:lvl3pPr>
            <a:lvl4pPr lvl="3" rtl="0">
              <a:spcBef>
                <a:spcPts val="0"/>
              </a:spcBef>
              <a:defRPr>
                <a:solidFill>
                  <a:srgbClr val="1E1F20"/>
                </a:solidFill>
              </a:defRPr>
            </a:lvl4pPr>
            <a:lvl5pPr lvl="4" rtl="0">
              <a:spcBef>
                <a:spcPts val="0"/>
              </a:spcBef>
              <a:defRPr>
                <a:solidFill>
                  <a:srgbClr val="1E1F20"/>
                </a:solidFill>
              </a:defRPr>
            </a:lvl5pPr>
            <a:lvl6pPr lvl="5" rtl="0">
              <a:spcBef>
                <a:spcPts val="0"/>
              </a:spcBef>
              <a:defRPr sz="2000">
                <a:solidFill>
                  <a:schemeClr val="dk1"/>
                </a:solidFill>
                <a:latin typeface="Arial"/>
                <a:ea typeface="Arial"/>
                <a:cs typeface="Arial"/>
                <a:sym typeface="Arial"/>
              </a:defRPr>
            </a:lvl6pPr>
            <a:lvl7pPr lvl="6" rtl="0">
              <a:spcBef>
                <a:spcPts val="0"/>
              </a:spcBef>
              <a:defRPr sz="2000">
                <a:solidFill>
                  <a:schemeClr val="dk1"/>
                </a:solidFill>
                <a:latin typeface="Arial"/>
                <a:ea typeface="Arial"/>
                <a:cs typeface="Arial"/>
                <a:sym typeface="Arial"/>
              </a:defRPr>
            </a:lvl7pPr>
            <a:lvl8pPr lvl="7" rtl="0">
              <a:spcBef>
                <a:spcPts val="0"/>
              </a:spcBef>
              <a:defRPr sz="2000">
                <a:solidFill>
                  <a:schemeClr val="dk1"/>
                </a:solidFill>
                <a:latin typeface="Arial"/>
                <a:ea typeface="Arial"/>
                <a:cs typeface="Arial"/>
                <a:sym typeface="Arial"/>
              </a:defRPr>
            </a:lvl8pPr>
            <a:lvl9pPr lvl="8" rtl="0">
              <a:spcBef>
                <a:spcPts val="0"/>
              </a:spcBef>
              <a:defRPr sz="2000">
                <a:solidFill>
                  <a:schemeClr val="dk1"/>
                </a:solidFill>
                <a:latin typeface="Arial"/>
                <a:ea typeface="Arial"/>
                <a:cs typeface="Arial"/>
                <a:sym typeface="Arial"/>
              </a:defRPr>
            </a:lvl9pPr>
          </a:lstStyle>
          <a:p>
            <a:endParaRPr/>
          </a:p>
        </p:txBody>
      </p:sp>
      <p:sp>
        <p:nvSpPr>
          <p:cNvPr id="190" name="Shape 190"/>
          <p:cNvSpPr/>
          <p:nvPr/>
        </p:nvSpPr>
        <p:spPr>
          <a:xfrm>
            <a:off x="0" y="6678918"/>
            <a:ext cx="9144000" cy="179100"/>
          </a:xfrm>
          <a:prstGeom prst="rect">
            <a:avLst/>
          </a:prstGeom>
          <a:gradFill>
            <a:gsLst>
              <a:gs pos="0">
                <a:srgbClr val="284B52"/>
              </a:gs>
              <a:gs pos="50000">
                <a:srgbClr val="396D78"/>
              </a:gs>
              <a:gs pos="100000">
                <a:srgbClr val="46848F"/>
              </a:gs>
            </a:gsLst>
            <a:lin ang="2700006" scaled="0"/>
          </a:gradFill>
          <a:ln>
            <a:noFill/>
          </a:ln>
        </p:spPr>
        <p:txBody>
          <a:bodyPr wrap="square"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cxnSp>
        <p:nvCxnSpPr>
          <p:cNvPr id="191" name="Shape 191"/>
          <p:cNvCxnSpPr/>
          <p:nvPr/>
        </p:nvCxnSpPr>
        <p:spPr>
          <a:xfrm rot="10800000">
            <a:off x="0" y="6629400"/>
            <a:ext cx="9144000" cy="0"/>
          </a:xfrm>
          <a:prstGeom prst="straightConnector1">
            <a:avLst/>
          </a:prstGeom>
          <a:noFill/>
          <a:ln w="12700" cap="flat" cmpd="sng">
            <a:solidFill>
              <a:schemeClr val="accent3"/>
            </a:solidFill>
            <a:prstDash val="solid"/>
            <a:round/>
            <a:headEnd type="none" w="med" len="med"/>
            <a:tailEnd type="none" w="med" len="med"/>
          </a:ln>
        </p:spPr>
      </p:cxn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cSld name="Blank 1">
    <p:spTree>
      <p:nvGrpSpPr>
        <p:cNvPr id="1" name="Shape 192"/>
        <p:cNvGrpSpPr/>
        <p:nvPr/>
      </p:nvGrpSpPr>
      <p:grpSpPr>
        <a:xfrm>
          <a:off x="0" y="0"/>
          <a:ext cx="0" cy="0"/>
          <a:chOff x="0" y="0"/>
          <a:chExt cx="0" cy="0"/>
        </a:xfrm>
      </p:grpSpPr>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cSld name="Title and Content 1">
    <p:spTree>
      <p:nvGrpSpPr>
        <p:cNvPr id="1" name="Shape 193"/>
        <p:cNvGrpSpPr/>
        <p:nvPr/>
      </p:nvGrpSpPr>
      <p:grpSpPr>
        <a:xfrm>
          <a:off x="0" y="0"/>
          <a:ext cx="0" cy="0"/>
          <a:chOff x="0" y="0"/>
          <a:chExt cx="0" cy="0"/>
        </a:xfrm>
      </p:grpSpPr>
      <p:sp>
        <p:nvSpPr>
          <p:cNvPr id="194" name="Shape 194"/>
          <p:cNvSpPr txBox="1">
            <a:spLocks noGrp="1"/>
          </p:cNvSpPr>
          <p:nvPr>
            <p:ph type="title"/>
          </p:nvPr>
        </p:nvSpPr>
        <p:spPr>
          <a:xfrm>
            <a:off x="457200" y="274637"/>
            <a:ext cx="8229600" cy="1143000"/>
          </a:xfrm>
          <a:prstGeom prst="rect">
            <a:avLst/>
          </a:prstGeom>
          <a:noFill/>
          <a:ln>
            <a:noFill/>
          </a:ln>
        </p:spPr>
        <p:txBody>
          <a:bodyPr wrap="square" lIns="91425" tIns="91425" rIns="91425" bIns="91425" anchor="ctr" anchorCtr="0"/>
          <a:lstStyle>
            <a:lvl1pPr lvl="0" algn="ctr" rtl="0">
              <a:spcBef>
                <a:spcPts val="0"/>
              </a:spcBef>
              <a:buClr>
                <a:schemeClr val="dk1"/>
              </a:buClr>
              <a:buFont typeface="Times New Roman"/>
              <a:buNone/>
              <a:defRPr sz="2800" b="1" i="0" u="none">
                <a:solidFill>
                  <a:schemeClr val="dk1"/>
                </a:solidFill>
                <a:latin typeface="Times New Roman"/>
                <a:ea typeface="Times New Roman"/>
                <a:cs typeface="Times New Roman"/>
                <a:sym typeface="Times New Roman"/>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195" name="Shape 195"/>
          <p:cNvSpPr txBox="1">
            <a:spLocks noGrp="1"/>
          </p:cNvSpPr>
          <p:nvPr>
            <p:ph type="body" idx="1"/>
          </p:nvPr>
        </p:nvSpPr>
        <p:spPr>
          <a:xfrm>
            <a:off x="457200" y="1600200"/>
            <a:ext cx="8229600" cy="4526100"/>
          </a:xfrm>
          <a:prstGeom prst="rect">
            <a:avLst/>
          </a:prstGeom>
          <a:noFill/>
          <a:ln>
            <a:noFill/>
          </a:ln>
        </p:spPr>
        <p:txBody>
          <a:bodyPr wrap="square" lIns="91425" tIns="91425" rIns="91425" bIns="91425" anchor="t" anchorCtr="0"/>
          <a:lstStyle>
            <a:lvl1pPr marL="342900" lvl="0" indent="-190500" algn="l" rtl="0">
              <a:spcBef>
                <a:spcPts val="480"/>
              </a:spcBef>
              <a:buClr>
                <a:schemeClr val="dk1"/>
              </a:buClr>
              <a:buFont typeface="Arial"/>
              <a:buChar char="•"/>
              <a:defRPr sz="2400" b="1" i="0">
                <a:solidFill>
                  <a:schemeClr val="dk1"/>
                </a:solidFill>
                <a:latin typeface="Times New Roman"/>
                <a:ea typeface="Times New Roman"/>
                <a:cs typeface="Times New Roman"/>
                <a:sym typeface="Times New Roman"/>
              </a:defRPr>
            </a:lvl1pPr>
            <a:lvl2pPr marL="742950" lvl="1" indent="-133350" algn="l" rtl="0">
              <a:spcBef>
                <a:spcPts val="480"/>
              </a:spcBef>
              <a:buClr>
                <a:schemeClr val="dk1"/>
              </a:buClr>
              <a:buFont typeface="Arial"/>
              <a:buChar char="–"/>
              <a:defRPr sz="2400" b="1" i="0">
                <a:solidFill>
                  <a:schemeClr val="dk1"/>
                </a:solidFill>
                <a:latin typeface="Times New Roman"/>
                <a:ea typeface="Times New Roman"/>
                <a:cs typeface="Times New Roman"/>
                <a:sym typeface="Times New Roman"/>
              </a:defRPr>
            </a:lvl2pPr>
            <a:lvl3pPr marL="1143000" lvl="2" indent="-76200" algn="l" rtl="0">
              <a:spcBef>
                <a:spcPts val="480"/>
              </a:spcBef>
              <a:buClr>
                <a:schemeClr val="dk1"/>
              </a:buClr>
              <a:buFont typeface="Arial"/>
              <a:buChar char="•"/>
              <a:defRPr sz="2400" b="1" i="0">
                <a:solidFill>
                  <a:schemeClr val="dk1"/>
                </a:solidFill>
                <a:latin typeface="Times New Roman"/>
                <a:ea typeface="Times New Roman"/>
                <a:cs typeface="Times New Roman"/>
                <a:sym typeface="Times New Roman"/>
              </a:defRPr>
            </a:lvl3pPr>
            <a:lvl4pPr marL="1600200" lvl="3" indent="-76200" algn="l" rtl="0">
              <a:spcBef>
                <a:spcPts val="480"/>
              </a:spcBef>
              <a:buClr>
                <a:schemeClr val="dk1"/>
              </a:buClr>
              <a:buFont typeface="Arial"/>
              <a:buChar char="–"/>
              <a:defRPr sz="2400" b="1" i="0">
                <a:solidFill>
                  <a:schemeClr val="dk1"/>
                </a:solidFill>
                <a:latin typeface="Times New Roman"/>
                <a:ea typeface="Times New Roman"/>
                <a:cs typeface="Times New Roman"/>
                <a:sym typeface="Times New Roman"/>
              </a:defRPr>
            </a:lvl4pPr>
            <a:lvl5pPr marL="2057400" lvl="4" indent="-76200" algn="l" rtl="0">
              <a:spcBef>
                <a:spcPts val="480"/>
              </a:spcBef>
              <a:buClr>
                <a:schemeClr val="dk1"/>
              </a:buClr>
              <a:buFont typeface="Arial"/>
              <a:buChar char="»"/>
              <a:defRPr sz="2400" b="1" i="0">
                <a:solidFill>
                  <a:schemeClr val="dk1"/>
                </a:solidFill>
                <a:latin typeface="Times New Roman"/>
                <a:ea typeface="Times New Roman"/>
                <a:cs typeface="Times New Roman"/>
                <a:sym typeface="Times New Roman"/>
              </a:defRPr>
            </a:lvl5pPr>
            <a:lvl6pPr marL="2514600" lvl="5" indent="-101600" algn="l" rtl="0">
              <a:spcBef>
                <a:spcPts val="400"/>
              </a:spcBef>
              <a:buClr>
                <a:schemeClr val="dk1"/>
              </a:buClr>
              <a:buFont typeface="Arial"/>
              <a:buChar char="•"/>
              <a:defRPr sz="2000">
                <a:solidFill>
                  <a:schemeClr val="dk1"/>
                </a:solidFill>
                <a:latin typeface="Calibri"/>
                <a:ea typeface="Calibri"/>
                <a:cs typeface="Calibri"/>
                <a:sym typeface="Calibri"/>
              </a:defRPr>
            </a:lvl6pPr>
            <a:lvl7pPr marL="2971800" lvl="6" indent="-101600" algn="l" rtl="0">
              <a:spcBef>
                <a:spcPts val="400"/>
              </a:spcBef>
              <a:buClr>
                <a:schemeClr val="dk1"/>
              </a:buClr>
              <a:buFont typeface="Arial"/>
              <a:buChar char="•"/>
              <a:defRPr sz="2000">
                <a:solidFill>
                  <a:schemeClr val="dk1"/>
                </a:solidFill>
                <a:latin typeface="Calibri"/>
                <a:ea typeface="Calibri"/>
                <a:cs typeface="Calibri"/>
                <a:sym typeface="Calibri"/>
              </a:defRPr>
            </a:lvl7pPr>
            <a:lvl8pPr marL="3429000" lvl="7" indent="-101600" algn="l" rtl="0">
              <a:spcBef>
                <a:spcPts val="400"/>
              </a:spcBef>
              <a:buClr>
                <a:schemeClr val="dk1"/>
              </a:buClr>
              <a:buFont typeface="Arial"/>
              <a:buChar char="•"/>
              <a:defRPr sz="2000">
                <a:solidFill>
                  <a:schemeClr val="dk1"/>
                </a:solidFill>
                <a:latin typeface="Calibri"/>
                <a:ea typeface="Calibri"/>
                <a:cs typeface="Calibri"/>
                <a:sym typeface="Calibri"/>
              </a:defRPr>
            </a:lvl8pPr>
            <a:lvl9pPr marL="3886200" lvl="8" indent="-101600" algn="l" rtl="0">
              <a:spcBef>
                <a:spcPts val="400"/>
              </a:spcBef>
              <a:buClr>
                <a:schemeClr val="dk1"/>
              </a:buClr>
              <a:buFont typeface="Arial"/>
              <a:buChar char="•"/>
              <a:defRPr sz="2000">
                <a:solidFill>
                  <a:schemeClr val="dk1"/>
                </a:solidFill>
                <a:latin typeface="Calibri"/>
                <a:ea typeface="Calibri"/>
                <a:cs typeface="Calibri"/>
                <a:sym typeface="Calibri"/>
              </a:defRPr>
            </a:lvl9pPr>
          </a:lstStyle>
          <a:p>
            <a:endParaRPr/>
          </a:p>
        </p:txBody>
      </p:sp>
      <p:sp>
        <p:nvSpPr>
          <p:cNvPr id="196" name="Shape 196"/>
          <p:cNvSpPr txBox="1">
            <a:spLocks noGrp="1"/>
          </p:cNvSpPr>
          <p:nvPr>
            <p:ph type="dt" idx="10"/>
          </p:nvPr>
        </p:nvSpPr>
        <p:spPr>
          <a:xfrm>
            <a:off x="457200" y="6356350"/>
            <a:ext cx="2133600" cy="365100"/>
          </a:xfrm>
          <a:prstGeom prst="rect">
            <a:avLst/>
          </a:prstGeom>
          <a:noFill/>
          <a:ln>
            <a:noFill/>
          </a:ln>
        </p:spPr>
        <p:txBody>
          <a:bodyPr wrap="square" lIns="91425" tIns="91425" rIns="91425" bIns="91425" anchor="t" anchorCtr="0"/>
          <a:lstStyle>
            <a:lvl1pPr marL="0" marR="0" lvl="0" indent="0" algn="l" rtl="0">
              <a:spcBef>
                <a:spcPts val="0"/>
              </a:spcBef>
              <a:defRPr sz="1800" b="0" i="0" u="none" strike="noStrike" cap="none">
                <a:solidFill>
                  <a:schemeClr val="dk1"/>
                </a:solidFill>
                <a:latin typeface="Calibri"/>
                <a:ea typeface="Calibri"/>
                <a:cs typeface="Calibri"/>
                <a:sym typeface="Calibri"/>
              </a:defRPr>
            </a:lvl1pPr>
            <a:lvl2pPr marL="457200" marR="0" lvl="1" indent="0" algn="l" rtl="0">
              <a:spcBef>
                <a:spcPts val="0"/>
              </a:spcBef>
              <a:defRPr sz="1800" b="0" i="0" u="none" strike="noStrike" cap="none">
                <a:solidFill>
                  <a:schemeClr val="dk1"/>
                </a:solidFill>
                <a:latin typeface="Calibri"/>
                <a:ea typeface="Calibri"/>
                <a:cs typeface="Calibri"/>
                <a:sym typeface="Calibri"/>
              </a:defRPr>
            </a:lvl2pPr>
            <a:lvl3pPr marL="914400" marR="0" lvl="2" indent="0" algn="l" rtl="0">
              <a:spcBef>
                <a:spcPts val="0"/>
              </a:spcBef>
              <a:defRPr sz="1800" b="0" i="0" u="none" strike="noStrike" cap="none">
                <a:solidFill>
                  <a:schemeClr val="dk1"/>
                </a:solidFill>
                <a:latin typeface="Calibri"/>
                <a:ea typeface="Calibri"/>
                <a:cs typeface="Calibri"/>
                <a:sym typeface="Calibri"/>
              </a:defRPr>
            </a:lvl3pPr>
            <a:lvl4pPr marL="1371600" marR="0" lvl="3" indent="0" algn="l" rtl="0">
              <a:spcBef>
                <a:spcPts val="0"/>
              </a:spcBef>
              <a:defRPr sz="1800" b="0" i="0" u="none" strike="noStrike" cap="none">
                <a:solidFill>
                  <a:schemeClr val="dk1"/>
                </a:solidFill>
                <a:latin typeface="Calibri"/>
                <a:ea typeface="Calibri"/>
                <a:cs typeface="Calibri"/>
                <a:sym typeface="Calibri"/>
              </a:defRPr>
            </a:lvl4pPr>
            <a:lvl5pPr marL="1828800" marR="0" lvl="4" indent="0" algn="l" rtl="0">
              <a:spcBef>
                <a:spcPts val="0"/>
              </a:spcBef>
              <a:defRPr sz="1800" b="0" i="0" u="none" strike="noStrike" cap="none">
                <a:solidFill>
                  <a:schemeClr val="dk1"/>
                </a:solidFill>
                <a:latin typeface="Calibri"/>
                <a:ea typeface="Calibri"/>
                <a:cs typeface="Calibri"/>
                <a:sym typeface="Calibri"/>
              </a:defRPr>
            </a:lvl5pPr>
            <a:lvl6pPr marL="2286000" marR="0" lvl="5" indent="0" algn="l" rtl="0">
              <a:spcBef>
                <a:spcPts val="0"/>
              </a:spcBef>
              <a:defRPr sz="1800" b="0" i="0" u="none" strike="noStrike" cap="none">
                <a:solidFill>
                  <a:schemeClr val="dk1"/>
                </a:solidFill>
                <a:latin typeface="Calibri"/>
                <a:ea typeface="Calibri"/>
                <a:cs typeface="Calibri"/>
                <a:sym typeface="Calibri"/>
              </a:defRPr>
            </a:lvl6pPr>
            <a:lvl7pPr marL="2743200" marR="0" lvl="6" indent="0" algn="l" rtl="0">
              <a:spcBef>
                <a:spcPts val="0"/>
              </a:spcBef>
              <a:defRPr sz="1800" b="0" i="0" u="none" strike="noStrike" cap="none">
                <a:solidFill>
                  <a:schemeClr val="dk1"/>
                </a:solidFill>
                <a:latin typeface="Calibri"/>
                <a:ea typeface="Calibri"/>
                <a:cs typeface="Calibri"/>
                <a:sym typeface="Calibri"/>
              </a:defRPr>
            </a:lvl7pPr>
            <a:lvl8pPr marL="3200400" marR="0" lvl="7" indent="0" algn="l" rtl="0">
              <a:spcBef>
                <a:spcPts val="0"/>
              </a:spcBef>
              <a:defRPr sz="1800" b="0" i="0" u="none" strike="noStrike" cap="none">
                <a:solidFill>
                  <a:schemeClr val="dk1"/>
                </a:solidFill>
                <a:latin typeface="Calibri"/>
                <a:ea typeface="Calibri"/>
                <a:cs typeface="Calibri"/>
                <a:sym typeface="Calibri"/>
              </a:defRPr>
            </a:lvl8pPr>
            <a:lvl9pPr marL="3657600" marR="0" lvl="8" indent="0" algn="l" rtl="0">
              <a:spcBef>
                <a:spcPts val="0"/>
              </a:spcBef>
              <a:defRPr sz="1800" b="0" i="0" u="none" strike="noStrike" cap="none">
                <a:solidFill>
                  <a:schemeClr val="dk1"/>
                </a:solidFill>
                <a:latin typeface="Calibri"/>
                <a:ea typeface="Calibri"/>
                <a:cs typeface="Calibri"/>
                <a:sym typeface="Calibri"/>
              </a:defRPr>
            </a:lvl9pPr>
          </a:lstStyle>
          <a:p>
            <a:endParaRPr/>
          </a:p>
        </p:txBody>
      </p:sp>
      <p:sp>
        <p:nvSpPr>
          <p:cNvPr id="197" name="Shape 197"/>
          <p:cNvSpPr txBox="1">
            <a:spLocks noGrp="1"/>
          </p:cNvSpPr>
          <p:nvPr>
            <p:ph type="ftr" idx="11"/>
          </p:nvPr>
        </p:nvSpPr>
        <p:spPr>
          <a:xfrm>
            <a:off x="3124200" y="6356350"/>
            <a:ext cx="2895600" cy="365100"/>
          </a:xfrm>
          <a:prstGeom prst="rect">
            <a:avLst/>
          </a:prstGeom>
          <a:noFill/>
          <a:ln>
            <a:noFill/>
          </a:ln>
        </p:spPr>
        <p:txBody>
          <a:bodyPr wrap="square" lIns="91425" tIns="91425" rIns="91425" bIns="91425" anchor="t" anchorCtr="0"/>
          <a:lstStyle>
            <a:lvl1pPr marL="0" marR="0" lvl="0" indent="0" algn="l" rtl="0">
              <a:spcBef>
                <a:spcPts val="0"/>
              </a:spcBef>
              <a:defRPr sz="1800" b="0" i="0" u="none" strike="noStrike" cap="none">
                <a:solidFill>
                  <a:schemeClr val="dk1"/>
                </a:solidFill>
                <a:latin typeface="Calibri"/>
                <a:ea typeface="Calibri"/>
                <a:cs typeface="Calibri"/>
                <a:sym typeface="Calibri"/>
              </a:defRPr>
            </a:lvl1pPr>
            <a:lvl2pPr marL="457200" marR="0" lvl="1" indent="0" algn="l" rtl="0">
              <a:spcBef>
                <a:spcPts val="0"/>
              </a:spcBef>
              <a:defRPr sz="1800" b="0" i="0" u="none" strike="noStrike" cap="none">
                <a:solidFill>
                  <a:schemeClr val="dk1"/>
                </a:solidFill>
                <a:latin typeface="Calibri"/>
                <a:ea typeface="Calibri"/>
                <a:cs typeface="Calibri"/>
                <a:sym typeface="Calibri"/>
              </a:defRPr>
            </a:lvl2pPr>
            <a:lvl3pPr marL="914400" marR="0" lvl="2" indent="0" algn="l" rtl="0">
              <a:spcBef>
                <a:spcPts val="0"/>
              </a:spcBef>
              <a:defRPr sz="1800" b="0" i="0" u="none" strike="noStrike" cap="none">
                <a:solidFill>
                  <a:schemeClr val="dk1"/>
                </a:solidFill>
                <a:latin typeface="Calibri"/>
                <a:ea typeface="Calibri"/>
                <a:cs typeface="Calibri"/>
                <a:sym typeface="Calibri"/>
              </a:defRPr>
            </a:lvl3pPr>
            <a:lvl4pPr marL="1371600" marR="0" lvl="3" indent="0" algn="l" rtl="0">
              <a:spcBef>
                <a:spcPts val="0"/>
              </a:spcBef>
              <a:defRPr sz="1800" b="0" i="0" u="none" strike="noStrike" cap="none">
                <a:solidFill>
                  <a:schemeClr val="dk1"/>
                </a:solidFill>
                <a:latin typeface="Calibri"/>
                <a:ea typeface="Calibri"/>
                <a:cs typeface="Calibri"/>
                <a:sym typeface="Calibri"/>
              </a:defRPr>
            </a:lvl4pPr>
            <a:lvl5pPr marL="1828800" marR="0" lvl="4" indent="0" algn="l" rtl="0">
              <a:spcBef>
                <a:spcPts val="0"/>
              </a:spcBef>
              <a:defRPr sz="1800" b="0" i="0" u="none" strike="noStrike" cap="none">
                <a:solidFill>
                  <a:schemeClr val="dk1"/>
                </a:solidFill>
                <a:latin typeface="Calibri"/>
                <a:ea typeface="Calibri"/>
                <a:cs typeface="Calibri"/>
                <a:sym typeface="Calibri"/>
              </a:defRPr>
            </a:lvl5pPr>
            <a:lvl6pPr marL="2286000" marR="0" lvl="5" indent="0" algn="l" rtl="0">
              <a:spcBef>
                <a:spcPts val="0"/>
              </a:spcBef>
              <a:defRPr sz="1800" b="0" i="0" u="none" strike="noStrike" cap="none">
                <a:solidFill>
                  <a:schemeClr val="dk1"/>
                </a:solidFill>
                <a:latin typeface="Calibri"/>
                <a:ea typeface="Calibri"/>
                <a:cs typeface="Calibri"/>
                <a:sym typeface="Calibri"/>
              </a:defRPr>
            </a:lvl6pPr>
            <a:lvl7pPr marL="2743200" marR="0" lvl="6" indent="0" algn="l" rtl="0">
              <a:spcBef>
                <a:spcPts val="0"/>
              </a:spcBef>
              <a:defRPr sz="1800" b="0" i="0" u="none" strike="noStrike" cap="none">
                <a:solidFill>
                  <a:schemeClr val="dk1"/>
                </a:solidFill>
                <a:latin typeface="Calibri"/>
                <a:ea typeface="Calibri"/>
                <a:cs typeface="Calibri"/>
                <a:sym typeface="Calibri"/>
              </a:defRPr>
            </a:lvl7pPr>
            <a:lvl8pPr marL="3200400" marR="0" lvl="7" indent="0" algn="l" rtl="0">
              <a:spcBef>
                <a:spcPts val="0"/>
              </a:spcBef>
              <a:defRPr sz="1800" b="0" i="0" u="none" strike="noStrike" cap="none">
                <a:solidFill>
                  <a:schemeClr val="dk1"/>
                </a:solidFill>
                <a:latin typeface="Calibri"/>
                <a:ea typeface="Calibri"/>
                <a:cs typeface="Calibri"/>
                <a:sym typeface="Calibri"/>
              </a:defRPr>
            </a:lvl8pPr>
            <a:lvl9pPr marL="3657600" marR="0" lvl="8" indent="0" algn="l" rtl="0">
              <a:spcBef>
                <a:spcPts val="0"/>
              </a:spcBef>
              <a:defRPr sz="1800" b="0" i="0" u="none" strike="noStrike" cap="none">
                <a:solidFill>
                  <a:schemeClr val="dk1"/>
                </a:solidFill>
                <a:latin typeface="Calibri"/>
                <a:ea typeface="Calibri"/>
                <a:cs typeface="Calibri"/>
                <a:sym typeface="Calibri"/>
              </a:defRPr>
            </a:lvl9pPr>
          </a:lstStyle>
          <a:p>
            <a:endParaRPr/>
          </a:p>
        </p:txBody>
      </p:sp>
      <p:sp>
        <p:nvSpPr>
          <p:cNvPr id="198" name="Shape 198"/>
          <p:cNvSpPr txBox="1">
            <a:spLocks noGrp="1"/>
          </p:cNvSpPr>
          <p:nvPr>
            <p:ph type="sldNum" idx="12"/>
          </p:nvPr>
        </p:nvSpPr>
        <p:spPr>
          <a:xfrm>
            <a:off x="6553200" y="6356350"/>
            <a:ext cx="2133600" cy="365100"/>
          </a:xfrm>
          <a:prstGeom prst="rect">
            <a:avLst/>
          </a:prstGeom>
          <a:noFill/>
          <a:ln>
            <a:noFill/>
          </a:ln>
        </p:spPr>
        <p:txBody>
          <a:bodyPr wrap="square" lIns="91425" tIns="45700" rIns="91425" bIns="45700" anchor="t" anchorCtr="0">
            <a:noAutofit/>
          </a:bodyPr>
          <a:lstStyle/>
          <a:p>
            <a:pPr marL="0" marR="0" lvl="0" indent="0" algn="l" rtl="0">
              <a:spcBef>
                <a:spcPts val="0"/>
              </a:spcBef>
              <a:buSzPct val="25000"/>
              <a:buNone/>
            </a:pPr>
            <a:fld id="{00000000-1234-1234-1234-123412341234}" type="slidenum">
              <a:rPr lang="en" sz="1800" b="0" i="0" u="none" strike="noStrike" cap="none">
                <a:solidFill>
                  <a:schemeClr val="dk1"/>
                </a:solidFill>
                <a:latin typeface="Calibri"/>
                <a:ea typeface="Calibri"/>
                <a:cs typeface="Calibri"/>
                <a:sym typeface="Calibri"/>
              </a:rPr>
              <a:t>‹#›</a:t>
            </a:fld>
            <a:endParaRPr lang="en" sz="1800" b="0" i="0" u="none" strike="noStrike" cap="none">
              <a:solidFill>
                <a:schemeClr val="dk1"/>
              </a:solidFill>
              <a:latin typeface="Calibri"/>
              <a:ea typeface="Calibri"/>
              <a:cs typeface="Calibri"/>
              <a:sym typeface="Calibri"/>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cSld name="Title and Image Only">
    <p:spTree>
      <p:nvGrpSpPr>
        <p:cNvPr id="1" name="Shape 199"/>
        <p:cNvGrpSpPr/>
        <p:nvPr/>
      </p:nvGrpSpPr>
      <p:grpSpPr>
        <a:xfrm>
          <a:off x="0" y="0"/>
          <a:ext cx="0" cy="0"/>
          <a:chOff x="0" y="0"/>
          <a:chExt cx="0" cy="0"/>
        </a:xfrm>
      </p:grpSpPr>
      <p:sp>
        <p:nvSpPr>
          <p:cNvPr id="200" name="Shape 200"/>
          <p:cNvSpPr txBox="1">
            <a:spLocks noGrp="1"/>
          </p:cNvSpPr>
          <p:nvPr>
            <p:ph type="body" idx="1"/>
          </p:nvPr>
        </p:nvSpPr>
        <p:spPr>
          <a:xfrm>
            <a:off x="184933" y="1"/>
            <a:ext cx="8959200" cy="986400"/>
          </a:xfrm>
          <a:prstGeom prst="rect">
            <a:avLst/>
          </a:prstGeom>
          <a:noFill/>
          <a:ln>
            <a:noFill/>
          </a:ln>
        </p:spPr>
        <p:txBody>
          <a:bodyPr wrap="square" lIns="91425" tIns="91425" rIns="91425" bIns="91425" anchor="ctr" anchorCtr="0"/>
          <a:lstStyle>
            <a:lvl1pPr marL="0" lvl="0" indent="0" rtl="0">
              <a:spcBef>
                <a:spcPts val="0"/>
              </a:spcBef>
              <a:buClr>
                <a:schemeClr val="dk1"/>
              </a:buClr>
              <a:buFont typeface="Arial"/>
              <a:buNone/>
              <a:defRPr sz="3200" b="1">
                <a:solidFill>
                  <a:schemeClr val="dk1"/>
                </a:solidFill>
              </a:defRPr>
            </a:lvl1pPr>
            <a:lvl2pPr lvl="1" rtl="0">
              <a:spcBef>
                <a:spcPts val="0"/>
              </a:spcBef>
              <a:defRPr sz="2800">
                <a:solidFill>
                  <a:srgbClr val="1E1F20"/>
                </a:solidFill>
                <a:latin typeface="Arial"/>
                <a:ea typeface="Arial"/>
                <a:cs typeface="Arial"/>
                <a:sym typeface="Arial"/>
              </a:defRPr>
            </a:lvl2pPr>
            <a:lvl3pPr lvl="2" rtl="0">
              <a:spcBef>
                <a:spcPts val="0"/>
              </a:spcBef>
              <a:defRPr sz="2400">
                <a:solidFill>
                  <a:srgbClr val="1E1F20"/>
                </a:solidFill>
                <a:latin typeface="Arial"/>
                <a:ea typeface="Arial"/>
                <a:cs typeface="Arial"/>
                <a:sym typeface="Arial"/>
              </a:defRPr>
            </a:lvl3pPr>
            <a:lvl4pPr lvl="3" rtl="0">
              <a:spcBef>
                <a:spcPts val="0"/>
              </a:spcBef>
              <a:defRPr sz="2000">
                <a:solidFill>
                  <a:srgbClr val="1E1F20"/>
                </a:solidFill>
                <a:latin typeface="Arial"/>
                <a:ea typeface="Arial"/>
                <a:cs typeface="Arial"/>
                <a:sym typeface="Arial"/>
              </a:defRPr>
            </a:lvl4pPr>
            <a:lvl5pPr lvl="4" rtl="0">
              <a:spcBef>
                <a:spcPts val="0"/>
              </a:spcBef>
              <a:defRPr sz="2000">
                <a:solidFill>
                  <a:srgbClr val="1E1F20"/>
                </a:solidFill>
                <a:latin typeface="Arial"/>
                <a:ea typeface="Arial"/>
                <a:cs typeface="Arial"/>
                <a:sym typeface="Arial"/>
              </a:defRPr>
            </a:lvl5pPr>
            <a:lvl6pPr lvl="5" rtl="0">
              <a:spcBef>
                <a:spcPts val="0"/>
              </a:spcBef>
              <a:defRPr sz="2000">
                <a:solidFill>
                  <a:schemeClr val="dk1"/>
                </a:solidFill>
                <a:latin typeface="Arial"/>
                <a:ea typeface="Arial"/>
                <a:cs typeface="Arial"/>
                <a:sym typeface="Arial"/>
              </a:defRPr>
            </a:lvl6pPr>
            <a:lvl7pPr lvl="6" rtl="0">
              <a:spcBef>
                <a:spcPts val="0"/>
              </a:spcBef>
              <a:defRPr sz="2000">
                <a:solidFill>
                  <a:schemeClr val="dk1"/>
                </a:solidFill>
                <a:latin typeface="Arial"/>
                <a:ea typeface="Arial"/>
                <a:cs typeface="Arial"/>
                <a:sym typeface="Arial"/>
              </a:defRPr>
            </a:lvl7pPr>
            <a:lvl8pPr lvl="7" rtl="0">
              <a:spcBef>
                <a:spcPts val="0"/>
              </a:spcBef>
              <a:defRPr sz="2000">
                <a:solidFill>
                  <a:schemeClr val="dk1"/>
                </a:solidFill>
                <a:latin typeface="Arial"/>
                <a:ea typeface="Arial"/>
                <a:cs typeface="Arial"/>
                <a:sym typeface="Arial"/>
              </a:defRPr>
            </a:lvl8pPr>
            <a:lvl9pPr lvl="8" rtl="0">
              <a:spcBef>
                <a:spcPts val="0"/>
              </a:spcBef>
              <a:defRPr sz="2000">
                <a:solidFill>
                  <a:schemeClr val="dk1"/>
                </a:solidFill>
                <a:latin typeface="Arial"/>
                <a:ea typeface="Arial"/>
                <a:cs typeface="Arial"/>
                <a:sym typeface="Arial"/>
              </a:defRPr>
            </a:lvl9pPr>
          </a:lstStyle>
          <a:p>
            <a:endParaRPr/>
          </a:p>
        </p:txBody>
      </p:sp>
      <p:sp>
        <p:nvSpPr>
          <p:cNvPr id="201" name="Shape 201"/>
          <p:cNvSpPr txBox="1">
            <a:spLocks noGrp="1"/>
          </p:cNvSpPr>
          <p:nvPr>
            <p:ph type="body" idx="2"/>
          </p:nvPr>
        </p:nvSpPr>
        <p:spPr>
          <a:xfrm>
            <a:off x="0" y="1409700"/>
            <a:ext cx="9144000" cy="5448300"/>
          </a:xfrm>
          <a:prstGeom prst="rect">
            <a:avLst/>
          </a:prstGeom>
          <a:noFill/>
          <a:ln>
            <a:noFill/>
          </a:ln>
        </p:spPr>
        <p:txBody>
          <a:bodyPr wrap="square" lIns="91425" tIns="91425" rIns="91425" bIns="91425" anchor="t" anchorCtr="0"/>
          <a:lstStyle>
            <a:lvl1pPr marL="0" lvl="0" indent="0" rtl="0">
              <a:spcBef>
                <a:spcPts val="0"/>
              </a:spcBef>
              <a:buClr>
                <a:schemeClr val="dk1"/>
              </a:buClr>
              <a:buFont typeface="Arial"/>
              <a:buNone/>
              <a:defRPr sz="1800">
                <a:solidFill>
                  <a:schemeClr val="dk1"/>
                </a:solidFill>
              </a:defRPr>
            </a:lvl1pPr>
            <a:lvl2pPr lvl="1" rtl="0">
              <a:spcBef>
                <a:spcPts val="0"/>
              </a:spcBef>
              <a:defRPr sz="2800">
                <a:solidFill>
                  <a:srgbClr val="1E1F20"/>
                </a:solidFill>
                <a:latin typeface="Arial"/>
                <a:ea typeface="Arial"/>
                <a:cs typeface="Arial"/>
                <a:sym typeface="Arial"/>
              </a:defRPr>
            </a:lvl2pPr>
            <a:lvl3pPr lvl="2" rtl="0">
              <a:spcBef>
                <a:spcPts val="0"/>
              </a:spcBef>
              <a:defRPr sz="2400">
                <a:solidFill>
                  <a:srgbClr val="1E1F20"/>
                </a:solidFill>
                <a:latin typeface="Arial"/>
                <a:ea typeface="Arial"/>
                <a:cs typeface="Arial"/>
                <a:sym typeface="Arial"/>
              </a:defRPr>
            </a:lvl3pPr>
            <a:lvl4pPr lvl="3" rtl="0">
              <a:spcBef>
                <a:spcPts val="0"/>
              </a:spcBef>
              <a:defRPr sz="2000">
                <a:solidFill>
                  <a:srgbClr val="1E1F20"/>
                </a:solidFill>
                <a:latin typeface="Arial"/>
                <a:ea typeface="Arial"/>
                <a:cs typeface="Arial"/>
                <a:sym typeface="Arial"/>
              </a:defRPr>
            </a:lvl4pPr>
            <a:lvl5pPr lvl="4" rtl="0">
              <a:spcBef>
                <a:spcPts val="0"/>
              </a:spcBef>
              <a:defRPr sz="2000">
                <a:solidFill>
                  <a:srgbClr val="1E1F20"/>
                </a:solidFill>
                <a:latin typeface="Arial"/>
                <a:ea typeface="Arial"/>
                <a:cs typeface="Arial"/>
                <a:sym typeface="Arial"/>
              </a:defRPr>
            </a:lvl5pPr>
            <a:lvl6pPr lvl="5" rtl="0">
              <a:spcBef>
                <a:spcPts val="0"/>
              </a:spcBef>
              <a:defRPr sz="2000">
                <a:solidFill>
                  <a:schemeClr val="dk1"/>
                </a:solidFill>
                <a:latin typeface="Arial"/>
                <a:ea typeface="Arial"/>
                <a:cs typeface="Arial"/>
                <a:sym typeface="Arial"/>
              </a:defRPr>
            </a:lvl6pPr>
            <a:lvl7pPr lvl="6" rtl="0">
              <a:spcBef>
                <a:spcPts val="0"/>
              </a:spcBef>
              <a:defRPr sz="2000">
                <a:solidFill>
                  <a:schemeClr val="dk1"/>
                </a:solidFill>
                <a:latin typeface="Arial"/>
                <a:ea typeface="Arial"/>
                <a:cs typeface="Arial"/>
                <a:sym typeface="Arial"/>
              </a:defRPr>
            </a:lvl7pPr>
            <a:lvl8pPr lvl="7" rtl="0">
              <a:spcBef>
                <a:spcPts val="0"/>
              </a:spcBef>
              <a:defRPr sz="2000">
                <a:solidFill>
                  <a:schemeClr val="dk1"/>
                </a:solidFill>
                <a:latin typeface="Arial"/>
                <a:ea typeface="Arial"/>
                <a:cs typeface="Arial"/>
                <a:sym typeface="Arial"/>
              </a:defRPr>
            </a:lvl8pPr>
            <a:lvl9pPr lvl="8" rtl="0">
              <a:spcBef>
                <a:spcPts val="0"/>
              </a:spcBef>
              <a:defRPr sz="2000">
                <a:solidFill>
                  <a:schemeClr val="dk1"/>
                </a:solidFill>
                <a:latin typeface="Arial"/>
                <a:ea typeface="Arial"/>
                <a:cs typeface="Arial"/>
                <a:sym typeface="Arial"/>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cSld name="Practice Item">
    <p:bg>
      <p:bgPr>
        <a:solidFill>
          <a:schemeClr val="lt1"/>
        </a:solidFill>
        <a:effectLst/>
      </p:bgPr>
    </p:bg>
    <p:spTree>
      <p:nvGrpSpPr>
        <p:cNvPr id="1" name="Shape 202"/>
        <p:cNvGrpSpPr/>
        <p:nvPr/>
      </p:nvGrpSpPr>
      <p:grpSpPr>
        <a:xfrm>
          <a:off x="0" y="0"/>
          <a:ext cx="0" cy="0"/>
          <a:chOff x="0" y="0"/>
          <a:chExt cx="0" cy="0"/>
        </a:xfrm>
      </p:grpSpPr>
      <p:sp>
        <p:nvSpPr>
          <p:cNvPr id="203" name="Shape 203"/>
          <p:cNvSpPr/>
          <p:nvPr/>
        </p:nvSpPr>
        <p:spPr>
          <a:xfrm>
            <a:off x="0" y="0"/>
            <a:ext cx="9144000" cy="1086000"/>
          </a:xfrm>
          <a:prstGeom prst="rect">
            <a:avLst/>
          </a:prstGeom>
          <a:solidFill>
            <a:srgbClr val="4B818B"/>
          </a:solidFill>
          <a:ln>
            <a:noFill/>
          </a:ln>
        </p:spPr>
        <p:txBody>
          <a:bodyPr wrap="square"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sp>
        <p:nvSpPr>
          <p:cNvPr id="204" name="Shape 204"/>
          <p:cNvSpPr txBox="1">
            <a:spLocks noGrp="1"/>
          </p:cNvSpPr>
          <p:nvPr>
            <p:ph type="body" idx="1"/>
          </p:nvPr>
        </p:nvSpPr>
        <p:spPr>
          <a:xfrm>
            <a:off x="184933" y="1"/>
            <a:ext cx="8959200" cy="986400"/>
          </a:xfrm>
          <a:prstGeom prst="rect">
            <a:avLst/>
          </a:prstGeom>
          <a:noFill/>
          <a:ln>
            <a:noFill/>
          </a:ln>
        </p:spPr>
        <p:txBody>
          <a:bodyPr wrap="square" lIns="91425" tIns="91425" rIns="91425" bIns="91425" anchor="ctr" anchorCtr="0"/>
          <a:lstStyle>
            <a:lvl1pPr marL="0" lvl="0" indent="0" rtl="0">
              <a:spcBef>
                <a:spcPts val="0"/>
              </a:spcBef>
              <a:buClr>
                <a:schemeClr val="lt1"/>
              </a:buClr>
              <a:buFont typeface="Arial"/>
              <a:buNone/>
              <a:defRPr sz="3400" b="1">
                <a:solidFill>
                  <a:schemeClr val="lt1"/>
                </a:solidFill>
              </a:defRPr>
            </a:lvl1pPr>
            <a:lvl2pPr lvl="1" rtl="0">
              <a:spcBef>
                <a:spcPts val="0"/>
              </a:spcBef>
              <a:defRPr sz="2800">
                <a:solidFill>
                  <a:srgbClr val="1E1F20"/>
                </a:solidFill>
                <a:latin typeface="Arial"/>
                <a:ea typeface="Arial"/>
                <a:cs typeface="Arial"/>
                <a:sym typeface="Arial"/>
              </a:defRPr>
            </a:lvl2pPr>
            <a:lvl3pPr lvl="2" rtl="0">
              <a:spcBef>
                <a:spcPts val="0"/>
              </a:spcBef>
              <a:defRPr sz="2400">
                <a:solidFill>
                  <a:srgbClr val="1E1F20"/>
                </a:solidFill>
                <a:latin typeface="Arial"/>
                <a:ea typeface="Arial"/>
                <a:cs typeface="Arial"/>
                <a:sym typeface="Arial"/>
              </a:defRPr>
            </a:lvl3pPr>
            <a:lvl4pPr lvl="3" rtl="0">
              <a:spcBef>
                <a:spcPts val="0"/>
              </a:spcBef>
              <a:defRPr sz="2000">
                <a:solidFill>
                  <a:srgbClr val="1E1F20"/>
                </a:solidFill>
                <a:latin typeface="Arial"/>
                <a:ea typeface="Arial"/>
                <a:cs typeface="Arial"/>
                <a:sym typeface="Arial"/>
              </a:defRPr>
            </a:lvl4pPr>
            <a:lvl5pPr lvl="4" rtl="0">
              <a:spcBef>
                <a:spcPts val="0"/>
              </a:spcBef>
              <a:defRPr sz="2000">
                <a:solidFill>
                  <a:srgbClr val="1E1F20"/>
                </a:solidFill>
                <a:latin typeface="Arial"/>
                <a:ea typeface="Arial"/>
                <a:cs typeface="Arial"/>
                <a:sym typeface="Arial"/>
              </a:defRPr>
            </a:lvl5pPr>
            <a:lvl6pPr lvl="5" rtl="0">
              <a:spcBef>
                <a:spcPts val="0"/>
              </a:spcBef>
              <a:defRPr sz="2000">
                <a:solidFill>
                  <a:schemeClr val="dk1"/>
                </a:solidFill>
                <a:latin typeface="Arial"/>
                <a:ea typeface="Arial"/>
                <a:cs typeface="Arial"/>
                <a:sym typeface="Arial"/>
              </a:defRPr>
            </a:lvl6pPr>
            <a:lvl7pPr lvl="6" rtl="0">
              <a:spcBef>
                <a:spcPts val="0"/>
              </a:spcBef>
              <a:defRPr sz="2000">
                <a:solidFill>
                  <a:schemeClr val="dk1"/>
                </a:solidFill>
                <a:latin typeface="Arial"/>
                <a:ea typeface="Arial"/>
                <a:cs typeface="Arial"/>
                <a:sym typeface="Arial"/>
              </a:defRPr>
            </a:lvl7pPr>
            <a:lvl8pPr lvl="7" rtl="0">
              <a:spcBef>
                <a:spcPts val="0"/>
              </a:spcBef>
              <a:defRPr sz="2000">
                <a:solidFill>
                  <a:schemeClr val="dk1"/>
                </a:solidFill>
                <a:latin typeface="Arial"/>
                <a:ea typeface="Arial"/>
                <a:cs typeface="Arial"/>
                <a:sym typeface="Arial"/>
              </a:defRPr>
            </a:lvl8pPr>
            <a:lvl9pPr lvl="8" rtl="0">
              <a:spcBef>
                <a:spcPts val="0"/>
              </a:spcBef>
              <a:defRPr sz="2000">
                <a:solidFill>
                  <a:schemeClr val="dk1"/>
                </a:solidFill>
                <a:latin typeface="Arial"/>
                <a:ea typeface="Arial"/>
                <a:cs typeface="Arial"/>
                <a:sym typeface="Arial"/>
              </a:defRPr>
            </a:lvl9pPr>
          </a:lstStyle>
          <a:p>
            <a:endParaRPr/>
          </a:p>
        </p:txBody>
      </p:sp>
      <p:sp>
        <p:nvSpPr>
          <p:cNvPr id="205" name="Shape 205"/>
          <p:cNvSpPr txBox="1">
            <a:spLocks noGrp="1"/>
          </p:cNvSpPr>
          <p:nvPr>
            <p:ph type="body" idx="2"/>
          </p:nvPr>
        </p:nvSpPr>
        <p:spPr>
          <a:xfrm>
            <a:off x="195208" y="1234250"/>
            <a:ext cx="8722800" cy="5120700"/>
          </a:xfrm>
          <a:prstGeom prst="rect">
            <a:avLst/>
          </a:prstGeom>
          <a:noFill/>
          <a:ln>
            <a:noFill/>
          </a:ln>
        </p:spPr>
        <p:txBody>
          <a:bodyPr wrap="square" lIns="91425" tIns="91425" rIns="91425" bIns="91425" anchor="t" anchorCtr="0"/>
          <a:lstStyle>
            <a:lvl1pPr marL="0" lvl="0" indent="0" rtl="0">
              <a:spcBef>
                <a:spcPts val="0"/>
              </a:spcBef>
              <a:buClr>
                <a:srgbClr val="1E1F20"/>
              </a:buClr>
              <a:buFont typeface="Arial"/>
              <a:buNone/>
              <a:defRPr>
                <a:solidFill>
                  <a:srgbClr val="1E1F20"/>
                </a:solidFill>
              </a:defRPr>
            </a:lvl1pPr>
            <a:lvl2pPr marL="457200" lvl="1" indent="-146050" rtl="0">
              <a:spcBef>
                <a:spcPts val="0"/>
              </a:spcBef>
              <a:buClr>
                <a:srgbClr val="64BEB5"/>
              </a:buClr>
              <a:buFont typeface="Arial"/>
              <a:buChar char="•"/>
              <a:defRPr>
                <a:solidFill>
                  <a:srgbClr val="1E1F20"/>
                </a:solidFill>
              </a:defRPr>
            </a:lvl2pPr>
            <a:lvl3pPr marL="685800" lvl="2" rtl="0">
              <a:spcBef>
                <a:spcPts val="0"/>
              </a:spcBef>
              <a:defRPr>
                <a:solidFill>
                  <a:srgbClr val="1E1F20"/>
                </a:solidFill>
              </a:defRPr>
            </a:lvl3pPr>
            <a:lvl4pPr lvl="3" rtl="0">
              <a:spcBef>
                <a:spcPts val="0"/>
              </a:spcBef>
              <a:defRPr>
                <a:solidFill>
                  <a:srgbClr val="1E1F20"/>
                </a:solidFill>
              </a:defRPr>
            </a:lvl4pPr>
            <a:lvl5pPr lvl="4" rtl="0">
              <a:spcBef>
                <a:spcPts val="0"/>
              </a:spcBef>
              <a:defRPr>
                <a:solidFill>
                  <a:srgbClr val="1E1F20"/>
                </a:solidFill>
              </a:defRPr>
            </a:lvl5pPr>
            <a:lvl6pPr lvl="5" rtl="0">
              <a:spcBef>
                <a:spcPts val="0"/>
              </a:spcBef>
              <a:defRPr sz="2000">
                <a:solidFill>
                  <a:schemeClr val="dk1"/>
                </a:solidFill>
                <a:latin typeface="Arial"/>
                <a:ea typeface="Arial"/>
                <a:cs typeface="Arial"/>
                <a:sym typeface="Arial"/>
              </a:defRPr>
            </a:lvl6pPr>
            <a:lvl7pPr lvl="6" rtl="0">
              <a:spcBef>
                <a:spcPts val="0"/>
              </a:spcBef>
              <a:defRPr sz="2000">
                <a:solidFill>
                  <a:schemeClr val="dk1"/>
                </a:solidFill>
                <a:latin typeface="Arial"/>
                <a:ea typeface="Arial"/>
                <a:cs typeface="Arial"/>
                <a:sym typeface="Arial"/>
              </a:defRPr>
            </a:lvl7pPr>
            <a:lvl8pPr lvl="7" rtl="0">
              <a:spcBef>
                <a:spcPts val="0"/>
              </a:spcBef>
              <a:defRPr sz="2000">
                <a:solidFill>
                  <a:schemeClr val="dk1"/>
                </a:solidFill>
                <a:latin typeface="Arial"/>
                <a:ea typeface="Arial"/>
                <a:cs typeface="Arial"/>
                <a:sym typeface="Arial"/>
              </a:defRPr>
            </a:lvl8pPr>
            <a:lvl9pPr lvl="8" rtl="0">
              <a:spcBef>
                <a:spcPts val="0"/>
              </a:spcBef>
              <a:defRPr sz="2000">
                <a:solidFill>
                  <a:schemeClr val="dk1"/>
                </a:solidFill>
                <a:latin typeface="Arial"/>
                <a:ea typeface="Arial"/>
                <a:cs typeface="Arial"/>
                <a:sym typeface="Arial"/>
              </a:defRPr>
            </a:lvl9pPr>
          </a:lstStyle>
          <a:p>
            <a:endParaRPr/>
          </a:p>
        </p:txBody>
      </p:sp>
      <p:sp>
        <p:nvSpPr>
          <p:cNvPr id="206" name="Shape 206"/>
          <p:cNvSpPr/>
          <p:nvPr/>
        </p:nvSpPr>
        <p:spPr>
          <a:xfrm>
            <a:off x="0" y="6678918"/>
            <a:ext cx="9144000" cy="179100"/>
          </a:xfrm>
          <a:prstGeom prst="rect">
            <a:avLst/>
          </a:prstGeom>
          <a:solidFill>
            <a:srgbClr val="4B818B"/>
          </a:solidFill>
          <a:ln>
            <a:noFill/>
          </a:ln>
        </p:spPr>
        <p:txBody>
          <a:bodyPr wrap="square"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cxnSp>
        <p:nvCxnSpPr>
          <p:cNvPr id="207" name="Shape 207"/>
          <p:cNvCxnSpPr/>
          <p:nvPr/>
        </p:nvCxnSpPr>
        <p:spPr>
          <a:xfrm rot="10800000">
            <a:off x="0" y="6629400"/>
            <a:ext cx="9144000" cy="0"/>
          </a:xfrm>
          <a:prstGeom prst="straightConnector1">
            <a:avLst/>
          </a:prstGeom>
          <a:noFill/>
          <a:ln w="12700" cap="flat" cmpd="sng">
            <a:solidFill>
              <a:schemeClr val="accent3"/>
            </a:solidFill>
            <a:prstDash val="solid"/>
            <a:round/>
            <a:headEnd type="none" w="med" len="med"/>
            <a:tailEnd type="none" w="med" len="med"/>
          </a:ln>
        </p:spPr>
      </p:cxn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
  <p:cSld name="Title Slide">
    <p:bg>
      <p:bgPr>
        <a:blipFill rotWithShape="1">
          <a:blip r:embed="rId2">
            <a:alphaModFix/>
          </a:blip>
          <a:stretch>
            <a:fillRect/>
          </a:stretch>
        </a:blipFill>
        <a:effectLst/>
      </p:bgPr>
    </p:bg>
    <p:spTree>
      <p:nvGrpSpPr>
        <p:cNvPr id="1" name="Shape 208"/>
        <p:cNvGrpSpPr/>
        <p:nvPr/>
      </p:nvGrpSpPr>
      <p:grpSpPr>
        <a:xfrm>
          <a:off x="0" y="0"/>
          <a:ext cx="0" cy="0"/>
          <a:chOff x="0" y="0"/>
          <a:chExt cx="0" cy="0"/>
        </a:xfrm>
      </p:grpSpPr>
      <p:sp>
        <p:nvSpPr>
          <p:cNvPr id="209" name="Shape 209"/>
          <p:cNvSpPr txBox="1">
            <a:spLocks noGrp="1"/>
          </p:cNvSpPr>
          <p:nvPr>
            <p:ph type="ctrTitle"/>
          </p:nvPr>
        </p:nvSpPr>
        <p:spPr>
          <a:xfrm>
            <a:off x="3505199" y="1498600"/>
            <a:ext cx="5257800" cy="3298800"/>
          </a:xfrm>
          <a:prstGeom prst="rect">
            <a:avLst/>
          </a:prstGeom>
          <a:noFill/>
          <a:ln>
            <a:noFill/>
          </a:ln>
        </p:spPr>
        <p:txBody>
          <a:bodyPr wrap="square" lIns="91425" tIns="91425" rIns="91425" bIns="91425" anchor="b" anchorCtr="0"/>
          <a:lstStyle>
            <a:lvl1pPr marL="0" marR="0" lvl="0" indent="0" algn="l" rtl="0">
              <a:lnSpc>
                <a:spcPct val="90000"/>
              </a:lnSpc>
              <a:spcBef>
                <a:spcPts val="0"/>
              </a:spcBef>
              <a:buClr>
                <a:schemeClr val="dk1"/>
              </a:buClr>
              <a:buFont typeface="Century Gothic"/>
              <a:buNone/>
              <a:defRPr sz="5400" b="0" i="0" u="none" strike="noStrike" cap="none">
                <a:solidFill>
                  <a:schemeClr val="dk1"/>
                </a:solidFill>
                <a:latin typeface="Century Gothic"/>
                <a:ea typeface="Century Gothic"/>
                <a:cs typeface="Century Gothic"/>
                <a:sym typeface="Century Gothic"/>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210" name="Shape 210"/>
          <p:cNvSpPr txBox="1">
            <a:spLocks noGrp="1"/>
          </p:cNvSpPr>
          <p:nvPr>
            <p:ph type="subTitle" idx="1"/>
          </p:nvPr>
        </p:nvSpPr>
        <p:spPr>
          <a:xfrm>
            <a:off x="3505199" y="4927600"/>
            <a:ext cx="5257800" cy="1244700"/>
          </a:xfrm>
          <a:prstGeom prst="rect">
            <a:avLst/>
          </a:prstGeom>
          <a:noFill/>
          <a:ln>
            <a:noFill/>
          </a:ln>
        </p:spPr>
        <p:txBody>
          <a:bodyPr wrap="square" lIns="91425" tIns="91425" rIns="91425" bIns="91425" anchor="t" anchorCtr="0"/>
          <a:lstStyle>
            <a:lvl1pPr marL="0" marR="0" lvl="0" indent="0" algn="l" rtl="0">
              <a:lnSpc>
                <a:spcPct val="95000"/>
              </a:lnSpc>
              <a:spcBef>
                <a:spcPts val="0"/>
              </a:spcBef>
              <a:buClr>
                <a:schemeClr val="dk1"/>
              </a:buClr>
              <a:buFont typeface="Arial"/>
              <a:buNone/>
              <a:defRPr sz="2800" b="0" i="0" u="none" strike="noStrike" cap="none">
                <a:solidFill>
                  <a:schemeClr val="dk1"/>
                </a:solidFill>
                <a:latin typeface="Century Gothic"/>
                <a:ea typeface="Century Gothic"/>
                <a:cs typeface="Century Gothic"/>
                <a:sym typeface="Century Gothic"/>
              </a:defRPr>
            </a:lvl1pPr>
            <a:lvl2pPr marL="609493" marR="0" lvl="1" indent="-12593" algn="ctr" rtl="0">
              <a:lnSpc>
                <a:spcPct val="95000"/>
              </a:lnSpc>
              <a:spcBef>
                <a:spcPts val="1066"/>
              </a:spcBef>
              <a:buClr>
                <a:srgbClr val="8E94AB"/>
              </a:buClr>
              <a:buFont typeface="Century Gothic"/>
              <a:buNone/>
              <a:defRPr sz="2000" b="0" i="0" u="none" strike="noStrike" cap="none">
                <a:solidFill>
                  <a:srgbClr val="8E94AB"/>
                </a:solidFill>
                <a:latin typeface="Century Gothic"/>
                <a:ea typeface="Century Gothic"/>
                <a:cs typeface="Century Gothic"/>
                <a:sym typeface="Century Gothic"/>
              </a:defRPr>
            </a:lvl2pPr>
            <a:lvl3pPr marL="1218986" marR="0" lvl="2" indent="-12486" algn="ctr" rtl="0">
              <a:lnSpc>
                <a:spcPct val="95000"/>
              </a:lnSpc>
              <a:spcBef>
                <a:spcPts val="1066"/>
              </a:spcBef>
              <a:buClr>
                <a:srgbClr val="8E94AB"/>
              </a:buClr>
              <a:buFont typeface="Century Gothic"/>
              <a:buNone/>
              <a:defRPr sz="1800" b="0" i="0" u="none" strike="noStrike" cap="none">
                <a:solidFill>
                  <a:srgbClr val="8E94AB"/>
                </a:solidFill>
                <a:latin typeface="Century Gothic"/>
                <a:ea typeface="Century Gothic"/>
                <a:cs typeface="Century Gothic"/>
                <a:sym typeface="Century Gothic"/>
              </a:defRPr>
            </a:lvl3pPr>
            <a:lvl4pPr marL="1828479" marR="0" lvl="3" indent="-12379" algn="ctr" rtl="0">
              <a:lnSpc>
                <a:spcPct val="95000"/>
              </a:lnSpc>
              <a:spcBef>
                <a:spcPts val="1066"/>
              </a:spcBef>
              <a:buClr>
                <a:srgbClr val="8E94AB"/>
              </a:buClr>
              <a:buFont typeface="Century Gothic"/>
              <a:buNone/>
              <a:defRPr sz="1800" b="0" i="0" u="none" strike="noStrike" cap="none">
                <a:solidFill>
                  <a:srgbClr val="8E94AB"/>
                </a:solidFill>
                <a:latin typeface="Century Gothic"/>
                <a:ea typeface="Century Gothic"/>
                <a:cs typeface="Century Gothic"/>
                <a:sym typeface="Century Gothic"/>
              </a:defRPr>
            </a:lvl4pPr>
            <a:lvl5pPr marL="2437973" marR="0" lvl="4" indent="-12273" algn="ctr" rtl="0">
              <a:lnSpc>
                <a:spcPct val="95000"/>
              </a:lnSpc>
              <a:spcBef>
                <a:spcPts val="1066"/>
              </a:spcBef>
              <a:buClr>
                <a:srgbClr val="8E94AB"/>
              </a:buClr>
              <a:buFont typeface="Century Gothic"/>
              <a:buNone/>
              <a:defRPr sz="1800" b="0" i="0" u="none" strike="noStrike" cap="none">
                <a:solidFill>
                  <a:srgbClr val="8E94AB"/>
                </a:solidFill>
                <a:latin typeface="Century Gothic"/>
                <a:ea typeface="Century Gothic"/>
                <a:cs typeface="Century Gothic"/>
                <a:sym typeface="Century Gothic"/>
              </a:defRPr>
            </a:lvl5pPr>
            <a:lvl6pPr marL="3047466" marR="0" lvl="5" indent="-12166" algn="ctr" rtl="0">
              <a:lnSpc>
                <a:spcPct val="95000"/>
              </a:lnSpc>
              <a:spcBef>
                <a:spcPts val="1066"/>
              </a:spcBef>
              <a:buClr>
                <a:srgbClr val="8E94AB"/>
              </a:buClr>
              <a:buFont typeface="Century Gothic"/>
              <a:buNone/>
              <a:defRPr sz="1800" b="0" i="0" u="none" strike="noStrike" cap="none">
                <a:solidFill>
                  <a:srgbClr val="8E94AB"/>
                </a:solidFill>
                <a:latin typeface="Century Gothic"/>
                <a:ea typeface="Century Gothic"/>
                <a:cs typeface="Century Gothic"/>
                <a:sym typeface="Century Gothic"/>
              </a:defRPr>
            </a:lvl6pPr>
            <a:lvl7pPr marL="3656959" marR="0" lvl="6" indent="-12059" algn="ctr" rtl="0">
              <a:lnSpc>
                <a:spcPct val="95000"/>
              </a:lnSpc>
              <a:spcBef>
                <a:spcPts val="1066"/>
              </a:spcBef>
              <a:buClr>
                <a:srgbClr val="8E94AB"/>
              </a:buClr>
              <a:buFont typeface="Century Gothic"/>
              <a:buNone/>
              <a:defRPr sz="1800" b="0" i="0" u="none" strike="noStrike" cap="none">
                <a:solidFill>
                  <a:srgbClr val="8E94AB"/>
                </a:solidFill>
                <a:latin typeface="Century Gothic"/>
                <a:ea typeface="Century Gothic"/>
                <a:cs typeface="Century Gothic"/>
                <a:sym typeface="Century Gothic"/>
              </a:defRPr>
            </a:lvl7pPr>
            <a:lvl8pPr marL="4266453" marR="0" lvl="7" indent="-11953" algn="ctr" rtl="0">
              <a:lnSpc>
                <a:spcPct val="95000"/>
              </a:lnSpc>
              <a:spcBef>
                <a:spcPts val="1066"/>
              </a:spcBef>
              <a:buClr>
                <a:srgbClr val="8E94AB"/>
              </a:buClr>
              <a:buFont typeface="Century Gothic"/>
              <a:buNone/>
              <a:defRPr sz="1800" b="0" i="0" u="none" strike="noStrike" cap="none">
                <a:solidFill>
                  <a:srgbClr val="8E94AB"/>
                </a:solidFill>
                <a:latin typeface="Century Gothic"/>
                <a:ea typeface="Century Gothic"/>
                <a:cs typeface="Century Gothic"/>
                <a:sym typeface="Century Gothic"/>
              </a:defRPr>
            </a:lvl8pPr>
            <a:lvl9pPr marL="4875946" marR="0" lvl="8" indent="-11846" algn="ctr" rtl="0">
              <a:lnSpc>
                <a:spcPct val="95000"/>
              </a:lnSpc>
              <a:spcBef>
                <a:spcPts val="1066"/>
              </a:spcBef>
              <a:buClr>
                <a:srgbClr val="8E94AB"/>
              </a:buClr>
              <a:buFont typeface="Century Gothic"/>
              <a:buNone/>
              <a:defRPr sz="1800" b="0" i="0" u="none" strike="noStrike" cap="none">
                <a:solidFill>
                  <a:srgbClr val="8E94AB"/>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211"/>
        <p:cNvGrpSpPr/>
        <p:nvPr/>
      </p:nvGrpSpPr>
      <p:grpSpPr>
        <a:xfrm>
          <a:off x="0" y="0"/>
          <a:ext cx="0" cy="0"/>
          <a:chOff x="0" y="0"/>
          <a:chExt cx="0" cy="0"/>
        </a:xfrm>
      </p:grpSpPr>
      <p:sp>
        <p:nvSpPr>
          <p:cNvPr id="212" name="Shape 212"/>
          <p:cNvSpPr txBox="1">
            <a:spLocks noGrp="1"/>
          </p:cNvSpPr>
          <p:nvPr>
            <p:ph type="title"/>
          </p:nvPr>
        </p:nvSpPr>
        <p:spPr>
          <a:xfrm>
            <a:off x="838200" y="76200"/>
            <a:ext cx="7620000" cy="1397100"/>
          </a:xfrm>
          <a:prstGeom prst="rect">
            <a:avLst/>
          </a:prstGeom>
          <a:noFill/>
          <a:ln>
            <a:noFill/>
          </a:ln>
        </p:spPr>
        <p:txBody>
          <a:bodyPr wrap="square" lIns="91425" tIns="91425" rIns="91425" bIns="91425" anchor="b" anchorCtr="0"/>
          <a:lstStyle>
            <a:lvl1pPr marL="0" marR="0" lvl="0" indent="0" algn="l" rtl="0">
              <a:lnSpc>
                <a:spcPct val="85000"/>
              </a:lnSpc>
              <a:spcBef>
                <a:spcPts val="0"/>
              </a:spcBef>
              <a:buClr>
                <a:schemeClr val="dk1"/>
              </a:buClr>
              <a:buFont typeface="Century Gothic"/>
              <a:buNone/>
              <a:defRPr sz="4400" b="0" i="0" u="none" strike="noStrike" cap="none">
                <a:solidFill>
                  <a:schemeClr val="dk1"/>
                </a:solidFill>
                <a:latin typeface="Century Gothic"/>
                <a:ea typeface="Century Gothic"/>
                <a:cs typeface="Century Gothic"/>
                <a:sym typeface="Century Gothic"/>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213" name="Shape 213"/>
          <p:cNvSpPr txBox="1">
            <a:spLocks noGrp="1"/>
          </p:cNvSpPr>
          <p:nvPr>
            <p:ph type="body" idx="1"/>
          </p:nvPr>
        </p:nvSpPr>
        <p:spPr>
          <a:xfrm>
            <a:off x="838200" y="1701800"/>
            <a:ext cx="3733800" cy="4470300"/>
          </a:xfrm>
          <a:prstGeom prst="rect">
            <a:avLst/>
          </a:prstGeom>
          <a:noFill/>
          <a:ln>
            <a:noFill/>
          </a:ln>
        </p:spPr>
        <p:txBody>
          <a:bodyPr wrap="square" lIns="91425" tIns="91425" rIns="91425" bIns="91425" anchor="t" anchorCtr="0"/>
          <a:lstStyle>
            <a:lvl1pPr marL="304746" marR="0" lvl="0" indent="-152346" algn="l" rtl="0">
              <a:lnSpc>
                <a:spcPct val="95000"/>
              </a:lnSpc>
              <a:spcBef>
                <a:spcPts val="1866"/>
              </a:spcBef>
              <a:buClr>
                <a:schemeClr val="dk1"/>
              </a:buClr>
              <a:buSzPct val="100000"/>
              <a:buFont typeface="Arial"/>
              <a:buChar char="•"/>
              <a:defRPr sz="2400" b="0" i="0" u="none" strike="noStrike" cap="none">
                <a:solidFill>
                  <a:schemeClr val="dk1"/>
                </a:solidFill>
                <a:latin typeface="Century Gothic"/>
                <a:ea typeface="Century Gothic"/>
                <a:cs typeface="Century Gothic"/>
                <a:sym typeface="Century Gothic"/>
              </a:defRPr>
            </a:lvl1pPr>
            <a:lvl2pPr marL="731391" marR="0" lvl="1" indent="-185291" algn="l" rtl="0">
              <a:lnSpc>
                <a:spcPct val="95000"/>
              </a:lnSpc>
              <a:spcBef>
                <a:spcPts val="1066"/>
              </a:spcBef>
              <a:buClr>
                <a:schemeClr val="dk1"/>
              </a:buClr>
              <a:buSzPct val="100000"/>
              <a:buFont typeface="Century Gothic"/>
              <a:buChar char="–"/>
              <a:defRPr sz="2000" b="0" i="0" u="none" strike="noStrike" cap="none">
                <a:solidFill>
                  <a:schemeClr val="dk1"/>
                </a:solidFill>
                <a:latin typeface="Century Gothic"/>
                <a:ea typeface="Century Gothic"/>
                <a:cs typeface="Century Gothic"/>
                <a:sym typeface="Century Gothic"/>
              </a:defRPr>
            </a:lvl2pPr>
            <a:lvl3pPr marL="1158036" marR="0" lvl="2" indent="-192836" algn="l" rtl="0">
              <a:lnSpc>
                <a:spcPct val="95000"/>
              </a:lnSpc>
              <a:spcBef>
                <a:spcPts val="1066"/>
              </a:spcBef>
              <a:buClr>
                <a:schemeClr val="dk1"/>
              </a:buClr>
              <a:buSzPct val="100000"/>
              <a:buFont typeface="Century Gothic"/>
              <a:buChar char="–"/>
              <a:defRPr sz="1800" b="0" i="0" u="none" strike="noStrike" cap="none">
                <a:solidFill>
                  <a:schemeClr val="dk1"/>
                </a:solidFill>
                <a:latin typeface="Century Gothic"/>
                <a:ea typeface="Century Gothic"/>
                <a:cs typeface="Century Gothic"/>
                <a:sym typeface="Century Gothic"/>
              </a:defRPr>
            </a:lvl3pPr>
            <a:lvl4pPr marL="1584683" marR="0" lvl="3" indent="-200383" algn="l" rtl="0">
              <a:lnSpc>
                <a:spcPct val="95000"/>
              </a:lnSpc>
              <a:spcBef>
                <a:spcPts val="1066"/>
              </a:spcBef>
              <a:buClr>
                <a:schemeClr val="dk1"/>
              </a:buClr>
              <a:buSzPct val="100000"/>
              <a:buFont typeface="Century Gothic"/>
              <a:buChar char="–"/>
              <a:defRPr sz="1800" b="0" i="0" u="none" strike="noStrike" cap="none">
                <a:solidFill>
                  <a:schemeClr val="dk1"/>
                </a:solidFill>
                <a:latin typeface="Century Gothic"/>
                <a:ea typeface="Century Gothic"/>
                <a:cs typeface="Century Gothic"/>
                <a:sym typeface="Century Gothic"/>
              </a:defRPr>
            </a:lvl4pPr>
            <a:lvl5pPr marL="2011328" marR="0" lvl="4" indent="-195228" algn="l" rtl="0">
              <a:lnSpc>
                <a:spcPct val="95000"/>
              </a:lnSpc>
              <a:spcBef>
                <a:spcPts val="1066"/>
              </a:spcBef>
              <a:buClr>
                <a:schemeClr val="dk1"/>
              </a:buClr>
              <a:buSzPct val="100000"/>
              <a:buFont typeface="Century Gothic"/>
              <a:buChar char="–"/>
              <a:defRPr sz="1800" b="0" i="0" u="none" strike="noStrike" cap="none">
                <a:solidFill>
                  <a:schemeClr val="dk1"/>
                </a:solidFill>
                <a:latin typeface="Century Gothic"/>
                <a:ea typeface="Century Gothic"/>
                <a:cs typeface="Century Gothic"/>
                <a:sym typeface="Century Gothic"/>
              </a:defRPr>
            </a:lvl5pPr>
            <a:lvl6pPr marL="1706581" marR="0" lvl="5" indent="-4781" algn="l" rtl="0">
              <a:lnSpc>
                <a:spcPct val="95000"/>
              </a:lnSpc>
              <a:spcBef>
                <a:spcPts val="1066"/>
              </a:spcBef>
              <a:buClr>
                <a:schemeClr val="dk1"/>
              </a:buClr>
              <a:buFont typeface="Century Gothic"/>
              <a:buNone/>
              <a:defRPr sz="1800" b="0" i="0" u="none" strike="noStrike" cap="none">
                <a:solidFill>
                  <a:schemeClr val="dk1"/>
                </a:solidFill>
                <a:latin typeface="Century Gothic"/>
                <a:ea typeface="Century Gothic"/>
                <a:cs typeface="Century Gothic"/>
                <a:sym typeface="Century Gothic"/>
              </a:defRPr>
            </a:lvl6pPr>
            <a:lvl7pPr marL="2011328" marR="0" lvl="6" indent="-206658" algn="l" rtl="0">
              <a:lnSpc>
                <a:spcPct val="95000"/>
              </a:lnSpc>
              <a:spcBef>
                <a:spcPts val="1066"/>
              </a:spcBef>
              <a:buClr>
                <a:schemeClr val="dk1"/>
              </a:buClr>
              <a:buSzPct val="90000"/>
              <a:buFont typeface="Century Gothic"/>
              <a:buChar char="–"/>
              <a:defRPr sz="1800" b="0" i="0" u="none" strike="noStrike" cap="none">
                <a:solidFill>
                  <a:schemeClr val="dk1"/>
                </a:solidFill>
                <a:latin typeface="Century Gothic"/>
                <a:ea typeface="Century Gothic"/>
                <a:cs typeface="Century Gothic"/>
                <a:sym typeface="Century Gothic"/>
              </a:defRPr>
            </a:lvl7pPr>
            <a:lvl8pPr marL="2011328" marR="0" lvl="7" indent="-206658" algn="l" rtl="0">
              <a:lnSpc>
                <a:spcPct val="95000"/>
              </a:lnSpc>
              <a:spcBef>
                <a:spcPts val="1066"/>
              </a:spcBef>
              <a:buClr>
                <a:schemeClr val="dk1"/>
              </a:buClr>
              <a:buSzPct val="90000"/>
              <a:buFont typeface="Century Gothic"/>
              <a:buChar char="–"/>
              <a:defRPr sz="1800" b="0" i="0" u="none" strike="noStrike" cap="none">
                <a:solidFill>
                  <a:schemeClr val="dk1"/>
                </a:solidFill>
                <a:latin typeface="Century Gothic"/>
                <a:ea typeface="Century Gothic"/>
                <a:cs typeface="Century Gothic"/>
                <a:sym typeface="Century Gothic"/>
              </a:defRPr>
            </a:lvl8pPr>
            <a:lvl9pPr marL="2011328" marR="0" lvl="8" indent="-206658" algn="l" rtl="0">
              <a:lnSpc>
                <a:spcPct val="95000"/>
              </a:lnSpc>
              <a:spcBef>
                <a:spcPts val="1066"/>
              </a:spcBef>
              <a:buClr>
                <a:schemeClr val="dk1"/>
              </a:buClr>
              <a:buSzPct val="90000"/>
              <a:buFont typeface="Century Gothic"/>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214" name="Shape 214"/>
          <p:cNvSpPr txBox="1">
            <a:spLocks noGrp="1"/>
          </p:cNvSpPr>
          <p:nvPr>
            <p:ph type="body" idx="2"/>
          </p:nvPr>
        </p:nvSpPr>
        <p:spPr>
          <a:xfrm>
            <a:off x="4724399" y="1701800"/>
            <a:ext cx="3733799" cy="4470300"/>
          </a:xfrm>
          <a:prstGeom prst="rect">
            <a:avLst/>
          </a:prstGeom>
          <a:noFill/>
          <a:ln>
            <a:noFill/>
          </a:ln>
        </p:spPr>
        <p:txBody>
          <a:bodyPr wrap="square" lIns="91425" tIns="91425" rIns="91425" bIns="91425" anchor="t" anchorCtr="0"/>
          <a:lstStyle>
            <a:lvl1pPr marL="304746" marR="0" lvl="0" indent="-152346" algn="l" rtl="0">
              <a:lnSpc>
                <a:spcPct val="95000"/>
              </a:lnSpc>
              <a:spcBef>
                <a:spcPts val="1866"/>
              </a:spcBef>
              <a:buClr>
                <a:schemeClr val="dk1"/>
              </a:buClr>
              <a:buSzPct val="100000"/>
              <a:buFont typeface="Arial"/>
              <a:buChar char="•"/>
              <a:defRPr sz="2400" b="0" i="0" u="none" strike="noStrike" cap="none">
                <a:solidFill>
                  <a:schemeClr val="dk1"/>
                </a:solidFill>
                <a:latin typeface="Century Gothic"/>
                <a:ea typeface="Century Gothic"/>
                <a:cs typeface="Century Gothic"/>
                <a:sym typeface="Century Gothic"/>
              </a:defRPr>
            </a:lvl1pPr>
            <a:lvl2pPr marL="731391" marR="0" lvl="1" indent="-185291" algn="l" rtl="0">
              <a:lnSpc>
                <a:spcPct val="95000"/>
              </a:lnSpc>
              <a:spcBef>
                <a:spcPts val="1066"/>
              </a:spcBef>
              <a:buClr>
                <a:schemeClr val="dk1"/>
              </a:buClr>
              <a:buSzPct val="100000"/>
              <a:buFont typeface="Century Gothic"/>
              <a:buChar char="–"/>
              <a:defRPr sz="2000" b="0" i="0" u="none" strike="noStrike" cap="none">
                <a:solidFill>
                  <a:schemeClr val="dk1"/>
                </a:solidFill>
                <a:latin typeface="Century Gothic"/>
                <a:ea typeface="Century Gothic"/>
                <a:cs typeface="Century Gothic"/>
                <a:sym typeface="Century Gothic"/>
              </a:defRPr>
            </a:lvl2pPr>
            <a:lvl3pPr marL="1158036" marR="0" lvl="2" indent="-192836" algn="l" rtl="0">
              <a:lnSpc>
                <a:spcPct val="95000"/>
              </a:lnSpc>
              <a:spcBef>
                <a:spcPts val="1066"/>
              </a:spcBef>
              <a:buClr>
                <a:schemeClr val="dk1"/>
              </a:buClr>
              <a:buSzPct val="100000"/>
              <a:buFont typeface="Century Gothic"/>
              <a:buChar char="–"/>
              <a:defRPr sz="1800" b="0" i="0" u="none" strike="noStrike" cap="none">
                <a:solidFill>
                  <a:schemeClr val="dk1"/>
                </a:solidFill>
                <a:latin typeface="Century Gothic"/>
                <a:ea typeface="Century Gothic"/>
                <a:cs typeface="Century Gothic"/>
                <a:sym typeface="Century Gothic"/>
              </a:defRPr>
            </a:lvl3pPr>
            <a:lvl4pPr marL="1584683" marR="0" lvl="3" indent="-200383" algn="l" rtl="0">
              <a:lnSpc>
                <a:spcPct val="95000"/>
              </a:lnSpc>
              <a:spcBef>
                <a:spcPts val="1066"/>
              </a:spcBef>
              <a:buClr>
                <a:schemeClr val="dk1"/>
              </a:buClr>
              <a:buSzPct val="100000"/>
              <a:buFont typeface="Century Gothic"/>
              <a:buChar char="–"/>
              <a:defRPr sz="1800" b="0" i="0" u="none" strike="noStrike" cap="none">
                <a:solidFill>
                  <a:schemeClr val="dk1"/>
                </a:solidFill>
                <a:latin typeface="Century Gothic"/>
                <a:ea typeface="Century Gothic"/>
                <a:cs typeface="Century Gothic"/>
                <a:sym typeface="Century Gothic"/>
              </a:defRPr>
            </a:lvl4pPr>
            <a:lvl5pPr marL="2011328" marR="0" lvl="4" indent="-195228" algn="l" rtl="0">
              <a:lnSpc>
                <a:spcPct val="95000"/>
              </a:lnSpc>
              <a:spcBef>
                <a:spcPts val="1066"/>
              </a:spcBef>
              <a:buClr>
                <a:schemeClr val="dk1"/>
              </a:buClr>
              <a:buSzPct val="100000"/>
              <a:buFont typeface="Century Gothic"/>
              <a:buChar char="–"/>
              <a:defRPr sz="1800" b="0" i="0" u="none" strike="noStrike" cap="none">
                <a:solidFill>
                  <a:schemeClr val="dk1"/>
                </a:solidFill>
                <a:latin typeface="Century Gothic"/>
                <a:ea typeface="Century Gothic"/>
                <a:cs typeface="Century Gothic"/>
                <a:sym typeface="Century Gothic"/>
              </a:defRPr>
            </a:lvl5pPr>
            <a:lvl6pPr marL="2011328" marR="0" lvl="5" indent="-206658" algn="l" rtl="0">
              <a:lnSpc>
                <a:spcPct val="95000"/>
              </a:lnSpc>
              <a:spcBef>
                <a:spcPts val="1066"/>
              </a:spcBef>
              <a:buClr>
                <a:schemeClr val="dk1"/>
              </a:buClr>
              <a:buSzPct val="90000"/>
              <a:buFont typeface="Century Gothic"/>
              <a:buChar char="–"/>
              <a:defRPr sz="1800" b="0" i="0" u="none" strike="noStrike" cap="none">
                <a:solidFill>
                  <a:schemeClr val="dk1"/>
                </a:solidFill>
                <a:latin typeface="Century Gothic"/>
                <a:ea typeface="Century Gothic"/>
                <a:cs typeface="Century Gothic"/>
                <a:sym typeface="Century Gothic"/>
              </a:defRPr>
            </a:lvl6pPr>
            <a:lvl7pPr marL="2011328" marR="0" lvl="6" indent="-206658" algn="l" rtl="0">
              <a:lnSpc>
                <a:spcPct val="95000"/>
              </a:lnSpc>
              <a:spcBef>
                <a:spcPts val="1066"/>
              </a:spcBef>
              <a:buClr>
                <a:schemeClr val="dk1"/>
              </a:buClr>
              <a:buSzPct val="90000"/>
              <a:buFont typeface="Century Gothic"/>
              <a:buChar char="–"/>
              <a:defRPr sz="1800" b="0" i="0" u="none" strike="noStrike" cap="none">
                <a:solidFill>
                  <a:schemeClr val="dk1"/>
                </a:solidFill>
                <a:latin typeface="Century Gothic"/>
                <a:ea typeface="Century Gothic"/>
                <a:cs typeface="Century Gothic"/>
                <a:sym typeface="Century Gothic"/>
              </a:defRPr>
            </a:lvl7pPr>
            <a:lvl8pPr marL="2011328" marR="0" lvl="7" indent="-206658" algn="l" rtl="0">
              <a:lnSpc>
                <a:spcPct val="95000"/>
              </a:lnSpc>
              <a:spcBef>
                <a:spcPts val="1066"/>
              </a:spcBef>
              <a:buClr>
                <a:schemeClr val="dk1"/>
              </a:buClr>
              <a:buSzPct val="90000"/>
              <a:buFont typeface="Century Gothic"/>
              <a:buChar char="–"/>
              <a:defRPr sz="1800" b="0" i="0" u="none" strike="noStrike" cap="none">
                <a:solidFill>
                  <a:schemeClr val="dk1"/>
                </a:solidFill>
                <a:latin typeface="Century Gothic"/>
                <a:ea typeface="Century Gothic"/>
                <a:cs typeface="Century Gothic"/>
                <a:sym typeface="Century Gothic"/>
              </a:defRPr>
            </a:lvl8pPr>
            <a:lvl9pPr marL="2011328" marR="0" lvl="8" indent="-206658" algn="l" rtl="0">
              <a:lnSpc>
                <a:spcPct val="95000"/>
              </a:lnSpc>
              <a:spcBef>
                <a:spcPts val="1066"/>
              </a:spcBef>
              <a:buClr>
                <a:schemeClr val="dk1"/>
              </a:buClr>
              <a:buSzPct val="90000"/>
              <a:buFont typeface="Century Gothic"/>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215" name="Shape 215"/>
          <p:cNvSpPr txBox="1">
            <a:spLocks noGrp="1"/>
          </p:cNvSpPr>
          <p:nvPr>
            <p:ph type="dt" idx="10"/>
          </p:nvPr>
        </p:nvSpPr>
        <p:spPr>
          <a:xfrm>
            <a:off x="838200" y="6400801"/>
            <a:ext cx="2057400" cy="320699"/>
          </a:xfrm>
          <a:prstGeom prst="rect">
            <a:avLst/>
          </a:prstGeom>
          <a:noFill/>
          <a:ln>
            <a:noFill/>
          </a:ln>
        </p:spPr>
        <p:txBody>
          <a:bodyPr wrap="square" lIns="91425" tIns="91425" rIns="91425" bIns="91425" anchor="b" anchorCtr="0"/>
          <a:lstStyle>
            <a:lvl1pPr marL="0" marR="0" lvl="0" indent="0" algn="l" rtl="0">
              <a:spcBef>
                <a:spcPts val="0"/>
              </a:spcBef>
              <a:buNone/>
              <a:defRPr sz="1200" b="0" i="0" u="none" strike="noStrike" cap="none">
                <a:solidFill>
                  <a:srgbClr val="595959"/>
                </a:solidFill>
                <a:latin typeface="Century Gothic"/>
                <a:ea typeface="Century Gothic"/>
                <a:cs typeface="Century Gothic"/>
                <a:sym typeface="Century Gothic"/>
              </a:defRPr>
            </a:lvl1pPr>
            <a:lvl2pPr marL="609493" marR="0" lvl="1" indent="-12593" algn="l" rtl="0">
              <a:spcBef>
                <a:spcPts val="0"/>
              </a:spcBef>
              <a:buNone/>
              <a:defRPr sz="2400" b="0" i="0" u="none" strike="noStrike" cap="none">
                <a:solidFill>
                  <a:schemeClr val="dk1"/>
                </a:solidFill>
                <a:latin typeface="Century Gothic"/>
                <a:ea typeface="Century Gothic"/>
                <a:cs typeface="Century Gothic"/>
                <a:sym typeface="Century Gothic"/>
              </a:defRPr>
            </a:lvl2pPr>
            <a:lvl3pPr marL="1218986" marR="0" lvl="2" indent="-12486" algn="l" rtl="0">
              <a:spcBef>
                <a:spcPts val="0"/>
              </a:spcBef>
              <a:buNone/>
              <a:defRPr sz="2400" b="0" i="0" u="none" strike="noStrike" cap="none">
                <a:solidFill>
                  <a:schemeClr val="dk1"/>
                </a:solidFill>
                <a:latin typeface="Century Gothic"/>
                <a:ea typeface="Century Gothic"/>
                <a:cs typeface="Century Gothic"/>
                <a:sym typeface="Century Gothic"/>
              </a:defRPr>
            </a:lvl3pPr>
            <a:lvl4pPr marL="1828479" marR="0" lvl="3" indent="-12379" algn="l" rtl="0">
              <a:spcBef>
                <a:spcPts val="0"/>
              </a:spcBef>
              <a:buNone/>
              <a:defRPr sz="2400" b="0" i="0" u="none" strike="noStrike" cap="none">
                <a:solidFill>
                  <a:schemeClr val="dk1"/>
                </a:solidFill>
                <a:latin typeface="Century Gothic"/>
                <a:ea typeface="Century Gothic"/>
                <a:cs typeface="Century Gothic"/>
                <a:sym typeface="Century Gothic"/>
              </a:defRPr>
            </a:lvl4pPr>
            <a:lvl5pPr marL="2437973" marR="0" lvl="4" indent="-12273" algn="l" rtl="0">
              <a:spcBef>
                <a:spcPts val="0"/>
              </a:spcBef>
              <a:buNone/>
              <a:defRPr sz="2400" b="0" i="0" u="none" strike="noStrike" cap="none">
                <a:solidFill>
                  <a:schemeClr val="dk1"/>
                </a:solidFill>
                <a:latin typeface="Century Gothic"/>
                <a:ea typeface="Century Gothic"/>
                <a:cs typeface="Century Gothic"/>
                <a:sym typeface="Century Gothic"/>
              </a:defRPr>
            </a:lvl5pPr>
            <a:lvl6pPr marL="3047466" marR="0" lvl="5" indent="-12166" algn="l" rtl="0">
              <a:spcBef>
                <a:spcPts val="0"/>
              </a:spcBef>
              <a:buNone/>
              <a:defRPr sz="2400" b="0" i="0" u="none" strike="noStrike" cap="none">
                <a:solidFill>
                  <a:schemeClr val="dk1"/>
                </a:solidFill>
                <a:latin typeface="Century Gothic"/>
                <a:ea typeface="Century Gothic"/>
                <a:cs typeface="Century Gothic"/>
                <a:sym typeface="Century Gothic"/>
              </a:defRPr>
            </a:lvl6pPr>
            <a:lvl7pPr marL="3656959" marR="0" lvl="6" indent="-12059" algn="l" rtl="0">
              <a:spcBef>
                <a:spcPts val="0"/>
              </a:spcBef>
              <a:buNone/>
              <a:defRPr sz="2400" b="0" i="0" u="none" strike="noStrike" cap="none">
                <a:solidFill>
                  <a:schemeClr val="dk1"/>
                </a:solidFill>
                <a:latin typeface="Century Gothic"/>
                <a:ea typeface="Century Gothic"/>
                <a:cs typeface="Century Gothic"/>
                <a:sym typeface="Century Gothic"/>
              </a:defRPr>
            </a:lvl7pPr>
            <a:lvl8pPr marL="4266453" marR="0" lvl="7" indent="-11953" algn="l" rtl="0">
              <a:spcBef>
                <a:spcPts val="0"/>
              </a:spcBef>
              <a:buNone/>
              <a:defRPr sz="2400" b="0" i="0" u="none" strike="noStrike" cap="none">
                <a:solidFill>
                  <a:schemeClr val="dk1"/>
                </a:solidFill>
                <a:latin typeface="Century Gothic"/>
                <a:ea typeface="Century Gothic"/>
                <a:cs typeface="Century Gothic"/>
                <a:sym typeface="Century Gothic"/>
              </a:defRPr>
            </a:lvl8pPr>
            <a:lvl9pPr marL="4875946" marR="0" lvl="8" indent="-11846" algn="l" rtl="0">
              <a:spcBef>
                <a:spcPts val="0"/>
              </a:spcBef>
              <a:buNone/>
              <a:defRPr sz="2400" b="0" i="0" u="none" strike="noStrike" cap="none">
                <a:solidFill>
                  <a:schemeClr val="dk1"/>
                </a:solidFill>
                <a:latin typeface="Century Gothic"/>
                <a:ea typeface="Century Gothic"/>
                <a:cs typeface="Century Gothic"/>
                <a:sym typeface="Century Gothic"/>
              </a:defRPr>
            </a:lvl9pPr>
          </a:lstStyle>
          <a:p>
            <a:endParaRPr/>
          </a:p>
        </p:txBody>
      </p:sp>
      <p:sp>
        <p:nvSpPr>
          <p:cNvPr id="216" name="Shape 216"/>
          <p:cNvSpPr txBox="1">
            <a:spLocks noGrp="1"/>
          </p:cNvSpPr>
          <p:nvPr>
            <p:ph type="ftr" idx="11"/>
          </p:nvPr>
        </p:nvSpPr>
        <p:spPr>
          <a:xfrm>
            <a:off x="2931645" y="6400801"/>
            <a:ext cx="4663500" cy="320699"/>
          </a:xfrm>
          <a:prstGeom prst="rect">
            <a:avLst/>
          </a:prstGeom>
          <a:noFill/>
          <a:ln>
            <a:noFill/>
          </a:ln>
        </p:spPr>
        <p:txBody>
          <a:bodyPr wrap="square" lIns="91425" tIns="91425" rIns="91425" bIns="91425" anchor="b" anchorCtr="0"/>
          <a:lstStyle>
            <a:lvl1pPr marL="0" marR="0" lvl="0" indent="0" algn="ctr" rtl="0">
              <a:spcBef>
                <a:spcPts val="0"/>
              </a:spcBef>
              <a:buNone/>
              <a:defRPr sz="1200" b="0" i="0" u="none" strike="noStrike" cap="none">
                <a:solidFill>
                  <a:srgbClr val="595959"/>
                </a:solidFill>
                <a:latin typeface="Century Gothic"/>
                <a:ea typeface="Century Gothic"/>
                <a:cs typeface="Century Gothic"/>
                <a:sym typeface="Century Gothic"/>
              </a:defRPr>
            </a:lvl1pPr>
            <a:lvl2pPr marL="609493" marR="0" lvl="1" indent="-12593" algn="l" rtl="0">
              <a:spcBef>
                <a:spcPts val="0"/>
              </a:spcBef>
              <a:buNone/>
              <a:defRPr sz="2400" b="0" i="0" u="none" strike="noStrike" cap="none">
                <a:solidFill>
                  <a:schemeClr val="dk1"/>
                </a:solidFill>
                <a:latin typeface="Century Gothic"/>
                <a:ea typeface="Century Gothic"/>
                <a:cs typeface="Century Gothic"/>
                <a:sym typeface="Century Gothic"/>
              </a:defRPr>
            </a:lvl2pPr>
            <a:lvl3pPr marL="1218986" marR="0" lvl="2" indent="-12486" algn="l" rtl="0">
              <a:spcBef>
                <a:spcPts val="0"/>
              </a:spcBef>
              <a:buNone/>
              <a:defRPr sz="2400" b="0" i="0" u="none" strike="noStrike" cap="none">
                <a:solidFill>
                  <a:schemeClr val="dk1"/>
                </a:solidFill>
                <a:latin typeface="Century Gothic"/>
                <a:ea typeface="Century Gothic"/>
                <a:cs typeface="Century Gothic"/>
                <a:sym typeface="Century Gothic"/>
              </a:defRPr>
            </a:lvl3pPr>
            <a:lvl4pPr marL="1828479" marR="0" lvl="3" indent="-12379" algn="l" rtl="0">
              <a:spcBef>
                <a:spcPts val="0"/>
              </a:spcBef>
              <a:buNone/>
              <a:defRPr sz="2400" b="0" i="0" u="none" strike="noStrike" cap="none">
                <a:solidFill>
                  <a:schemeClr val="dk1"/>
                </a:solidFill>
                <a:latin typeface="Century Gothic"/>
                <a:ea typeface="Century Gothic"/>
                <a:cs typeface="Century Gothic"/>
                <a:sym typeface="Century Gothic"/>
              </a:defRPr>
            </a:lvl4pPr>
            <a:lvl5pPr marL="2437973" marR="0" lvl="4" indent="-12273" algn="l" rtl="0">
              <a:spcBef>
                <a:spcPts val="0"/>
              </a:spcBef>
              <a:buNone/>
              <a:defRPr sz="2400" b="0" i="0" u="none" strike="noStrike" cap="none">
                <a:solidFill>
                  <a:schemeClr val="dk1"/>
                </a:solidFill>
                <a:latin typeface="Century Gothic"/>
                <a:ea typeface="Century Gothic"/>
                <a:cs typeface="Century Gothic"/>
                <a:sym typeface="Century Gothic"/>
              </a:defRPr>
            </a:lvl5pPr>
            <a:lvl6pPr marL="3047466" marR="0" lvl="5" indent="-12166" algn="l" rtl="0">
              <a:spcBef>
                <a:spcPts val="0"/>
              </a:spcBef>
              <a:buNone/>
              <a:defRPr sz="2400" b="0" i="0" u="none" strike="noStrike" cap="none">
                <a:solidFill>
                  <a:schemeClr val="dk1"/>
                </a:solidFill>
                <a:latin typeface="Century Gothic"/>
                <a:ea typeface="Century Gothic"/>
                <a:cs typeface="Century Gothic"/>
                <a:sym typeface="Century Gothic"/>
              </a:defRPr>
            </a:lvl6pPr>
            <a:lvl7pPr marL="3656959" marR="0" lvl="6" indent="-12059" algn="l" rtl="0">
              <a:spcBef>
                <a:spcPts val="0"/>
              </a:spcBef>
              <a:buNone/>
              <a:defRPr sz="2400" b="0" i="0" u="none" strike="noStrike" cap="none">
                <a:solidFill>
                  <a:schemeClr val="dk1"/>
                </a:solidFill>
                <a:latin typeface="Century Gothic"/>
                <a:ea typeface="Century Gothic"/>
                <a:cs typeface="Century Gothic"/>
                <a:sym typeface="Century Gothic"/>
              </a:defRPr>
            </a:lvl7pPr>
            <a:lvl8pPr marL="4266453" marR="0" lvl="7" indent="-11953" algn="l" rtl="0">
              <a:spcBef>
                <a:spcPts val="0"/>
              </a:spcBef>
              <a:buNone/>
              <a:defRPr sz="2400" b="0" i="0" u="none" strike="noStrike" cap="none">
                <a:solidFill>
                  <a:schemeClr val="dk1"/>
                </a:solidFill>
                <a:latin typeface="Century Gothic"/>
                <a:ea typeface="Century Gothic"/>
                <a:cs typeface="Century Gothic"/>
                <a:sym typeface="Century Gothic"/>
              </a:defRPr>
            </a:lvl8pPr>
            <a:lvl9pPr marL="4875946" marR="0" lvl="8" indent="-11846" algn="l" rtl="0">
              <a:spcBef>
                <a:spcPts val="0"/>
              </a:spcBef>
              <a:buNone/>
              <a:defRPr sz="2400" b="0" i="0" u="none" strike="noStrike" cap="none">
                <a:solidFill>
                  <a:schemeClr val="dk1"/>
                </a:solidFill>
                <a:latin typeface="Century Gothic"/>
                <a:ea typeface="Century Gothic"/>
                <a:cs typeface="Century Gothic"/>
                <a:sym typeface="Century Gothic"/>
              </a:defRPr>
            </a:lvl9pPr>
          </a:lstStyle>
          <a:p>
            <a:endParaRPr/>
          </a:p>
        </p:txBody>
      </p:sp>
      <p:sp>
        <p:nvSpPr>
          <p:cNvPr id="217" name="Shape 217"/>
          <p:cNvSpPr txBox="1">
            <a:spLocks noGrp="1"/>
          </p:cNvSpPr>
          <p:nvPr>
            <p:ph type="sldNum" idx="12"/>
          </p:nvPr>
        </p:nvSpPr>
        <p:spPr>
          <a:xfrm>
            <a:off x="7627345" y="6400801"/>
            <a:ext cx="831000" cy="320699"/>
          </a:xfrm>
          <a:prstGeom prst="rect">
            <a:avLst/>
          </a:prstGeom>
          <a:noFill/>
          <a:ln>
            <a:noFill/>
          </a:ln>
        </p:spPr>
        <p:txBody>
          <a:bodyPr wrap="square" lIns="121875" tIns="60925" rIns="121875" bIns="60925" anchor="b" anchorCtr="0">
            <a:noAutofit/>
          </a:bodyPr>
          <a:lstStyle/>
          <a:p>
            <a:pPr marL="0" marR="0" lvl="0" indent="0" algn="r" rtl="0">
              <a:spcBef>
                <a:spcPts val="0"/>
              </a:spcBef>
              <a:buSzPct val="25000"/>
              <a:buNone/>
            </a:pPr>
            <a:fld id="{00000000-1234-1234-1234-123412341234}" type="slidenum">
              <a:rPr lang="en" sz="1200" b="0" i="0" u="none" strike="noStrike" cap="none">
                <a:solidFill>
                  <a:srgbClr val="595959"/>
                </a:solidFill>
                <a:latin typeface="Century Gothic"/>
                <a:ea typeface="Century Gothic"/>
                <a:cs typeface="Century Gothic"/>
                <a:sym typeface="Century Gothic"/>
              </a:rPr>
              <a:t>‹#›</a:t>
            </a:fld>
            <a:endParaRPr lang="en" sz="1200" b="0" i="0" u="none" strike="noStrike" cap="none">
              <a:solidFill>
                <a:srgbClr val="595959"/>
              </a:solidFill>
              <a:latin typeface="Century Gothic"/>
              <a:ea typeface="Century Gothic"/>
              <a:cs typeface="Century Gothic"/>
              <a:sym typeface="Century Gothic"/>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secHead">
  <p:cSld name="Section Header">
    <p:bg>
      <p:bgPr>
        <a:blipFill rotWithShape="1">
          <a:blip r:embed="rId2">
            <a:alphaModFix/>
          </a:blip>
          <a:stretch>
            <a:fillRect/>
          </a:stretch>
        </a:blipFill>
        <a:effectLst/>
      </p:bgPr>
    </p:bg>
    <p:spTree>
      <p:nvGrpSpPr>
        <p:cNvPr id="1" name="Shape 218"/>
        <p:cNvGrpSpPr/>
        <p:nvPr/>
      </p:nvGrpSpPr>
      <p:grpSpPr>
        <a:xfrm>
          <a:off x="0" y="0"/>
          <a:ext cx="0" cy="0"/>
          <a:chOff x="0" y="0"/>
          <a:chExt cx="0" cy="0"/>
        </a:xfrm>
      </p:grpSpPr>
      <p:sp>
        <p:nvSpPr>
          <p:cNvPr id="219" name="Shape 219"/>
          <p:cNvSpPr txBox="1">
            <a:spLocks noGrp="1"/>
          </p:cNvSpPr>
          <p:nvPr>
            <p:ph type="title"/>
          </p:nvPr>
        </p:nvSpPr>
        <p:spPr>
          <a:xfrm>
            <a:off x="609600" y="4445000"/>
            <a:ext cx="5257800" cy="1930500"/>
          </a:xfrm>
          <a:prstGeom prst="rect">
            <a:avLst/>
          </a:prstGeom>
          <a:noFill/>
          <a:ln>
            <a:noFill/>
          </a:ln>
        </p:spPr>
        <p:txBody>
          <a:bodyPr wrap="square" lIns="91425" tIns="91425" rIns="91425" bIns="91425" anchor="t" anchorCtr="0"/>
          <a:lstStyle>
            <a:lvl1pPr marL="0" marR="0" lvl="0" indent="0" algn="l" rtl="0">
              <a:lnSpc>
                <a:spcPct val="85000"/>
              </a:lnSpc>
              <a:spcBef>
                <a:spcPts val="0"/>
              </a:spcBef>
              <a:buClr>
                <a:schemeClr val="dk1"/>
              </a:buClr>
              <a:buFont typeface="Century Gothic"/>
              <a:buNone/>
              <a:defRPr sz="5400" b="0" i="0" u="none" strike="noStrike" cap="none">
                <a:solidFill>
                  <a:schemeClr val="dk1"/>
                </a:solidFill>
                <a:latin typeface="Century Gothic"/>
                <a:ea typeface="Century Gothic"/>
                <a:cs typeface="Century Gothic"/>
                <a:sym typeface="Century Gothic"/>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
        <p:nvSpPr>
          <p:cNvPr id="220" name="Shape 220"/>
          <p:cNvSpPr txBox="1">
            <a:spLocks noGrp="1"/>
          </p:cNvSpPr>
          <p:nvPr>
            <p:ph type="body" idx="1"/>
          </p:nvPr>
        </p:nvSpPr>
        <p:spPr>
          <a:xfrm>
            <a:off x="609600" y="3124200"/>
            <a:ext cx="5257800" cy="1296900"/>
          </a:xfrm>
          <a:prstGeom prst="rect">
            <a:avLst/>
          </a:prstGeom>
          <a:noFill/>
          <a:ln>
            <a:noFill/>
          </a:ln>
        </p:spPr>
        <p:txBody>
          <a:bodyPr wrap="square" lIns="91425" tIns="91425" rIns="91425" bIns="91425" anchor="b" anchorCtr="0"/>
          <a:lstStyle>
            <a:lvl1pPr marL="0" marR="0" lvl="0" indent="0" algn="l" rtl="0">
              <a:lnSpc>
                <a:spcPct val="95000"/>
              </a:lnSpc>
              <a:spcBef>
                <a:spcPts val="0"/>
              </a:spcBef>
              <a:buClr>
                <a:schemeClr val="dk1"/>
              </a:buClr>
              <a:buFont typeface="Arial"/>
              <a:buNone/>
              <a:defRPr sz="2800" b="0" i="0" u="none" strike="noStrike" cap="none">
                <a:solidFill>
                  <a:schemeClr val="dk1"/>
                </a:solidFill>
                <a:latin typeface="Century Gothic"/>
                <a:ea typeface="Century Gothic"/>
                <a:cs typeface="Century Gothic"/>
                <a:sym typeface="Century Gothic"/>
              </a:defRPr>
            </a:lvl1pPr>
            <a:lvl2pPr marL="609493" marR="0" lvl="1" indent="-12593" algn="l" rtl="0">
              <a:lnSpc>
                <a:spcPct val="95000"/>
              </a:lnSpc>
              <a:spcBef>
                <a:spcPts val="1066"/>
              </a:spcBef>
              <a:buClr>
                <a:srgbClr val="8E94AB"/>
              </a:buClr>
              <a:buFont typeface="Century Gothic"/>
              <a:buNone/>
              <a:defRPr sz="2400" b="0" i="0" u="none" strike="noStrike" cap="none">
                <a:solidFill>
                  <a:srgbClr val="8E94AB"/>
                </a:solidFill>
                <a:latin typeface="Century Gothic"/>
                <a:ea typeface="Century Gothic"/>
                <a:cs typeface="Century Gothic"/>
                <a:sym typeface="Century Gothic"/>
              </a:defRPr>
            </a:lvl2pPr>
            <a:lvl3pPr marL="1218986" marR="0" lvl="2" indent="-12486" algn="l" rtl="0">
              <a:lnSpc>
                <a:spcPct val="95000"/>
              </a:lnSpc>
              <a:spcBef>
                <a:spcPts val="1066"/>
              </a:spcBef>
              <a:buClr>
                <a:srgbClr val="8E94AB"/>
              </a:buClr>
              <a:buFont typeface="Century Gothic"/>
              <a:buNone/>
              <a:defRPr sz="2100" b="0" i="0" u="none" strike="noStrike" cap="none">
                <a:solidFill>
                  <a:srgbClr val="8E94AB"/>
                </a:solidFill>
                <a:latin typeface="Century Gothic"/>
                <a:ea typeface="Century Gothic"/>
                <a:cs typeface="Century Gothic"/>
                <a:sym typeface="Century Gothic"/>
              </a:defRPr>
            </a:lvl3pPr>
            <a:lvl4pPr marL="1828479" marR="0" lvl="3" indent="-12379" algn="l" rtl="0">
              <a:lnSpc>
                <a:spcPct val="95000"/>
              </a:lnSpc>
              <a:spcBef>
                <a:spcPts val="1066"/>
              </a:spcBef>
              <a:buClr>
                <a:srgbClr val="8E94AB"/>
              </a:buClr>
              <a:buFont typeface="Century Gothic"/>
              <a:buNone/>
              <a:defRPr sz="1900" b="0" i="0" u="none" strike="noStrike" cap="none">
                <a:solidFill>
                  <a:srgbClr val="8E94AB"/>
                </a:solidFill>
                <a:latin typeface="Century Gothic"/>
                <a:ea typeface="Century Gothic"/>
                <a:cs typeface="Century Gothic"/>
                <a:sym typeface="Century Gothic"/>
              </a:defRPr>
            </a:lvl4pPr>
            <a:lvl5pPr marL="2437973" marR="0" lvl="4" indent="-12273" algn="l" rtl="0">
              <a:lnSpc>
                <a:spcPct val="95000"/>
              </a:lnSpc>
              <a:spcBef>
                <a:spcPts val="1066"/>
              </a:spcBef>
              <a:buClr>
                <a:srgbClr val="8E94AB"/>
              </a:buClr>
              <a:buFont typeface="Century Gothic"/>
              <a:buNone/>
              <a:defRPr sz="1900" b="0" i="0" u="none" strike="noStrike" cap="none">
                <a:solidFill>
                  <a:srgbClr val="8E94AB"/>
                </a:solidFill>
                <a:latin typeface="Century Gothic"/>
                <a:ea typeface="Century Gothic"/>
                <a:cs typeface="Century Gothic"/>
                <a:sym typeface="Century Gothic"/>
              </a:defRPr>
            </a:lvl5pPr>
            <a:lvl6pPr marL="3047466" marR="0" lvl="5" indent="-12166" algn="l" rtl="0">
              <a:lnSpc>
                <a:spcPct val="95000"/>
              </a:lnSpc>
              <a:spcBef>
                <a:spcPts val="1066"/>
              </a:spcBef>
              <a:buClr>
                <a:srgbClr val="8E94AB"/>
              </a:buClr>
              <a:buFont typeface="Century Gothic"/>
              <a:buNone/>
              <a:defRPr sz="1900" b="0" i="0" u="none" strike="noStrike" cap="none">
                <a:solidFill>
                  <a:srgbClr val="8E94AB"/>
                </a:solidFill>
                <a:latin typeface="Century Gothic"/>
                <a:ea typeface="Century Gothic"/>
                <a:cs typeface="Century Gothic"/>
                <a:sym typeface="Century Gothic"/>
              </a:defRPr>
            </a:lvl6pPr>
            <a:lvl7pPr marL="3656959" marR="0" lvl="6" indent="-12059" algn="l" rtl="0">
              <a:lnSpc>
                <a:spcPct val="95000"/>
              </a:lnSpc>
              <a:spcBef>
                <a:spcPts val="1066"/>
              </a:spcBef>
              <a:buClr>
                <a:srgbClr val="8E94AB"/>
              </a:buClr>
              <a:buFont typeface="Century Gothic"/>
              <a:buNone/>
              <a:defRPr sz="1900" b="0" i="0" u="none" strike="noStrike" cap="none">
                <a:solidFill>
                  <a:srgbClr val="8E94AB"/>
                </a:solidFill>
                <a:latin typeface="Century Gothic"/>
                <a:ea typeface="Century Gothic"/>
                <a:cs typeface="Century Gothic"/>
                <a:sym typeface="Century Gothic"/>
              </a:defRPr>
            </a:lvl7pPr>
            <a:lvl8pPr marL="4266453" marR="0" lvl="7" indent="-11953" algn="l" rtl="0">
              <a:lnSpc>
                <a:spcPct val="95000"/>
              </a:lnSpc>
              <a:spcBef>
                <a:spcPts val="1066"/>
              </a:spcBef>
              <a:buClr>
                <a:srgbClr val="8E94AB"/>
              </a:buClr>
              <a:buFont typeface="Century Gothic"/>
              <a:buNone/>
              <a:defRPr sz="1900" b="0" i="0" u="none" strike="noStrike" cap="none">
                <a:solidFill>
                  <a:srgbClr val="8E94AB"/>
                </a:solidFill>
                <a:latin typeface="Century Gothic"/>
                <a:ea typeface="Century Gothic"/>
                <a:cs typeface="Century Gothic"/>
                <a:sym typeface="Century Gothic"/>
              </a:defRPr>
            </a:lvl8pPr>
            <a:lvl9pPr marL="4875946" marR="0" lvl="8" indent="-11846" algn="l" rtl="0">
              <a:lnSpc>
                <a:spcPct val="95000"/>
              </a:lnSpc>
              <a:spcBef>
                <a:spcPts val="1066"/>
              </a:spcBef>
              <a:buClr>
                <a:srgbClr val="8E94AB"/>
              </a:buClr>
              <a:buFont typeface="Century Gothic"/>
              <a:buNone/>
              <a:defRPr sz="1900" b="0" i="0" u="none" strike="noStrike" cap="none">
                <a:solidFill>
                  <a:srgbClr val="8E94AB"/>
                </a:solidFill>
                <a:latin typeface="Century Gothic"/>
                <a:ea typeface="Century Gothic"/>
                <a:cs typeface="Century Gothic"/>
                <a:sym typeface="Century Gothic"/>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2" Type="http://schemas.openxmlformats.org/officeDocument/2006/relationships/slideLayout" Target="../slideLayouts/slideLayout24.xml"/><Relationship Id="rId13" Type="http://schemas.openxmlformats.org/officeDocument/2006/relationships/theme" Target="../theme/theme2.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 Id="rId9" Type="http://schemas.openxmlformats.org/officeDocument/2006/relationships/slideLayout" Target="../slideLayouts/slideLayout21.xml"/><Relationship Id="rId10"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5.xml"/><Relationship Id="rId12" Type="http://schemas.openxmlformats.org/officeDocument/2006/relationships/slideLayout" Target="../slideLayouts/slideLayout36.xml"/><Relationship Id="rId13" Type="http://schemas.openxmlformats.org/officeDocument/2006/relationships/slideLayout" Target="../slideLayouts/slideLayout37.xml"/><Relationship Id="rId14" Type="http://schemas.openxmlformats.org/officeDocument/2006/relationships/slideLayout" Target="../slideLayouts/slideLayout38.xml"/><Relationship Id="rId15" Type="http://schemas.openxmlformats.org/officeDocument/2006/relationships/slideLayout" Target="../slideLayouts/slideLayout39.xml"/><Relationship Id="rId16" Type="http://schemas.openxmlformats.org/officeDocument/2006/relationships/slideLayout" Target="../slideLayouts/slideLayout40.xml"/><Relationship Id="rId17" Type="http://schemas.openxmlformats.org/officeDocument/2006/relationships/slideLayout" Target="../slideLayouts/slideLayout41.xml"/><Relationship Id="rId18" Type="http://schemas.openxmlformats.org/officeDocument/2006/relationships/theme" Target="../theme/theme3.xml"/><Relationship Id="rId1" Type="http://schemas.openxmlformats.org/officeDocument/2006/relationships/slideLayout" Target="../slideLayouts/slideLayout25.xml"/><Relationship Id="rId2" Type="http://schemas.openxmlformats.org/officeDocument/2006/relationships/slideLayout" Target="../slideLayouts/slideLayout26.xml"/><Relationship Id="rId3" Type="http://schemas.openxmlformats.org/officeDocument/2006/relationships/slideLayout" Target="../slideLayouts/slideLayout27.xml"/><Relationship Id="rId4" Type="http://schemas.openxmlformats.org/officeDocument/2006/relationships/slideLayout" Target="../slideLayouts/slideLayout28.xml"/><Relationship Id="rId5" Type="http://schemas.openxmlformats.org/officeDocument/2006/relationships/slideLayout" Target="../slideLayouts/slideLayout29.xml"/><Relationship Id="rId6" Type="http://schemas.openxmlformats.org/officeDocument/2006/relationships/slideLayout" Target="../slideLayouts/slideLayout30.xml"/><Relationship Id="rId7" Type="http://schemas.openxmlformats.org/officeDocument/2006/relationships/slideLayout" Target="../slideLayouts/slideLayout31.xml"/><Relationship Id="rId8" Type="http://schemas.openxmlformats.org/officeDocument/2006/relationships/slideLayout" Target="../slideLayouts/slideLayout32.xml"/><Relationship Id="rId9" Type="http://schemas.openxmlformats.org/officeDocument/2006/relationships/slideLayout" Target="../slideLayouts/slideLayout33.xml"/><Relationship Id="rId10"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593366"/>
            <a:ext cx="8520600" cy="763500"/>
          </a:xfrm>
          <a:prstGeom prst="rect">
            <a:avLst/>
          </a:prstGeom>
          <a:noFill/>
          <a:ln>
            <a:noFill/>
          </a:ln>
        </p:spPr>
        <p:txBody>
          <a:bodyPr wrap="square" lIns="91425" tIns="91425" rIns="91425" bIns="91425" anchor="t" anchorCtr="0"/>
          <a:lstStyle>
            <a:lvl1pPr lvl="0">
              <a:spcBef>
                <a:spcPts val="0"/>
              </a:spcBef>
              <a:buClr>
                <a:schemeClr val="dk1"/>
              </a:buClr>
              <a:buSzPct val="100000"/>
              <a:buNone/>
              <a:defRPr sz="2800">
                <a:solidFill>
                  <a:schemeClr val="dk1"/>
                </a:solidFill>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a:endParaRPr/>
          </a:p>
        </p:txBody>
      </p:sp>
      <p:sp>
        <p:nvSpPr>
          <p:cNvPr id="7" name="Shape 7"/>
          <p:cNvSpPr txBox="1">
            <a:spLocks noGrp="1"/>
          </p:cNvSpPr>
          <p:nvPr>
            <p:ph type="body" idx="1"/>
          </p:nvPr>
        </p:nvSpPr>
        <p:spPr>
          <a:xfrm>
            <a:off x="311700" y="1536633"/>
            <a:ext cx="8520600" cy="4555200"/>
          </a:xfrm>
          <a:prstGeom prst="rect">
            <a:avLst/>
          </a:prstGeom>
          <a:noFill/>
          <a:ln>
            <a:noFill/>
          </a:ln>
        </p:spPr>
        <p:txBody>
          <a:bodyPr wrap="square" lIns="91425" tIns="91425" rIns="91425" bIns="91425" anchor="t" anchorCtr="0"/>
          <a:lstStyle>
            <a:lvl1pPr lvl="0">
              <a:lnSpc>
                <a:spcPct val="115000"/>
              </a:lnSpc>
              <a:spcBef>
                <a:spcPts val="0"/>
              </a:spcBef>
              <a:spcAft>
                <a:spcPts val="1600"/>
              </a:spcAft>
              <a:buClr>
                <a:schemeClr val="dk2"/>
              </a:buClr>
              <a:buSzPct val="100000"/>
              <a:buChar char="●"/>
              <a:defRPr sz="1800">
                <a:solidFill>
                  <a:schemeClr val="dk2"/>
                </a:solidFill>
              </a:defRPr>
            </a:lvl1pPr>
            <a:lvl2pPr lvl="1">
              <a:lnSpc>
                <a:spcPct val="115000"/>
              </a:lnSpc>
              <a:spcBef>
                <a:spcPts val="0"/>
              </a:spcBef>
              <a:spcAft>
                <a:spcPts val="1600"/>
              </a:spcAft>
              <a:buClr>
                <a:schemeClr val="dk2"/>
              </a:buClr>
              <a:buChar char="○"/>
              <a:defRPr>
                <a:solidFill>
                  <a:schemeClr val="dk2"/>
                </a:solidFill>
              </a:defRPr>
            </a:lvl2pPr>
            <a:lvl3pPr lvl="2">
              <a:lnSpc>
                <a:spcPct val="115000"/>
              </a:lnSpc>
              <a:spcBef>
                <a:spcPts val="0"/>
              </a:spcBef>
              <a:spcAft>
                <a:spcPts val="1600"/>
              </a:spcAft>
              <a:buClr>
                <a:schemeClr val="dk2"/>
              </a:buClr>
              <a:buChar char="■"/>
              <a:defRPr>
                <a:solidFill>
                  <a:schemeClr val="dk2"/>
                </a:solidFill>
              </a:defRPr>
            </a:lvl3pPr>
            <a:lvl4pPr lvl="3">
              <a:lnSpc>
                <a:spcPct val="115000"/>
              </a:lnSpc>
              <a:spcBef>
                <a:spcPts val="0"/>
              </a:spcBef>
              <a:spcAft>
                <a:spcPts val="1600"/>
              </a:spcAft>
              <a:buClr>
                <a:schemeClr val="dk2"/>
              </a:buClr>
              <a:buChar char="●"/>
              <a:defRPr>
                <a:solidFill>
                  <a:schemeClr val="dk2"/>
                </a:solidFill>
              </a:defRPr>
            </a:lvl4pPr>
            <a:lvl5pPr lvl="4">
              <a:lnSpc>
                <a:spcPct val="115000"/>
              </a:lnSpc>
              <a:spcBef>
                <a:spcPts val="0"/>
              </a:spcBef>
              <a:spcAft>
                <a:spcPts val="1600"/>
              </a:spcAft>
              <a:buClr>
                <a:schemeClr val="dk2"/>
              </a:buClr>
              <a:buChar char="○"/>
              <a:defRPr>
                <a:solidFill>
                  <a:schemeClr val="dk2"/>
                </a:solidFill>
              </a:defRPr>
            </a:lvl5pPr>
            <a:lvl6pPr lvl="5">
              <a:lnSpc>
                <a:spcPct val="115000"/>
              </a:lnSpc>
              <a:spcBef>
                <a:spcPts val="0"/>
              </a:spcBef>
              <a:spcAft>
                <a:spcPts val="1600"/>
              </a:spcAft>
              <a:buClr>
                <a:schemeClr val="dk2"/>
              </a:buClr>
              <a:buChar char="■"/>
              <a:defRPr>
                <a:solidFill>
                  <a:schemeClr val="dk2"/>
                </a:solidFill>
              </a:defRPr>
            </a:lvl6pPr>
            <a:lvl7pPr lvl="6">
              <a:lnSpc>
                <a:spcPct val="115000"/>
              </a:lnSpc>
              <a:spcBef>
                <a:spcPts val="0"/>
              </a:spcBef>
              <a:spcAft>
                <a:spcPts val="1600"/>
              </a:spcAft>
              <a:buClr>
                <a:schemeClr val="dk2"/>
              </a:buClr>
              <a:buChar char="●"/>
              <a:defRPr>
                <a:solidFill>
                  <a:schemeClr val="dk2"/>
                </a:solidFill>
              </a:defRPr>
            </a:lvl7pPr>
            <a:lvl8pPr lvl="7">
              <a:lnSpc>
                <a:spcPct val="115000"/>
              </a:lnSpc>
              <a:spcBef>
                <a:spcPts val="0"/>
              </a:spcBef>
              <a:spcAft>
                <a:spcPts val="1600"/>
              </a:spcAft>
              <a:buClr>
                <a:schemeClr val="dk2"/>
              </a:buClr>
              <a:buChar char="○"/>
              <a:defRPr>
                <a:solidFill>
                  <a:schemeClr val="dk2"/>
                </a:solidFill>
              </a:defRPr>
            </a:lvl8pPr>
            <a:lvl9pPr lvl="8">
              <a:lnSpc>
                <a:spcPct val="115000"/>
              </a:lnSpc>
              <a:spcBef>
                <a:spcPts val="0"/>
              </a:spcBef>
              <a:spcAft>
                <a:spcPts val="1600"/>
              </a:spcAft>
              <a:buClr>
                <a:schemeClr val="dk2"/>
              </a:buClr>
              <a:buChar char="■"/>
              <a:defRPr>
                <a:solidFill>
                  <a:schemeClr val="dk2"/>
                </a:solidFill>
              </a:defRPr>
            </a:lvl9pPr>
          </a:lstStyle>
          <a:p>
            <a:endParaRPr/>
          </a:p>
        </p:txBody>
      </p:sp>
      <p:sp>
        <p:nvSpPr>
          <p:cNvPr id="8" name="Shape 8"/>
          <p:cNvSpPr txBox="1">
            <a:spLocks noGrp="1"/>
          </p:cNvSpPr>
          <p:nvPr>
            <p:ph type="sldNum" idx="12"/>
          </p:nvPr>
        </p:nvSpPr>
        <p:spPr>
          <a:xfrm>
            <a:off x="8472457" y="6217622"/>
            <a:ext cx="548700" cy="524700"/>
          </a:xfrm>
          <a:prstGeom prst="rect">
            <a:avLst/>
          </a:prstGeom>
          <a:noFill/>
          <a:ln>
            <a:noFill/>
          </a:ln>
        </p:spPr>
        <p:txBody>
          <a:bodyPr wrap="square" lIns="91425" tIns="91425" rIns="91425" bIns="91425" anchor="ctr" anchorCtr="0">
            <a:noAutofit/>
          </a:bodyPr>
          <a:lstStyle/>
          <a:p>
            <a:pPr lvl="0" algn="r">
              <a:spcBef>
                <a:spcPts val="0"/>
              </a:spcBef>
              <a:buNone/>
            </a:pPr>
            <a:fld id="{00000000-1234-1234-1234-123412341234}" type="slidenum">
              <a:rPr lang="en" sz="1000">
                <a:solidFill>
                  <a:schemeClr val="dk2"/>
                </a:solidFill>
              </a:rPr>
              <a:t>‹#›</a:t>
            </a:fld>
            <a:endParaRPr lang="en" sz="1000">
              <a:solidFill>
                <a:schemeClr val="dk2"/>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a:gsLst>
            <a:gs pos="0">
              <a:srgbClr val="BABABA"/>
            </a:gs>
            <a:gs pos="50000">
              <a:srgbClr val="DFDFDF"/>
            </a:gs>
            <a:gs pos="100000">
              <a:srgbClr val="BABABA"/>
            </a:gs>
          </a:gsLst>
          <a:path path="circle">
            <a:fillToRect r="100000" b="100000"/>
          </a:path>
          <a:tileRect l="-100000" t="-100000"/>
        </a:gradFill>
        <a:effectLst/>
      </p:bgPr>
    </p:bg>
    <p:spTree>
      <p:nvGrpSpPr>
        <p:cNvPr id="1" name="Shape 56"/>
        <p:cNvGrpSpPr/>
        <p:nvPr/>
      </p:nvGrpSpPr>
      <p:grpSpPr>
        <a:xfrm>
          <a:off x="0" y="0"/>
          <a:ext cx="0" cy="0"/>
          <a:chOff x="0" y="0"/>
          <a:chExt cx="0" cy="0"/>
        </a:xfrm>
      </p:grpSpPr>
      <p:sp>
        <p:nvSpPr>
          <p:cNvPr id="57" name="Shape 57"/>
          <p:cNvSpPr txBox="1">
            <a:spLocks noGrp="1"/>
          </p:cNvSpPr>
          <p:nvPr>
            <p:ph type="dt" idx="10"/>
          </p:nvPr>
        </p:nvSpPr>
        <p:spPr>
          <a:xfrm>
            <a:off x="457200" y="6356350"/>
            <a:ext cx="2133600" cy="365100"/>
          </a:xfrm>
          <a:prstGeom prst="rect">
            <a:avLst/>
          </a:prstGeom>
          <a:noFill/>
          <a:ln>
            <a:noFill/>
          </a:ln>
        </p:spPr>
        <p:txBody>
          <a:bodyPr wrap="square" lIns="91425" tIns="91425" rIns="91425" bIns="91425" anchor="ctr" anchorCtr="0"/>
          <a:lstStyle>
            <a:lvl1pPr marL="0" marR="0" lvl="0" indent="0" algn="l" rtl="0">
              <a:spcBef>
                <a:spcPts val="0"/>
              </a:spcBef>
              <a:defRPr sz="1200" b="0" i="0" u="none" strike="noStrike" cap="none">
                <a:solidFill>
                  <a:srgbClr val="8B8B8B"/>
                </a:solidFill>
                <a:latin typeface="Arial"/>
                <a:ea typeface="Arial"/>
                <a:cs typeface="Arial"/>
                <a:sym typeface="Arial"/>
              </a:defRPr>
            </a:lvl1pPr>
            <a:lvl2pPr marL="457200" marR="0" lvl="1" indent="0" algn="l" rtl="0">
              <a:spcBef>
                <a:spcPts val="0"/>
              </a:spcBef>
              <a:defRPr sz="1800" b="0" i="0" u="none" strike="noStrike" cap="none">
                <a:solidFill>
                  <a:schemeClr val="dk1"/>
                </a:solidFill>
                <a:latin typeface="Arial"/>
                <a:ea typeface="Arial"/>
                <a:cs typeface="Arial"/>
                <a:sym typeface="Arial"/>
              </a:defRPr>
            </a:lvl2pPr>
            <a:lvl3pPr marL="914400" marR="0" lvl="2" indent="0" algn="l" rtl="0">
              <a:spcBef>
                <a:spcPts val="0"/>
              </a:spcBef>
              <a:defRPr sz="1800" b="0" i="0" u="none" strike="noStrike" cap="none">
                <a:solidFill>
                  <a:schemeClr val="dk1"/>
                </a:solidFill>
                <a:latin typeface="Arial"/>
                <a:ea typeface="Arial"/>
                <a:cs typeface="Arial"/>
                <a:sym typeface="Arial"/>
              </a:defRPr>
            </a:lvl3pPr>
            <a:lvl4pPr marL="1371600" marR="0" lvl="3" indent="0" algn="l" rtl="0">
              <a:spcBef>
                <a:spcPts val="0"/>
              </a:spcBef>
              <a:defRPr sz="1800" b="0" i="0" u="none" strike="noStrike" cap="none">
                <a:solidFill>
                  <a:schemeClr val="dk1"/>
                </a:solidFill>
                <a:latin typeface="Arial"/>
                <a:ea typeface="Arial"/>
                <a:cs typeface="Arial"/>
                <a:sym typeface="Arial"/>
              </a:defRPr>
            </a:lvl4pPr>
            <a:lvl5pPr marL="1828800" marR="0" lvl="4" indent="0" algn="l" rtl="0">
              <a:spcBef>
                <a:spcPts val="0"/>
              </a:spcBef>
              <a:defRPr sz="1800" b="0" i="0" u="none" strike="noStrike" cap="none">
                <a:solidFill>
                  <a:schemeClr val="dk1"/>
                </a:solidFill>
                <a:latin typeface="Arial"/>
                <a:ea typeface="Arial"/>
                <a:cs typeface="Arial"/>
                <a:sym typeface="Arial"/>
              </a:defRPr>
            </a:lvl5pPr>
            <a:lvl6pPr marL="2286000" marR="0" lvl="5" indent="0" algn="l" rtl="0">
              <a:spcBef>
                <a:spcPts val="0"/>
              </a:spcBef>
              <a:defRPr sz="1800" b="0" i="0" u="none" strike="noStrike" cap="none">
                <a:solidFill>
                  <a:schemeClr val="dk1"/>
                </a:solidFill>
                <a:latin typeface="Arial"/>
                <a:ea typeface="Arial"/>
                <a:cs typeface="Arial"/>
                <a:sym typeface="Arial"/>
              </a:defRPr>
            </a:lvl6pPr>
            <a:lvl7pPr marL="2743200" marR="0" lvl="6" indent="0" algn="l" rtl="0">
              <a:spcBef>
                <a:spcPts val="0"/>
              </a:spcBef>
              <a:defRPr sz="1800" b="0" i="0" u="none" strike="noStrike" cap="none">
                <a:solidFill>
                  <a:schemeClr val="dk1"/>
                </a:solidFill>
                <a:latin typeface="Arial"/>
                <a:ea typeface="Arial"/>
                <a:cs typeface="Arial"/>
                <a:sym typeface="Arial"/>
              </a:defRPr>
            </a:lvl7pPr>
            <a:lvl8pPr marL="3200400" marR="0" lvl="7" indent="0" algn="l" rtl="0">
              <a:spcBef>
                <a:spcPts val="0"/>
              </a:spcBef>
              <a:defRPr sz="1800" b="0" i="0" u="none" strike="noStrike" cap="none">
                <a:solidFill>
                  <a:schemeClr val="dk1"/>
                </a:solidFill>
                <a:latin typeface="Arial"/>
                <a:ea typeface="Arial"/>
                <a:cs typeface="Arial"/>
                <a:sym typeface="Arial"/>
              </a:defRPr>
            </a:lvl8pPr>
            <a:lvl9pPr marL="3657600" marR="0" lvl="8" indent="0" algn="l" rtl="0">
              <a:spcBef>
                <a:spcPts val="0"/>
              </a:spcBef>
              <a:defRPr sz="1800" b="0" i="0" u="none" strike="noStrike" cap="none">
                <a:solidFill>
                  <a:schemeClr val="dk1"/>
                </a:solidFill>
                <a:latin typeface="Arial"/>
                <a:ea typeface="Arial"/>
                <a:cs typeface="Arial"/>
                <a:sym typeface="Arial"/>
              </a:defRPr>
            </a:lvl9pPr>
          </a:lstStyle>
          <a:p>
            <a:endParaRPr/>
          </a:p>
        </p:txBody>
      </p:sp>
      <p:sp>
        <p:nvSpPr>
          <p:cNvPr id="58" name="Shape 58"/>
          <p:cNvSpPr txBox="1">
            <a:spLocks noGrp="1"/>
          </p:cNvSpPr>
          <p:nvPr>
            <p:ph type="ftr" idx="11"/>
          </p:nvPr>
        </p:nvSpPr>
        <p:spPr>
          <a:xfrm>
            <a:off x="3124200" y="6356350"/>
            <a:ext cx="2895600" cy="365100"/>
          </a:xfrm>
          <a:prstGeom prst="rect">
            <a:avLst/>
          </a:prstGeom>
          <a:noFill/>
          <a:ln>
            <a:noFill/>
          </a:ln>
        </p:spPr>
        <p:txBody>
          <a:bodyPr wrap="square" lIns="91425" tIns="91425" rIns="91425" bIns="91425" anchor="ctr" anchorCtr="0"/>
          <a:lstStyle>
            <a:lvl1pPr marL="0" marR="0" lvl="0" indent="0" algn="ctr" rtl="0">
              <a:spcBef>
                <a:spcPts val="0"/>
              </a:spcBef>
              <a:defRPr sz="1200" b="0" i="0" u="none" strike="noStrike" cap="none">
                <a:solidFill>
                  <a:srgbClr val="8B8B8B"/>
                </a:solidFill>
                <a:latin typeface="Arial"/>
                <a:ea typeface="Arial"/>
                <a:cs typeface="Arial"/>
                <a:sym typeface="Arial"/>
              </a:defRPr>
            </a:lvl1pPr>
            <a:lvl2pPr marL="457200" marR="0" lvl="1" indent="0" algn="l" rtl="0">
              <a:spcBef>
                <a:spcPts val="0"/>
              </a:spcBef>
              <a:defRPr sz="1800" b="0" i="0" u="none" strike="noStrike" cap="none">
                <a:solidFill>
                  <a:schemeClr val="dk1"/>
                </a:solidFill>
                <a:latin typeface="Arial"/>
                <a:ea typeface="Arial"/>
                <a:cs typeface="Arial"/>
                <a:sym typeface="Arial"/>
              </a:defRPr>
            </a:lvl2pPr>
            <a:lvl3pPr marL="914400" marR="0" lvl="2" indent="0" algn="l" rtl="0">
              <a:spcBef>
                <a:spcPts val="0"/>
              </a:spcBef>
              <a:defRPr sz="1800" b="0" i="0" u="none" strike="noStrike" cap="none">
                <a:solidFill>
                  <a:schemeClr val="dk1"/>
                </a:solidFill>
                <a:latin typeface="Arial"/>
                <a:ea typeface="Arial"/>
                <a:cs typeface="Arial"/>
                <a:sym typeface="Arial"/>
              </a:defRPr>
            </a:lvl3pPr>
            <a:lvl4pPr marL="1371600" marR="0" lvl="3" indent="0" algn="l" rtl="0">
              <a:spcBef>
                <a:spcPts val="0"/>
              </a:spcBef>
              <a:defRPr sz="1800" b="0" i="0" u="none" strike="noStrike" cap="none">
                <a:solidFill>
                  <a:schemeClr val="dk1"/>
                </a:solidFill>
                <a:latin typeface="Arial"/>
                <a:ea typeface="Arial"/>
                <a:cs typeface="Arial"/>
                <a:sym typeface="Arial"/>
              </a:defRPr>
            </a:lvl4pPr>
            <a:lvl5pPr marL="1828800" marR="0" lvl="4" indent="0" algn="l" rtl="0">
              <a:spcBef>
                <a:spcPts val="0"/>
              </a:spcBef>
              <a:defRPr sz="1800" b="0" i="0" u="none" strike="noStrike" cap="none">
                <a:solidFill>
                  <a:schemeClr val="dk1"/>
                </a:solidFill>
                <a:latin typeface="Arial"/>
                <a:ea typeface="Arial"/>
                <a:cs typeface="Arial"/>
                <a:sym typeface="Arial"/>
              </a:defRPr>
            </a:lvl5pPr>
            <a:lvl6pPr marL="2286000" marR="0" lvl="5" indent="0" algn="l" rtl="0">
              <a:spcBef>
                <a:spcPts val="0"/>
              </a:spcBef>
              <a:defRPr sz="1800" b="0" i="0" u="none" strike="noStrike" cap="none">
                <a:solidFill>
                  <a:schemeClr val="dk1"/>
                </a:solidFill>
                <a:latin typeface="Arial"/>
                <a:ea typeface="Arial"/>
                <a:cs typeface="Arial"/>
                <a:sym typeface="Arial"/>
              </a:defRPr>
            </a:lvl6pPr>
            <a:lvl7pPr marL="2743200" marR="0" lvl="6" indent="0" algn="l" rtl="0">
              <a:spcBef>
                <a:spcPts val="0"/>
              </a:spcBef>
              <a:defRPr sz="1800" b="0" i="0" u="none" strike="noStrike" cap="none">
                <a:solidFill>
                  <a:schemeClr val="dk1"/>
                </a:solidFill>
                <a:latin typeface="Arial"/>
                <a:ea typeface="Arial"/>
                <a:cs typeface="Arial"/>
                <a:sym typeface="Arial"/>
              </a:defRPr>
            </a:lvl7pPr>
            <a:lvl8pPr marL="3200400" marR="0" lvl="7" indent="0" algn="l" rtl="0">
              <a:spcBef>
                <a:spcPts val="0"/>
              </a:spcBef>
              <a:defRPr sz="1800" b="0" i="0" u="none" strike="noStrike" cap="none">
                <a:solidFill>
                  <a:schemeClr val="dk1"/>
                </a:solidFill>
                <a:latin typeface="Arial"/>
                <a:ea typeface="Arial"/>
                <a:cs typeface="Arial"/>
                <a:sym typeface="Arial"/>
              </a:defRPr>
            </a:lvl8pPr>
            <a:lvl9pPr marL="3657600" marR="0" lvl="8" indent="0" algn="l" rtl="0">
              <a:spcBef>
                <a:spcPts val="0"/>
              </a:spcBef>
              <a:defRPr sz="1800" b="0" i="0" u="none" strike="noStrike" cap="none">
                <a:solidFill>
                  <a:schemeClr val="dk1"/>
                </a:solidFill>
                <a:latin typeface="Arial"/>
                <a:ea typeface="Arial"/>
                <a:cs typeface="Arial"/>
                <a:sym typeface="Arial"/>
              </a:defRPr>
            </a:lvl9pPr>
          </a:lstStyle>
          <a:p>
            <a:endParaRPr/>
          </a:p>
        </p:txBody>
      </p:sp>
      <p:sp>
        <p:nvSpPr>
          <p:cNvPr id="59" name="Shape 59"/>
          <p:cNvSpPr txBox="1">
            <a:spLocks noGrp="1"/>
          </p:cNvSpPr>
          <p:nvPr>
            <p:ph type="sldNum" idx="12"/>
          </p:nvPr>
        </p:nvSpPr>
        <p:spPr>
          <a:xfrm>
            <a:off x="6553200" y="6356350"/>
            <a:ext cx="2133600" cy="365100"/>
          </a:xfrm>
          <a:prstGeom prst="rect">
            <a:avLst/>
          </a:prstGeom>
          <a:noFill/>
          <a:ln>
            <a:noFill/>
          </a:ln>
        </p:spPr>
        <p:txBody>
          <a:bodyPr wrap="square" lIns="91425" tIns="45700" rIns="91425" bIns="45700" anchor="ctr" anchorCtr="0">
            <a:noAutofit/>
          </a:bodyPr>
          <a:lstStyle/>
          <a:p>
            <a:pPr marL="0" marR="0" lvl="0" indent="0" algn="r" rtl="0">
              <a:spcBef>
                <a:spcPts val="0"/>
              </a:spcBef>
              <a:buSzPct val="25000"/>
              <a:buNone/>
            </a:pPr>
            <a:fld id="{00000000-1234-1234-1234-123412341234}" type="slidenum">
              <a:rPr lang="en" sz="1200" b="0" i="0" u="none" strike="noStrike" cap="none">
                <a:solidFill>
                  <a:srgbClr val="8B8B8B"/>
                </a:solidFill>
                <a:latin typeface="Arial"/>
                <a:ea typeface="Arial"/>
                <a:cs typeface="Arial"/>
                <a:sym typeface="Arial"/>
              </a:rPr>
              <a:t>‹#›</a:t>
            </a:fld>
            <a:endParaRPr lang="en" sz="1200" b="0" i="0" u="none" strike="noStrike" cap="none">
              <a:solidFill>
                <a:srgbClr val="8B8B8B"/>
              </a:solidFill>
              <a:latin typeface="Arial"/>
              <a:ea typeface="Arial"/>
              <a:cs typeface="Arial"/>
              <a:sym typeface="Arial"/>
            </a:endParaRPr>
          </a:p>
        </p:txBody>
      </p:sp>
      <p:sp>
        <p:nvSpPr>
          <p:cNvPr id="60" name="Shape 60"/>
          <p:cNvSpPr/>
          <p:nvPr/>
        </p:nvSpPr>
        <p:spPr>
          <a:xfrm>
            <a:off x="0" y="0"/>
            <a:ext cx="9144000" cy="1086000"/>
          </a:xfrm>
          <a:prstGeom prst="rect">
            <a:avLst/>
          </a:prstGeom>
          <a:solidFill>
            <a:srgbClr val="4B818B"/>
          </a:solidFill>
          <a:ln>
            <a:noFill/>
          </a:ln>
        </p:spPr>
        <p:txBody>
          <a:bodyPr wrap="square"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sp>
        <p:nvSpPr>
          <p:cNvPr id="61" name="Shape 61"/>
          <p:cNvSpPr/>
          <p:nvPr/>
        </p:nvSpPr>
        <p:spPr>
          <a:xfrm>
            <a:off x="0" y="973778"/>
            <a:ext cx="9144000" cy="5884200"/>
          </a:xfrm>
          <a:prstGeom prst="roundRect">
            <a:avLst>
              <a:gd name="adj" fmla="val 0"/>
            </a:avLst>
          </a:prstGeom>
          <a:gradFill>
            <a:gsLst>
              <a:gs pos="0">
                <a:srgbClr val="D8D8D8"/>
              </a:gs>
              <a:gs pos="49000">
                <a:schemeClr val="lt1"/>
              </a:gs>
              <a:gs pos="100000">
                <a:schemeClr val="lt1"/>
              </a:gs>
            </a:gsLst>
            <a:path path="circle">
              <a:fillToRect l="100000" t="100000"/>
            </a:path>
            <a:tileRect r="-100000" b="-100000"/>
          </a:gradFill>
          <a:ln>
            <a:noFill/>
          </a:ln>
        </p:spPr>
        <p:txBody>
          <a:bodyPr wrap="square"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sp>
        <p:nvSpPr>
          <p:cNvPr id="62" name="Shape 62"/>
          <p:cNvSpPr txBox="1">
            <a:spLocks noGrp="1"/>
          </p:cNvSpPr>
          <p:nvPr>
            <p:ph type="body" idx="1"/>
          </p:nvPr>
        </p:nvSpPr>
        <p:spPr>
          <a:xfrm>
            <a:off x="457200" y="1397286"/>
            <a:ext cx="8229600" cy="4728900"/>
          </a:xfrm>
          <a:prstGeom prst="rect">
            <a:avLst/>
          </a:prstGeom>
          <a:noFill/>
          <a:ln>
            <a:noFill/>
          </a:ln>
        </p:spPr>
        <p:txBody>
          <a:bodyPr wrap="square" lIns="91425" tIns="91425" rIns="91425" bIns="91425" anchor="t" anchorCtr="0"/>
          <a:lstStyle>
            <a:lvl1pPr marL="0" marR="0" lvl="0" indent="203200" algn="l" rtl="0">
              <a:spcBef>
                <a:spcPts val="640"/>
              </a:spcBef>
              <a:buClr>
                <a:schemeClr val="accent1"/>
              </a:buClr>
              <a:buFont typeface="Noto Symbol"/>
              <a:buChar char="●"/>
              <a:defRPr sz="3200" b="0" i="0" u="none" strike="noStrike" cap="none">
                <a:solidFill>
                  <a:srgbClr val="1E1F20"/>
                </a:solidFill>
                <a:latin typeface="Arial"/>
                <a:ea typeface="Arial"/>
                <a:cs typeface="Arial"/>
                <a:sym typeface="Arial"/>
              </a:defRPr>
            </a:lvl1pPr>
            <a:lvl2pPr marL="914400" marR="0" lvl="1" indent="-279400" algn="l" rtl="0">
              <a:spcBef>
                <a:spcPts val="560"/>
              </a:spcBef>
              <a:buClr>
                <a:schemeClr val="accent1"/>
              </a:buClr>
              <a:buFont typeface="Calibri"/>
              <a:buChar char="•"/>
              <a:defRPr sz="2800" b="0" i="0" u="none" strike="noStrike" cap="none">
                <a:solidFill>
                  <a:srgbClr val="1E1F20"/>
                </a:solidFill>
                <a:latin typeface="Arial"/>
                <a:ea typeface="Arial"/>
                <a:cs typeface="Arial"/>
                <a:sym typeface="Arial"/>
              </a:defRPr>
            </a:lvl2pPr>
            <a:lvl3pPr marL="1143000" marR="0" lvl="2" indent="-76200" algn="l" rtl="0">
              <a:spcBef>
                <a:spcPts val="480"/>
              </a:spcBef>
              <a:buClr>
                <a:schemeClr val="accent1"/>
              </a:buClr>
              <a:buFont typeface="Arial"/>
              <a:buChar char="•"/>
              <a:defRPr sz="2400" b="0" i="0" u="none" strike="noStrike" cap="none">
                <a:solidFill>
                  <a:srgbClr val="1E1F20"/>
                </a:solidFill>
                <a:latin typeface="Arial"/>
                <a:ea typeface="Arial"/>
                <a:cs typeface="Arial"/>
                <a:sym typeface="Arial"/>
              </a:defRPr>
            </a:lvl3pPr>
            <a:lvl4pPr marL="1600200" marR="0" lvl="3" indent="-101600" algn="l" rtl="0">
              <a:spcBef>
                <a:spcPts val="400"/>
              </a:spcBef>
              <a:buClr>
                <a:schemeClr val="accent1"/>
              </a:buClr>
              <a:buFont typeface="Arial"/>
              <a:buChar char="–"/>
              <a:defRPr sz="2000" b="0" i="0" u="none" strike="noStrike" cap="none">
                <a:solidFill>
                  <a:srgbClr val="1E1F20"/>
                </a:solidFill>
                <a:latin typeface="Arial"/>
                <a:ea typeface="Arial"/>
                <a:cs typeface="Arial"/>
                <a:sym typeface="Arial"/>
              </a:defRPr>
            </a:lvl4pPr>
            <a:lvl5pPr marL="2057400" marR="0" lvl="4" indent="-101600" algn="l" rtl="0">
              <a:spcBef>
                <a:spcPts val="400"/>
              </a:spcBef>
              <a:buClr>
                <a:schemeClr val="accent1"/>
              </a:buClr>
              <a:buFont typeface="Arial"/>
              <a:buChar char="»"/>
              <a:defRPr sz="2000" b="0" i="0" u="none" strike="noStrike" cap="none">
                <a:solidFill>
                  <a:srgbClr val="1E1F20"/>
                </a:solidFill>
                <a:latin typeface="Arial"/>
                <a:ea typeface="Arial"/>
                <a:cs typeface="Arial"/>
                <a:sym typeface="Arial"/>
              </a:defRPr>
            </a:lvl5pPr>
            <a:lvl6pPr marL="2514600" marR="0" lvl="5" indent="-101600" algn="l" rtl="0">
              <a:spcBef>
                <a:spcPts val="400"/>
              </a:spcBef>
              <a:buClr>
                <a:schemeClr val="dk1"/>
              </a:buClr>
              <a:buFont typeface="Arial"/>
              <a:buChar char="•"/>
              <a:defRPr sz="2000" b="0" i="0" u="none" strike="noStrike" cap="none">
                <a:solidFill>
                  <a:schemeClr val="dk1"/>
                </a:solidFill>
                <a:latin typeface="Arial"/>
                <a:ea typeface="Arial"/>
                <a:cs typeface="Arial"/>
                <a:sym typeface="Arial"/>
              </a:defRPr>
            </a:lvl6pPr>
            <a:lvl7pPr marL="2971800" marR="0" lvl="6" indent="-101600" algn="l" rtl="0">
              <a:spcBef>
                <a:spcPts val="400"/>
              </a:spcBef>
              <a:buClr>
                <a:schemeClr val="dk1"/>
              </a:buClr>
              <a:buFont typeface="Arial"/>
              <a:buChar char="•"/>
              <a:defRPr sz="2000" b="0" i="0" u="none" strike="noStrike" cap="none">
                <a:solidFill>
                  <a:schemeClr val="dk1"/>
                </a:solidFill>
                <a:latin typeface="Arial"/>
                <a:ea typeface="Arial"/>
                <a:cs typeface="Arial"/>
                <a:sym typeface="Arial"/>
              </a:defRPr>
            </a:lvl7pPr>
            <a:lvl8pPr marL="3429000" marR="0" lvl="7" indent="-101600" algn="l" rtl="0">
              <a:spcBef>
                <a:spcPts val="400"/>
              </a:spcBef>
              <a:buClr>
                <a:schemeClr val="dk1"/>
              </a:buClr>
              <a:buFont typeface="Arial"/>
              <a:buChar char="•"/>
              <a:defRPr sz="2000" b="0" i="0" u="none" strike="noStrike" cap="none">
                <a:solidFill>
                  <a:schemeClr val="dk1"/>
                </a:solidFill>
                <a:latin typeface="Arial"/>
                <a:ea typeface="Arial"/>
                <a:cs typeface="Arial"/>
                <a:sym typeface="Arial"/>
              </a:defRPr>
            </a:lvl8pPr>
            <a:lvl9pPr marL="3886200" marR="0" lvl="8" indent="-101600" algn="l" rtl="0">
              <a:spcBef>
                <a:spcPts val="400"/>
              </a:spcBef>
              <a:buClr>
                <a:schemeClr val="dk1"/>
              </a:buClr>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transition xmlns:p14="http://schemas.microsoft.com/office/powerpoint/2010/main" spd="slow">
    <p:push dir="r"/>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a:gsLst>
            <a:gs pos="0">
              <a:srgbClr val="BABABA"/>
            </a:gs>
            <a:gs pos="50000">
              <a:srgbClr val="DFDFDF"/>
            </a:gs>
            <a:gs pos="100000">
              <a:srgbClr val="BABABA"/>
            </a:gs>
          </a:gsLst>
          <a:path path="circle">
            <a:fillToRect r="100000" b="100000"/>
          </a:path>
          <a:tileRect l="-100000" t="-100000"/>
        </a:gradFill>
        <a:effectLst/>
      </p:bgPr>
    </p:bg>
    <p:spTree>
      <p:nvGrpSpPr>
        <p:cNvPr id="1" name="Shape 128"/>
        <p:cNvGrpSpPr/>
        <p:nvPr/>
      </p:nvGrpSpPr>
      <p:grpSpPr>
        <a:xfrm>
          <a:off x="0" y="0"/>
          <a:ext cx="0" cy="0"/>
          <a:chOff x="0" y="0"/>
          <a:chExt cx="0" cy="0"/>
        </a:xfrm>
      </p:grpSpPr>
      <p:sp>
        <p:nvSpPr>
          <p:cNvPr id="129" name="Shape 129"/>
          <p:cNvSpPr txBox="1">
            <a:spLocks noGrp="1"/>
          </p:cNvSpPr>
          <p:nvPr>
            <p:ph type="dt" idx="10"/>
          </p:nvPr>
        </p:nvSpPr>
        <p:spPr>
          <a:xfrm>
            <a:off x="457200" y="6356350"/>
            <a:ext cx="2133600" cy="365100"/>
          </a:xfrm>
          <a:prstGeom prst="rect">
            <a:avLst/>
          </a:prstGeom>
          <a:noFill/>
          <a:ln>
            <a:noFill/>
          </a:ln>
        </p:spPr>
        <p:txBody>
          <a:bodyPr wrap="square" lIns="91425" tIns="91425" rIns="91425" bIns="91425" anchor="ctr" anchorCtr="0"/>
          <a:lstStyle>
            <a:lvl1pPr marL="0" marR="0" lvl="0" indent="0" algn="l" rtl="0">
              <a:spcBef>
                <a:spcPts val="0"/>
              </a:spcBef>
              <a:buNone/>
              <a:defRPr sz="1200" b="0" i="0" u="none" strike="noStrike" cap="none">
                <a:solidFill>
                  <a:srgbClr val="8B8B8B"/>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30" name="Shape 130"/>
          <p:cNvSpPr txBox="1">
            <a:spLocks noGrp="1"/>
          </p:cNvSpPr>
          <p:nvPr>
            <p:ph type="ftr" idx="11"/>
          </p:nvPr>
        </p:nvSpPr>
        <p:spPr>
          <a:xfrm>
            <a:off x="3124200" y="6356350"/>
            <a:ext cx="2895600" cy="365100"/>
          </a:xfrm>
          <a:prstGeom prst="rect">
            <a:avLst/>
          </a:prstGeom>
          <a:noFill/>
          <a:ln>
            <a:noFill/>
          </a:ln>
        </p:spPr>
        <p:txBody>
          <a:bodyPr wrap="square" lIns="91425" tIns="91425" rIns="91425" bIns="91425" anchor="ctr" anchorCtr="0"/>
          <a:lstStyle>
            <a:lvl1pPr marL="0" marR="0" lvl="0" indent="0" algn="ctr" rtl="0">
              <a:spcBef>
                <a:spcPts val="0"/>
              </a:spcBef>
              <a:buNone/>
              <a:defRPr sz="1200" b="0" i="0" u="none" strike="noStrike" cap="none">
                <a:solidFill>
                  <a:srgbClr val="8B8B8B"/>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31" name="Shape 131"/>
          <p:cNvSpPr txBox="1">
            <a:spLocks noGrp="1"/>
          </p:cNvSpPr>
          <p:nvPr>
            <p:ph type="sldNum" idx="12"/>
          </p:nvPr>
        </p:nvSpPr>
        <p:spPr>
          <a:xfrm>
            <a:off x="6553200" y="6356350"/>
            <a:ext cx="2133600" cy="365100"/>
          </a:xfrm>
          <a:prstGeom prst="rect">
            <a:avLst/>
          </a:prstGeom>
          <a:noFill/>
          <a:ln>
            <a:noFill/>
          </a:ln>
        </p:spPr>
        <p:txBody>
          <a:bodyPr wrap="square" lIns="91425" tIns="45700" rIns="91425" bIns="45700" anchor="ctr" anchorCtr="0">
            <a:noAutofit/>
          </a:bodyPr>
          <a:lstStyle/>
          <a:p>
            <a:pPr marL="0" marR="0" lvl="0" indent="0" algn="r" rtl="0">
              <a:spcBef>
                <a:spcPts val="0"/>
              </a:spcBef>
              <a:buSzPct val="25000"/>
              <a:buNone/>
            </a:pPr>
            <a:fld id="{00000000-1234-1234-1234-123412341234}" type="slidenum">
              <a:rPr lang="en" sz="1200" b="0" i="0" u="none" strike="noStrike" cap="none">
                <a:solidFill>
                  <a:srgbClr val="8B8B8B"/>
                </a:solidFill>
                <a:latin typeface="Arial"/>
                <a:ea typeface="Arial"/>
                <a:cs typeface="Arial"/>
                <a:sym typeface="Arial"/>
              </a:rPr>
              <a:t>‹#›</a:t>
            </a:fld>
            <a:endParaRPr lang="en" sz="1200" b="0" i="0" u="none" strike="noStrike" cap="none">
              <a:solidFill>
                <a:srgbClr val="8B8B8B"/>
              </a:solidFill>
              <a:latin typeface="Arial"/>
              <a:ea typeface="Arial"/>
              <a:cs typeface="Arial"/>
              <a:sym typeface="Arial"/>
            </a:endParaRPr>
          </a:p>
        </p:txBody>
      </p:sp>
      <p:sp>
        <p:nvSpPr>
          <p:cNvPr id="132" name="Shape 132"/>
          <p:cNvSpPr/>
          <p:nvPr/>
        </p:nvSpPr>
        <p:spPr>
          <a:xfrm>
            <a:off x="0" y="0"/>
            <a:ext cx="9144000" cy="1086000"/>
          </a:xfrm>
          <a:prstGeom prst="rect">
            <a:avLst/>
          </a:prstGeom>
          <a:solidFill>
            <a:srgbClr val="4B818B"/>
          </a:solidFill>
          <a:ln>
            <a:noFill/>
          </a:ln>
          <a:effectLst>
            <a:outerShdw blurRad="50799" dist="38100" dir="2700000" algn="tl" rotWithShape="0">
              <a:srgbClr val="000000">
                <a:alpha val="40000"/>
              </a:srgbClr>
            </a:outerShdw>
          </a:effectLst>
        </p:spPr>
        <p:txBody>
          <a:bodyPr wrap="square"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sp>
        <p:nvSpPr>
          <p:cNvPr id="133" name="Shape 133"/>
          <p:cNvSpPr/>
          <p:nvPr/>
        </p:nvSpPr>
        <p:spPr>
          <a:xfrm>
            <a:off x="0" y="973778"/>
            <a:ext cx="9144000" cy="5884200"/>
          </a:xfrm>
          <a:prstGeom prst="roundRect">
            <a:avLst>
              <a:gd name="adj" fmla="val 0"/>
            </a:avLst>
          </a:prstGeom>
          <a:gradFill>
            <a:gsLst>
              <a:gs pos="0">
                <a:srgbClr val="D8D8D8"/>
              </a:gs>
              <a:gs pos="49000">
                <a:schemeClr val="lt1"/>
              </a:gs>
              <a:gs pos="100000">
                <a:schemeClr val="lt1"/>
              </a:gs>
            </a:gsLst>
            <a:path path="circle">
              <a:fillToRect l="100000" t="100000"/>
            </a:path>
            <a:tileRect r="-100000" b="-100000"/>
          </a:gradFill>
          <a:ln>
            <a:noFill/>
          </a:ln>
          <a:effectLst>
            <a:outerShdw blurRad="50799" dist="38100" dir="2700000" algn="tl" rotWithShape="0">
              <a:srgbClr val="000000">
                <a:alpha val="40000"/>
              </a:srgbClr>
            </a:outerShdw>
          </a:effectLst>
        </p:spPr>
        <p:txBody>
          <a:bodyPr wrap="square"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sp>
        <p:nvSpPr>
          <p:cNvPr id="134" name="Shape 134"/>
          <p:cNvSpPr txBox="1">
            <a:spLocks noGrp="1"/>
          </p:cNvSpPr>
          <p:nvPr>
            <p:ph type="body" idx="1"/>
          </p:nvPr>
        </p:nvSpPr>
        <p:spPr>
          <a:xfrm>
            <a:off x="457200" y="1397286"/>
            <a:ext cx="8229600" cy="4728900"/>
          </a:xfrm>
          <a:prstGeom prst="rect">
            <a:avLst/>
          </a:prstGeom>
          <a:noFill/>
          <a:ln>
            <a:noFill/>
          </a:ln>
        </p:spPr>
        <p:txBody>
          <a:bodyPr wrap="square" lIns="91425" tIns="91425" rIns="91425" bIns="91425" anchor="t" anchorCtr="0"/>
          <a:lstStyle>
            <a:lvl1pPr marL="0" marR="0" lvl="0" indent="203200" algn="l" rtl="0">
              <a:spcBef>
                <a:spcPts val="640"/>
              </a:spcBef>
              <a:buClr>
                <a:schemeClr val="accent1"/>
              </a:buClr>
              <a:buSzPct val="100000"/>
              <a:buFont typeface="Noto Sans Symbols"/>
              <a:buChar char="●"/>
              <a:defRPr sz="3200" b="0" i="0" u="none" strike="noStrike" cap="none">
                <a:solidFill>
                  <a:srgbClr val="1E1F20"/>
                </a:solidFill>
                <a:latin typeface="Arial"/>
                <a:ea typeface="Arial"/>
                <a:cs typeface="Arial"/>
                <a:sym typeface="Arial"/>
              </a:defRPr>
            </a:lvl1pPr>
            <a:lvl2pPr marL="914400" marR="0" lvl="1" indent="-279400" algn="l" rtl="0">
              <a:spcBef>
                <a:spcPts val="560"/>
              </a:spcBef>
              <a:buClr>
                <a:schemeClr val="accent1"/>
              </a:buClr>
              <a:buSzPct val="100000"/>
              <a:buFont typeface="Calibri"/>
              <a:buChar char="•"/>
              <a:defRPr sz="2800" b="0" i="0" u="none" strike="noStrike" cap="none">
                <a:solidFill>
                  <a:srgbClr val="1E1F20"/>
                </a:solidFill>
                <a:latin typeface="Arial"/>
                <a:ea typeface="Arial"/>
                <a:cs typeface="Arial"/>
                <a:sym typeface="Arial"/>
              </a:defRPr>
            </a:lvl2pPr>
            <a:lvl3pPr marL="1143000" marR="0" lvl="2" indent="-76200" algn="l" rtl="0">
              <a:spcBef>
                <a:spcPts val="480"/>
              </a:spcBef>
              <a:buClr>
                <a:schemeClr val="accent1"/>
              </a:buClr>
              <a:buSzPct val="100000"/>
              <a:buFont typeface="Arial"/>
              <a:buChar char="•"/>
              <a:defRPr sz="2400" b="0" i="0" u="none" strike="noStrike" cap="none">
                <a:solidFill>
                  <a:srgbClr val="1E1F20"/>
                </a:solidFill>
                <a:latin typeface="Arial"/>
                <a:ea typeface="Arial"/>
                <a:cs typeface="Arial"/>
                <a:sym typeface="Arial"/>
              </a:defRPr>
            </a:lvl3pPr>
            <a:lvl4pPr marL="1600200" marR="0" lvl="3" indent="-101600" algn="l" rtl="0">
              <a:spcBef>
                <a:spcPts val="400"/>
              </a:spcBef>
              <a:buClr>
                <a:schemeClr val="accent1"/>
              </a:buClr>
              <a:buSzPct val="100000"/>
              <a:buFont typeface="Arial"/>
              <a:buChar char="–"/>
              <a:defRPr sz="2000" b="0" i="0" u="none" strike="noStrike" cap="none">
                <a:solidFill>
                  <a:srgbClr val="1E1F20"/>
                </a:solidFill>
                <a:latin typeface="Arial"/>
                <a:ea typeface="Arial"/>
                <a:cs typeface="Arial"/>
                <a:sym typeface="Arial"/>
              </a:defRPr>
            </a:lvl4pPr>
            <a:lvl5pPr marL="2057400" marR="0" lvl="4" indent="-101600" algn="l" rtl="0">
              <a:spcBef>
                <a:spcPts val="400"/>
              </a:spcBef>
              <a:buClr>
                <a:schemeClr val="accent1"/>
              </a:buClr>
              <a:buSzPct val="100000"/>
              <a:buFont typeface="Arial"/>
              <a:buChar char="»"/>
              <a:defRPr sz="2000" b="0" i="0" u="none" strike="noStrike" cap="none">
                <a:solidFill>
                  <a:srgbClr val="1E1F20"/>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35" name="Shape 135"/>
          <p:cNvSpPr txBox="1">
            <a:spLocks noGrp="1"/>
          </p:cNvSpPr>
          <p:nvPr>
            <p:ph type="title"/>
          </p:nvPr>
        </p:nvSpPr>
        <p:spPr>
          <a:xfrm>
            <a:off x="111816" y="-9527"/>
            <a:ext cx="8574900" cy="983400"/>
          </a:xfrm>
          <a:prstGeom prst="rect">
            <a:avLst/>
          </a:prstGeom>
          <a:noFill/>
          <a:ln>
            <a:noFill/>
          </a:ln>
        </p:spPr>
        <p:txBody>
          <a:bodyPr wrap="square" lIns="91425" tIns="91425" rIns="91425" bIns="91425" anchor="ctr" anchorCtr="0"/>
          <a:lstStyle>
            <a:lvl1pPr marL="0" marR="0" lvl="0" indent="0" algn="l" rtl="0">
              <a:spcBef>
                <a:spcPts val="0"/>
              </a:spcBef>
              <a:buClr>
                <a:schemeClr val="lt1"/>
              </a:buClr>
              <a:buFont typeface="Arial"/>
              <a:buNone/>
              <a:defRPr sz="3400" b="1" i="0" u="none" strike="noStrike" cap="none">
                <a:solidFill>
                  <a:schemeClr val="lt1"/>
                </a:solidFill>
                <a:latin typeface="Arial"/>
                <a:ea typeface="Arial"/>
                <a:cs typeface="Arial"/>
                <a:sym typeface="Arial"/>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Tree>
  </p:cSld>
  <p:clrMap bg1="lt1" tx1="dk1" bg2="dk2" tx2="lt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jpg"/><Relationship Id="rId5" Type="http://schemas.openxmlformats.org/officeDocument/2006/relationships/image" Target="../media/image6.jpg"/><Relationship Id="rId1" Type="http://schemas.openxmlformats.org/officeDocument/2006/relationships/slideLayout" Target="../slideLayouts/slideLayout2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1" Type="http://schemas.openxmlformats.org/officeDocument/2006/relationships/slideLayout" Target="../slideLayouts/slideLayout3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14.xml"/><Relationship Id="rId3"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5.xml"/><Relationship Id="rId3"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6.xml"/><Relationship Id="rId3"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7.xml"/><Relationship Id="rId3"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8.xml"/><Relationship Id="rId3"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9.xml"/><Relationship Id="rId3"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0.xml"/><Relationship Id="rId3" Type="http://schemas.openxmlformats.org/officeDocument/2006/relationships/image" Target="../media/image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image" Target="../media/image17.png"/><Relationship Id="rId1" Type="http://schemas.openxmlformats.org/officeDocument/2006/relationships/slideLayout" Target="../slideLayouts/slideLayout25.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3.xml"/><Relationship Id="rId3" Type="http://schemas.openxmlformats.org/officeDocument/2006/relationships/image" Target="../media/image1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4.xml"/><Relationship Id="rId3" Type="http://schemas.openxmlformats.org/officeDocument/2006/relationships/image" Target="../media/image1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5.xml"/><Relationship Id="rId3" Type="http://schemas.openxmlformats.org/officeDocument/2006/relationships/image" Target="../media/image2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Shape 226"/>
          <p:cNvSpPr txBox="1">
            <a:spLocks noGrp="1"/>
          </p:cNvSpPr>
          <p:nvPr>
            <p:ph type="body" idx="2"/>
          </p:nvPr>
        </p:nvSpPr>
        <p:spPr>
          <a:xfrm>
            <a:off x="1" y="0"/>
            <a:ext cx="9144000" cy="3352800"/>
          </a:xfrm>
          <a:prstGeom prst="rect">
            <a:avLst/>
          </a:prstGeom>
          <a:gradFill>
            <a:gsLst>
              <a:gs pos="0">
                <a:srgbClr val="BABABA"/>
              </a:gs>
              <a:gs pos="50000">
                <a:srgbClr val="DFDFDF"/>
              </a:gs>
              <a:gs pos="100000">
                <a:srgbClr val="BABABA"/>
              </a:gs>
            </a:gsLst>
            <a:lin ang="0" scaled="0"/>
          </a:gradFill>
          <a:ln>
            <a:noFill/>
          </a:ln>
        </p:spPr>
        <p:txBody>
          <a:bodyPr wrap="square" lIns="91425" tIns="45700" rIns="91425" bIns="45700" anchor="ctr" anchorCtr="0">
            <a:noAutofit/>
          </a:bodyPr>
          <a:lstStyle/>
          <a:p>
            <a:pPr marL="0" marR="0" lvl="0" indent="0" algn="l" rtl="0">
              <a:spcBef>
                <a:spcPts val="0"/>
              </a:spcBef>
              <a:buClr>
                <a:schemeClr val="accent1"/>
              </a:buClr>
              <a:buSzPct val="25000"/>
              <a:buFont typeface="Noto Symbol"/>
              <a:buNone/>
            </a:pPr>
            <a:endParaRPr sz="300" b="0" i="0" u="none" strike="noStrike" cap="none">
              <a:solidFill>
                <a:srgbClr val="BABABA"/>
              </a:solidFill>
              <a:latin typeface="Arial"/>
              <a:ea typeface="Arial"/>
              <a:cs typeface="Arial"/>
              <a:sym typeface="Arial"/>
            </a:endParaRPr>
          </a:p>
        </p:txBody>
      </p:sp>
      <p:pic>
        <p:nvPicPr>
          <p:cNvPr id="227" name="Shape 227" descr="PEHSULogowTagline-01.png"/>
          <p:cNvPicPr preferRelativeResize="0"/>
          <p:nvPr/>
        </p:nvPicPr>
        <p:blipFill>
          <a:blip r:embed="rId3">
            <a:alphaModFix/>
          </a:blip>
          <a:stretch>
            <a:fillRect/>
          </a:stretch>
        </p:blipFill>
        <p:spPr>
          <a:xfrm>
            <a:off x="2471691" y="1000350"/>
            <a:ext cx="4200620" cy="1687975"/>
          </a:xfrm>
          <a:prstGeom prst="rect">
            <a:avLst/>
          </a:prstGeom>
          <a:noFill/>
          <a:ln>
            <a:noFill/>
          </a:ln>
        </p:spPr>
      </p:pic>
      <p:pic>
        <p:nvPicPr>
          <p:cNvPr id="228" name="Shape 228"/>
          <p:cNvPicPr preferRelativeResize="0"/>
          <p:nvPr/>
        </p:nvPicPr>
        <p:blipFill>
          <a:blip r:embed="rId4">
            <a:alphaModFix/>
          </a:blip>
          <a:stretch>
            <a:fillRect/>
          </a:stretch>
        </p:blipFill>
        <p:spPr>
          <a:xfrm>
            <a:off x="6465912" y="4032812"/>
            <a:ext cx="2143125" cy="2143125"/>
          </a:xfrm>
          <a:prstGeom prst="rect">
            <a:avLst/>
          </a:prstGeom>
          <a:noFill/>
          <a:ln>
            <a:noFill/>
          </a:ln>
        </p:spPr>
      </p:pic>
      <p:sp>
        <p:nvSpPr>
          <p:cNvPr id="229" name="Shape 229"/>
          <p:cNvSpPr txBox="1"/>
          <p:nvPr/>
        </p:nvSpPr>
        <p:spPr>
          <a:xfrm>
            <a:off x="3509575" y="4154262"/>
            <a:ext cx="2609400" cy="1900200"/>
          </a:xfrm>
          <a:prstGeom prst="rect">
            <a:avLst/>
          </a:prstGeom>
          <a:noFill/>
          <a:ln>
            <a:noFill/>
          </a:ln>
        </p:spPr>
        <p:txBody>
          <a:bodyPr wrap="square" lIns="91425" tIns="45700" rIns="91425" bIns="45700" anchor="t" anchorCtr="0">
            <a:noAutofit/>
          </a:bodyPr>
          <a:lstStyle/>
          <a:p>
            <a:pPr lvl="0" algn="ctr" rtl="0">
              <a:spcBef>
                <a:spcPts val="0"/>
              </a:spcBef>
              <a:buNone/>
            </a:pPr>
            <a:r>
              <a:rPr lang="en" sz="1900" b="1">
                <a:solidFill>
                  <a:srgbClr val="FFFFFF"/>
                </a:solidFill>
              </a:rPr>
              <a:t>American College of Medical Toxicology </a:t>
            </a:r>
          </a:p>
          <a:p>
            <a:pPr lvl="0" algn="ctr" rtl="0">
              <a:spcBef>
                <a:spcPts val="0"/>
              </a:spcBef>
              <a:buNone/>
            </a:pPr>
            <a:r>
              <a:rPr lang="en" sz="1900" b="1">
                <a:solidFill>
                  <a:srgbClr val="FFFFFF"/>
                </a:solidFill>
              </a:rPr>
              <a:t>&amp; </a:t>
            </a:r>
          </a:p>
          <a:p>
            <a:pPr lvl="0" algn="ctr" rtl="0">
              <a:spcBef>
                <a:spcPts val="0"/>
              </a:spcBef>
              <a:buNone/>
            </a:pPr>
            <a:r>
              <a:rPr lang="en" sz="1900" b="1">
                <a:solidFill>
                  <a:srgbClr val="FFFFFF"/>
                </a:solidFill>
              </a:rPr>
              <a:t>American Academy of Pediatrics</a:t>
            </a:r>
          </a:p>
        </p:txBody>
      </p:sp>
      <p:pic>
        <p:nvPicPr>
          <p:cNvPr id="230" name="Shape 230" descr="ACMT_logo_ver3_rgb.jpg"/>
          <p:cNvPicPr preferRelativeResize="0"/>
          <p:nvPr/>
        </p:nvPicPr>
        <p:blipFill>
          <a:blip r:embed="rId5">
            <a:alphaModFix/>
          </a:blip>
          <a:stretch>
            <a:fillRect/>
          </a:stretch>
        </p:blipFill>
        <p:spPr>
          <a:xfrm>
            <a:off x="158425" y="4561774"/>
            <a:ext cx="3202452" cy="10852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Shape 235"/>
          <p:cNvSpPr txBox="1">
            <a:spLocks noGrp="1"/>
          </p:cNvSpPr>
          <p:nvPr>
            <p:ph type="body" idx="1"/>
          </p:nvPr>
        </p:nvSpPr>
        <p:spPr>
          <a:xfrm>
            <a:off x="193812" y="220134"/>
            <a:ext cx="8799900" cy="516900"/>
          </a:xfrm>
          <a:prstGeom prst="rect">
            <a:avLst/>
          </a:prstGeom>
          <a:noFill/>
          <a:ln>
            <a:noFill/>
          </a:ln>
        </p:spPr>
        <p:txBody>
          <a:bodyPr wrap="square" lIns="91425" tIns="45700" rIns="91425" bIns="45700" anchor="t" anchorCtr="0">
            <a:noAutofit/>
          </a:bodyPr>
          <a:lstStyle/>
          <a:p>
            <a:pPr marL="0" marR="0" lvl="0" indent="0" algn="l" rtl="0">
              <a:spcBef>
                <a:spcPts val="0"/>
              </a:spcBef>
              <a:buClr>
                <a:schemeClr val="accent1"/>
              </a:buClr>
              <a:buSzPct val="25000"/>
              <a:buFont typeface="Noto Sans Symbols"/>
              <a:buNone/>
            </a:pPr>
            <a:r>
              <a:rPr lang="en" sz="3200"/>
              <a:t>Acknowledgements and Disclaimers</a:t>
            </a:r>
          </a:p>
        </p:txBody>
      </p:sp>
      <p:sp>
        <p:nvSpPr>
          <p:cNvPr id="236" name="Shape 236"/>
          <p:cNvSpPr txBox="1">
            <a:spLocks noGrp="1"/>
          </p:cNvSpPr>
          <p:nvPr>
            <p:ph type="body" idx="2"/>
          </p:nvPr>
        </p:nvSpPr>
        <p:spPr>
          <a:xfrm>
            <a:off x="193825" y="1778423"/>
            <a:ext cx="8756400" cy="3223800"/>
          </a:xfrm>
          <a:prstGeom prst="rect">
            <a:avLst/>
          </a:prstGeom>
          <a:noFill/>
          <a:ln>
            <a:noFill/>
          </a:ln>
        </p:spPr>
        <p:txBody>
          <a:bodyPr wrap="square" lIns="91425" tIns="45700" rIns="91425" bIns="45700" anchor="t" anchorCtr="0">
            <a:noAutofit/>
          </a:bodyPr>
          <a:lstStyle/>
          <a:p>
            <a:pPr marL="0" marR="0" lvl="0" indent="0" algn="l" rtl="0">
              <a:spcBef>
                <a:spcPts val="0"/>
              </a:spcBef>
              <a:buClr>
                <a:schemeClr val="accent1"/>
              </a:buClr>
              <a:buSzPct val="25000"/>
              <a:buFont typeface="Noto Sans Symbols"/>
              <a:buNone/>
            </a:pPr>
            <a:r>
              <a:rPr lang="en" sz="2000" i="1"/>
              <a:t>The findings and conclusions in this presentation have not been formally disseminated by the Agency for Toxic Substances and Disease Registry and should not be construed to represent an agency determination or policy. </a:t>
            </a:r>
            <a:br>
              <a:rPr lang="en" sz="2000" i="1"/>
            </a:br>
            <a:r>
              <a:rPr lang="en" sz="2000" i="1"/>
              <a:t/>
            </a:r>
            <a:br>
              <a:rPr lang="en" sz="2000" i="1"/>
            </a:br>
            <a:r>
              <a:rPr lang="en" sz="2000" i="1"/>
              <a:t/>
            </a:r>
            <a:br>
              <a:rPr lang="en" sz="2000" i="1"/>
            </a:br>
            <a:r>
              <a:rPr lang="en" sz="2000" i="1"/>
              <a:t>Acknowledgement: The U.S. Environmental Protection Agency (EPA) supports the PEHSU by providing partial funding to ATSDR under Inter-Agency Agreement number DW-75-95877701. Neither EPA nor ATSDR endorse the purchase of any commercial products or services mentioned in PEHSU publications.</a:t>
            </a:r>
          </a:p>
        </p:txBody>
      </p:sp>
      <p:sp>
        <p:nvSpPr>
          <p:cNvPr id="237" name="Shape 237"/>
          <p:cNvSpPr txBox="1">
            <a:spLocks noGrp="1"/>
          </p:cNvSpPr>
          <p:nvPr>
            <p:ph type="body" idx="3"/>
          </p:nvPr>
        </p:nvSpPr>
        <p:spPr>
          <a:xfrm>
            <a:off x="193812" y="6003235"/>
            <a:ext cx="8756400" cy="546600"/>
          </a:xfrm>
          <a:prstGeom prst="rect">
            <a:avLst/>
          </a:prstGeom>
          <a:noFill/>
          <a:ln>
            <a:noFill/>
          </a:ln>
        </p:spPr>
        <p:txBody>
          <a:bodyPr wrap="square" lIns="91425" tIns="45700" rIns="91425" bIns="45700" anchor="b" anchorCtr="0">
            <a:noAutofit/>
          </a:bodyPr>
          <a:lstStyle/>
          <a:p>
            <a:pPr marL="0" marR="0" lvl="0" indent="0" algn="l" rtl="0">
              <a:spcBef>
                <a:spcPts val="0"/>
              </a:spcBef>
              <a:buClr>
                <a:schemeClr val="accent1"/>
              </a:buClr>
              <a:buSzPct val="25000"/>
              <a:buFont typeface="Noto Sans Symbols"/>
              <a:buNone/>
            </a:pPr>
            <a:endParaRPr sz="1000" b="0" i="0" u="none" strike="noStrike" cap="none">
              <a:solidFill>
                <a:srgbClr val="1E1F2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Shape 242"/>
          <p:cNvSpPr txBox="1">
            <a:spLocks noGrp="1"/>
          </p:cNvSpPr>
          <p:nvPr>
            <p:ph type="title"/>
          </p:nvPr>
        </p:nvSpPr>
        <p:spPr>
          <a:xfrm>
            <a:off x="1363721" y="4406900"/>
            <a:ext cx="7494600" cy="1362000"/>
          </a:xfrm>
          <a:prstGeom prst="rect">
            <a:avLst/>
          </a:prstGeom>
        </p:spPr>
        <p:txBody>
          <a:bodyPr wrap="square" lIns="91425" tIns="91425" rIns="91425" bIns="91425" anchor="t" anchorCtr="0">
            <a:noAutofit/>
          </a:bodyPr>
          <a:lstStyle/>
          <a:p>
            <a:pPr lvl="0">
              <a:spcBef>
                <a:spcPts val="0"/>
              </a:spcBef>
              <a:buNone/>
            </a:pPr>
            <a:r>
              <a:rPr lang="en"/>
              <a:t>Program Overview</a:t>
            </a:r>
          </a:p>
        </p:txBody>
      </p:sp>
      <p:sp>
        <p:nvSpPr>
          <p:cNvPr id="243" name="Shape 243"/>
          <p:cNvSpPr>
            <a:spLocks noGrp="1"/>
          </p:cNvSpPr>
          <p:nvPr>
            <p:ph type="pic" idx="2"/>
          </p:nvPr>
        </p:nvSpPr>
        <p:spPr>
          <a:xfrm>
            <a:off x="-1" y="0"/>
            <a:ext cx="9144000" cy="3409800"/>
          </a:xfrm>
          <a:prstGeom prst="rect">
            <a:avLst/>
          </a:prstGeom>
        </p:spPr>
        <p:txBody>
          <a:bodyPr wrap="square" lIns="91425" tIns="91425" rIns="91425" bIns="91425" anchor="t" anchorCtr="0">
            <a:noAutofit/>
          </a:bodyPr>
          <a:lstStyle/>
          <a:p>
            <a:pPr lvl="0">
              <a:spcBef>
                <a:spcPts val="0"/>
              </a:spcBef>
              <a:buNone/>
            </a:pPr>
            <a:endParaRPr/>
          </a:p>
        </p:txBody>
      </p:sp>
      <p:pic>
        <p:nvPicPr>
          <p:cNvPr id="244" name="Shape 244" descr="PEHSULogowTagline-01.png"/>
          <p:cNvPicPr preferRelativeResize="0"/>
          <p:nvPr/>
        </p:nvPicPr>
        <p:blipFill>
          <a:blip r:embed="rId3">
            <a:alphaModFix/>
          </a:blip>
          <a:stretch>
            <a:fillRect/>
          </a:stretch>
        </p:blipFill>
        <p:spPr>
          <a:xfrm>
            <a:off x="297324" y="4245350"/>
            <a:ext cx="3791474" cy="152354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Shape 249"/>
          <p:cNvSpPr txBox="1">
            <a:spLocks noGrp="1"/>
          </p:cNvSpPr>
          <p:nvPr>
            <p:ph type="body" idx="1"/>
          </p:nvPr>
        </p:nvSpPr>
        <p:spPr>
          <a:xfrm>
            <a:off x="184933" y="1548862"/>
            <a:ext cx="8773500" cy="5030100"/>
          </a:xfrm>
          <a:prstGeom prst="rect">
            <a:avLst/>
          </a:prstGeom>
          <a:noFill/>
          <a:ln>
            <a:noFill/>
          </a:ln>
        </p:spPr>
        <p:txBody>
          <a:bodyPr wrap="square" lIns="91425" tIns="45700" rIns="91425" bIns="45700" anchor="t" anchorCtr="0">
            <a:noAutofit/>
          </a:bodyPr>
          <a:lstStyle/>
          <a:p>
            <a:pPr marL="457200" marR="0" lvl="0" indent="-381000" algn="l" rtl="0">
              <a:spcBef>
                <a:spcPts val="0"/>
              </a:spcBef>
              <a:buSzPct val="100000"/>
            </a:pPr>
            <a:r>
              <a:rPr lang="en" sz="2500" dirty="0"/>
              <a:t>A national network of academically based medical experts in reproductive and children’s environmental health </a:t>
            </a:r>
          </a:p>
          <a:p>
            <a:pPr marL="457200" marR="0" lvl="0" indent="-381000" algn="l" rtl="0">
              <a:spcBef>
                <a:spcPts val="0"/>
              </a:spcBef>
              <a:buSzPct val="100000"/>
            </a:pPr>
            <a:r>
              <a:rPr lang="en" sz="2500" dirty="0"/>
              <a:t>Each </a:t>
            </a:r>
            <a:r>
              <a:rPr lang="en" sz="2500" dirty="0" smtClean="0"/>
              <a:t>PEHSU work</a:t>
            </a:r>
            <a:r>
              <a:rPr lang="en-US" sz="2500" dirty="0" smtClean="0"/>
              <a:t>s</a:t>
            </a:r>
            <a:r>
              <a:rPr lang="en" sz="2500" dirty="0" smtClean="0"/>
              <a:t> </a:t>
            </a:r>
            <a:r>
              <a:rPr lang="en" sz="2500" dirty="0"/>
              <a:t>with federal, state, and local agencies to address reproductive and children’s environmental health issues in homes, schools, and communities</a:t>
            </a:r>
          </a:p>
          <a:p>
            <a:pPr marL="457200" marR="0" lvl="0" indent="-381000" algn="l" rtl="0">
              <a:spcBef>
                <a:spcPts val="0"/>
              </a:spcBef>
              <a:buSzPct val="100000"/>
            </a:pPr>
            <a:r>
              <a:rPr lang="en" sz="2500" dirty="0"/>
              <a:t>Provide pediatric environmental health education to  physicians, nurses, and other health professionals</a:t>
            </a:r>
          </a:p>
          <a:p>
            <a:pPr marL="457200" marR="0" lvl="0" indent="-381000" algn="l" rtl="0">
              <a:spcBef>
                <a:spcPts val="0"/>
              </a:spcBef>
              <a:buSzPct val="100000"/>
            </a:pPr>
            <a:r>
              <a:rPr lang="en" sz="2500" dirty="0"/>
              <a:t>Offer medical consultation to healthcare providers, public health and environmental agencies, community </a:t>
            </a:r>
            <a:r>
              <a:rPr lang="en" sz="2500" dirty="0" smtClean="0"/>
              <a:t>groups</a:t>
            </a:r>
            <a:endParaRPr lang="en-US" sz="2500" dirty="0"/>
          </a:p>
          <a:p>
            <a:pPr marL="457200" marR="0" lvl="0" indent="-381000" algn="l" rtl="0">
              <a:spcBef>
                <a:spcPts val="0"/>
              </a:spcBef>
              <a:buSzPct val="100000"/>
            </a:pPr>
            <a:r>
              <a:rPr lang="en" sz="2500" dirty="0" smtClean="0"/>
              <a:t>Refer </a:t>
            </a:r>
            <a:r>
              <a:rPr lang="en" sz="2500" dirty="0"/>
              <a:t>to specialized medical resources when necessary</a:t>
            </a:r>
          </a:p>
        </p:txBody>
      </p:sp>
      <p:sp>
        <p:nvSpPr>
          <p:cNvPr id="250" name="Shape 250"/>
          <p:cNvSpPr txBox="1">
            <a:spLocks noGrp="1"/>
          </p:cNvSpPr>
          <p:nvPr>
            <p:ph type="body" idx="2"/>
          </p:nvPr>
        </p:nvSpPr>
        <p:spPr>
          <a:xfrm>
            <a:off x="184934" y="1"/>
            <a:ext cx="8773500" cy="986400"/>
          </a:xfrm>
          <a:prstGeom prst="rect">
            <a:avLst/>
          </a:prstGeom>
          <a:noFill/>
          <a:ln>
            <a:noFill/>
          </a:ln>
        </p:spPr>
        <p:txBody>
          <a:bodyPr wrap="square" lIns="91425" tIns="45700" rIns="91425" bIns="45700" anchor="ctr" anchorCtr="0">
            <a:noAutofit/>
          </a:bodyPr>
          <a:lstStyle/>
          <a:p>
            <a:pPr marL="0" marR="0" lvl="0" indent="0" algn="l" rtl="0">
              <a:spcBef>
                <a:spcPts val="0"/>
              </a:spcBef>
              <a:buClr>
                <a:schemeClr val="accent1"/>
              </a:buClr>
              <a:buSzPct val="25000"/>
              <a:buFont typeface="Noto Sans Symbols"/>
              <a:buNone/>
            </a:pPr>
            <a:r>
              <a:rPr lang="en"/>
              <a:t>About the PEHSUs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Shape 255"/>
          <p:cNvSpPr txBox="1"/>
          <p:nvPr/>
        </p:nvSpPr>
        <p:spPr>
          <a:xfrm>
            <a:off x="4791075" y="6124575"/>
            <a:ext cx="4229100" cy="361800"/>
          </a:xfrm>
          <a:prstGeom prst="rect">
            <a:avLst/>
          </a:prstGeom>
          <a:noFill/>
          <a:ln>
            <a:noFill/>
          </a:ln>
        </p:spPr>
        <p:txBody>
          <a:bodyPr wrap="square" lIns="91425" tIns="91425" rIns="91425" bIns="91425" anchor="t" anchorCtr="0">
            <a:noAutofit/>
          </a:bodyPr>
          <a:lstStyle/>
          <a:p>
            <a:pPr marL="0" marR="0" lvl="0" indent="0" algn="l" rtl="0">
              <a:lnSpc>
                <a:spcPct val="100000"/>
              </a:lnSpc>
              <a:spcBef>
                <a:spcPts val="0"/>
              </a:spcBef>
              <a:spcAft>
                <a:spcPts val="0"/>
              </a:spcAft>
              <a:buClr>
                <a:srgbClr val="000000"/>
              </a:buClr>
              <a:buSzPct val="25000"/>
              <a:buFont typeface="Arial"/>
              <a:buNone/>
            </a:pPr>
            <a:r>
              <a:rPr lang="en" sz="1400" b="0" i="1" u="none" strike="noStrike" cap="none">
                <a:solidFill>
                  <a:srgbClr val="FFFFFF"/>
                </a:solidFill>
                <a:latin typeface="Arial"/>
                <a:ea typeface="Arial"/>
                <a:cs typeface="Arial"/>
                <a:sym typeface="Arial"/>
              </a:rPr>
              <a:t>Source: http://www2.epa.gov/fec/forms/contact-us</a:t>
            </a:r>
          </a:p>
        </p:txBody>
      </p:sp>
      <p:pic>
        <p:nvPicPr>
          <p:cNvPr id="256" name="Shape 256"/>
          <p:cNvPicPr preferRelativeResize="0"/>
          <p:nvPr/>
        </p:nvPicPr>
        <p:blipFill rotWithShape="1">
          <a:blip r:embed="rId3">
            <a:alphaModFix/>
          </a:blip>
          <a:srcRect/>
          <a:stretch/>
        </p:blipFill>
        <p:spPr>
          <a:xfrm>
            <a:off x="1380900" y="871725"/>
            <a:ext cx="6382200" cy="50193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Shape 261"/>
          <p:cNvSpPr txBox="1">
            <a:spLocks noGrp="1"/>
          </p:cNvSpPr>
          <p:nvPr>
            <p:ph type="body" idx="1"/>
          </p:nvPr>
        </p:nvSpPr>
        <p:spPr>
          <a:xfrm>
            <a:off x="1448725" y="3255800"/>
            <a:ext cx="5849100" cy="1536300"/>
          </a:xfrm>
          <a:prstGeom prst="rect">
            <a:avLst/>
          </a:prstGeom>
        </p:spPr>
        <p:txBody>
          <a:bodyPr wrap="square" lIns="91425" tIns="91425" rIns="91425" bIns="91425" anchor="t" anchorCtr="0">
            <a:noAutofit/>
          </a:bodyPr>
          <a:lstStyle/>
          <a:p>
            <a:pPr marL="457200" lvl="0" indent="-381000" rtl="0">
              <a:spcBef>
                <a:spcPts val="0"/>
              </a:spcBef>
              <a:buSzPct val="100000"/>
            </a:pPr>
            <a:r>
              <a:rPr lang="en" sz="2400" dirty="0"/>
              <a:t>Community Education and Outreach</a:t>
            </a:r>
          </a:p>
          <a:p>
            <a:pPr marL="457200" lvl="0" indent="-381000" rtl="0">
              <a:spcBef>
                <a:spcPts val="0"/>
              </a:spcBef>
              <a:buSzPct val="100000"/>
            </a:pPr>
            <a:r>
              <a:rPr lang="en" sz="2400" dirty="0"/>
              <a:t>Training Health Professionals</a:t>
            </a:r>
          </a:p>
          <a:p>
            <a:pPr marL="457200" lvl="0" indent="-381000" rtl="0">
              <a:spcBef>
                <a:spcPts val="0"/>
              </a:spcBef>
              <a:buSzPct val="100000"/>
            </a:pPr>
            <a:r>
              <a:rPr lang="en" sz="2400" dirty="0"/>
              <a:t>Consultation and Referral</a:t>
            </a:r>
          </a:p>
        </p:txBody>
      </p:sp>
      <p:sp>
        <p:nvSpPr>
          <p:cNvPr id="262" name="Shape 262"/>
          <p:cNvSpPr txBox="1">
            <a:spLocks noGrp="1"/>
          </p:cNvSpPr>
          <p:nvPr>
            <p:ph type="body" idx="2"/>
          </p:nvPr>
        </p:nvSpPr>
        <p:spPr>
          <a:xfrm>
            <a:off x="184934" y="1"/>
            <a:ext cx="8773500" cy="986400"/>
          </a:xfrm>
          <a:prstGeom prst="rect">
            <a:avLst/>
          </a:prstGeom>
        </p:spPr>
        <p:txBody>
          <a:bodyPr wrap="square" lIns="91425" tIns="91425" rIns="91425" bIns="91425" anchor="ctr" anchorCtr="0">
            <a:noAutofit/>
          </a:bodyPr>
          <a:lstStyle/>
          <a:p>
            <a:pPr lvl="0">
              <a:spcBef>
                <a:spcPts val="0"/>
              </a:spcBef>
              <a:buNone/>
            </a:pPr>
            <a:r>
              <a:rPr lang="en"/>
              <a:t>What We Do</a:t>
            </a:r>
          </a:p>
        </p:txBody>
      </p:sp>
      <p:sp>
        <p:nvSpPr>
          <p:cNvPr id="263" name="Shape 263"/>
          <p:cNvSpPr txBox="1">
            <a:spLocks noGrp="1"/>
          </p:cNvSpPr>
          <p:nvPr>
            <p:ph type="body" idx="2"/>
          </p:nvPr>
        </p:nvSpPr>
        <p:spPr>
          <a:xfrm>
            <a:off x="210600" y="1135100"/>
            <a:ext cx="8722800" cy="2107293"/>
          </a:xfrm>
          <a:prstGeom prst="rect">
            <a:avLst/>
          </a:prstGeom>
        </p:spPr>
        <p:txBody>
          <a:bodyPr wrap="square" lIns="91425" tIns="91425" rIns="91425" bIns="91425" anchor="ctr" anchorCtr="0">
            <a:noAutofit/>
          </a:bodyPr>
          <a:lstStyle/>
          <a:p>
            <a:pPr lvl="0" rtl="0">
              <a:spcBef>
                <a:spcPts val="0"/>
              </a:spcBef>
              <a:buNone/>
            </a:pPr>
            <a:r>
              <a:rPr lang="en" sz="2400" b="0" dirty="0" smtClean="0">
                <a:solidFill>
                  <a:srgbClr val="000000"/>
                </a:solidFill>
              </a:rPr>
              <a:t>The </a:t>
            </a:r>
            <a:r>
              <a:rPr lang="en" sz="2400" b="0" dirty="0">
                <a:solidFill>
                  <a:srgbClr val="000000"/>
                </a:solidFill>
              </a:rPr>
              <a:t>basic services of the PEHSU network are: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Shape 268"/>
          <p:cNvSpPr txBox="1">
            <a:spLocks noGrp="1"/>
          </p:cNvSpPr>
          <p:nvPr>
            <p:ph type="body" idx="1"/>
          </p:nvPr>
        </p:nvSpPr>
        <p:spPr>
          <a:xfrm>
            <a:off x="4696800" y="1984328"/>
            <a:ext cx="3962400" cy="2592000"/>
          </a:xfrm>
          <a:prstGeom prst="rect">
            <a:avLst/>
          </a:prstGeom>
        </p:spPr>
        <p:txBody>
          <a:bodyPr wrap="square" lIns="91425" tIns="91425" rIns="91425" bIns="91425" anchor="t" anchorCtr="0">
            <a:noAutofit/>
          </a:bodyPr>
          <a:lstStyle/>
          <a:p>
            <a:pPr marL="457200" lvl="0" indent="-406400" rtl="0">
              <a:spcBef>
                <a:spcPts val="0"/>
              </a:spcBef>
              <a:buSzPct val="100000"/>
              <a:buChar char="●"/>
            </a:pPr>
            <a:r>
              <a:rPr lang="en"/>
              <a:t>Capacity Building </a:t>
            </a:r>
          </a:p>
          <a:p>
            <a:pPr marL="457200" lvl="0" indent="-406400">
              <a:spcBef>
                <a:spcPts val="0"/>
              </a:spcBef>
              <a:buSzPct val="100000"/>
              <a:buChar char="●"/>
            </a:pPr>
            <a:r>
              <a:rPr lang="en"/>
              <a:t>Expanding Resources</a:t>
            </a:r>
          </a:p>
        </p:txBody>
      </p:sp>
      <p:sp>
        <p:nvSpPr>
          <p:cNvPr id="269" name="Shape 269"/>
          <p:cNvSpPr txBox="1">
            <a:spLocks noGrp="1"/>
          </p:cNvSpPr>
          <p:nvPr>
            <p:ph type="body" idx="2"/>
          </p:nvPr>
        </p:nvSpPr>
        <p:spPr>
          <a:xfrm>
            <a:off x="184934" y="1"/>
            <a:ext cx="8799900" cy="986400"/>
          </a:xfrm>
          <a:prstGeom prst="rect">
            <a:avLst/>
          </a:prstGeom>
        </p:spPr>
        <p:txBody>
          <a:bodyPr wrap="square" lIns="91425" tIns="91425" rIns="91425" bIns="91425" anchor="ctr" anchorCtr="0">
            <a:noAutofit/>
          </a:bodyPr>
          <a:lstStyle/>
          <a:p>
            <a:pPr lvl="0">
              <a:spcBef>
                <a:spcPts val="0"/>
              </a:spcBef>
              <a:buNone/>
            </a:pPr>
            <a:r>
              <a:rPr lang="en"/>
              <a:t>Partnership (AAP/ACMT)</a:t>
            </a:r>
          </a:p>
        </p:txBody>
      </p:sp>
      <p:sp>
        <p:nvSpPr>
          <p:cNvPr id="270" name="Shape 270"/>
          <p:cNvSpPr txBox="1">
            <a:spLocks noGrp="1"/>
          </p:cNvSpPr>
          <p:nvPr>
            <p:ph type="body" idx="3"/>
          </p:nvPr>
        </p:nvSpPr>
        <p:spPr>
          <a:xfrm>
            <a:off x="184925" y="1461452"/>
            <a:ext cx="4042500" cy="3540300"/>
          </a:xfrm>
          <a:prstGeom prst="rect">
            <a:avLst/>
          </a:prstGeom>
        </p:spPr>
        <p:txBody>
          <a:bodyPr wrap="square" lIns="91425" tIns="91425" rIns="91425" bIns="91425" anchor="t" anchorCtr="0">
            <a:noAutofit/>
          </a:bodyPr>
          <a:lstStyle/>
          <a:p>
            <a:pPr lvl="0" rtl="0">
              <a:spcBef>
                <a:spcPts val="0"/>
              </a:spcBef>
              <a:buNone/>
            </a:pPr>
            <a:r>
              <a:rPr lang="en" sz="2800"/>
              <a:t>Collaboration on: </a:t>
            </a:r>
          </a:p>
          <a:p>
            <a:pPr marL="457200" lvl="0" indent="-406400" rtl="0">
              <a:spcBef>
                <a:spcPts val="0"/>
              </a:spcBef>
              <a:buSzPct val="100000"/>
              <a:buChar char="●"/>
            </a:pPr>
            <a:r>
              <a:rPr lang="en" sz="2800"/>
              <a:t>Steering Committee</a:t>
            </a:r>
          </a:p>
          <a:p>
            <a:pPr marL="457200" lvl="0" indent="-406400" rtl="0">
              <a:spcBef>
                <a:spcPts val="0"/>
              </a:spcBef>
              <a:buSzPct val="100000"/>
              <a:buChar char="●"/>
            </a:pPr>
            <a:r>
              <a:rPr lang="en" sz="2800"/>
              <a:t>Education</a:t>
            </a:r>
          </a:p>
          <a:p>
            <a:pPr marL="457200" lvl="0" indent="-406400" rtl="0">
              <a:spcBef>
                <a:spcPts val="0"/>
              </a:spcBef>
              <a:buSzPct val="100000"/>
              <a:buChar char="●"/>
            </a:pPr>
            <a:r>
              <a:rPr lang="en" sz="2800"/>
              <a:t>Database</a:t>
            </a:r>
          </a:p>
          <a:p>
            <a:pPr marL="457200" lvl="0" indent="-406400" rtl="0">
              <a:spcBef>
                <a:spcPts val="0"/>
              </a:spcBef>
              <a:buSzPct val="100000"/>
              <a:buChar char="●"/>
            </a:pPr>
            <a:r>
              <a:rPr lang="en" sz="2800"/>
              <a:t>Evaluation</a:t>
            </a:r>
          </a:p>
          <a:p>
            <a:pPr marL="457200" lvl="0" indent="-406400" rtl="0">
              <a:spcBef>
                <a:spcPts val="560"/>
              </a:spcBef>
              <a:buSzPct val="100000"/>
              <a:buChar char="●"/>
            </a:pPr>
            <a:r>
              <a:rPr lang="en" sz="2800"/>
              <a:t>Performance Measures</a:t>
            </a:r>
          </a:p>
        </p:txBody>
      </p:sp>
      <p:pic>
        <p:nvPicPr>
          <p:cNvPr id="271" name="Shape 271"/>
          <p:cNvPicPr preferRelativeResize="0"/>
          <p:nvPr/>
        </p:nvPicPr>
        <p:blipFill rotWithShape="1">
          <a:blip r:embed="rId3">
            <a:alphaModFix/>
          </a:blip>
          <a:srcRect/>
          <a:stretch/>
        </p:blipFill>
        <p:spPr>
          <a:xfrm>
            <a:off x="1213862" y="5281631"/>
            <a:ext cx="2848800" cy="857100"/>
          </a:xfrm>
          <a:prstGeom prst="rect">
            <a:avLst/>
          </a:prstGeom>
          <a:noFill/>
          <a:ln>
            <a:noFill/>
          </a:ln>
        </p:spPr>
      </p:pic>
      <p:pic>
        <p:nvPicPr>
          <p:cNvPr id="272" name="Shape 272" descr="ACMT_logo_ver3.png"/>
          <p:cNvPicPr preferRelativeResize="0"/>
          <p:nvPr/>
        </p:nvPicPr>
        <p:blipFill>
          <a:blip r:embed="rId4">
            <a:alphaModFix/>
          </a:blip>
          <a:stretch>
            <a:fillRect/>
          </a:stretch>
        </p:blipFill>
        <p:spPr>
          <a:xfrm>
            <a:off x="4696800" y="5136024"/>
            <a:ext cx="3388677" cy="114829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Shape 277"/>
          <p:cNvSpPr txBox="1">
            <a:spLocks noGrp="1"/>
          </p:cNvSpPr>
          <p:nvPr>
            <p:ph type="body" idx="1"/>
          </p:nvPr>
        </p:nvSpPr>
        <p:spPr>
          <a:xfrm>
            <a:off x="184933" y="1"/>
            <a:ext cx="8959200" cy="986400"/>
          </a:xfrm>
          <a:prstGeom prst="rect">
            <a:avLst/>
          </a:prstGeom>
        </p:spPr>
        <p:txBody>
          <a:bodyPr wrap="square" lIns="91425" tIns="91425" rIns="91425" bIns="91425" anchor="ctr" anchorCtr="0">
            <a:noAutofit/>
          </a:bodyPr>
          <a:lstStyle/>
          <a:p>
            <a:pPr lvl="0">
              <a:spcBef>
                <a:spcPts val="0"/>
              </a:spcBef>
              <a:buNone/>
            </a:pPr>
            <a:r>
              <a:rPr lang="en"/>
              <a:t>Program Mission &amp; Vision</a:t>
            </a:r>
          </a:p>
        </p:txBody>
      </p:sp>
      <p:sp>
        <p:nvSpPr>
          <p:cNvPr id="278" name="Shape 278"/>
          <p:cNvSpPr txBox="1">
            <a:spLocks noGrp="1"/>
          </p:cNvSpPr>
          <p:nvPr>
            <p:ph type="body" idx="2"/>
          </p:nvPr>
        </p:nvSpPr>
        <p:spPr>
          <a:xfrm>
            <a:off x="195208" y="1234250"/>
            <a:ext cx="8722800" cy="5120700"/>
          </a:xfrm>
          <a:prstGeom prst="rect">
            <a:avLst/>
          </a:prstGeom>
        </p:spPr>
        <p:txBody>
          <a:bodyPr wrap="square" lIns="91425" tIns="91425" rIns="91425" bIns="91425" anchor="t" anchorCtr="0">
            <a:noAutofit/>
          </a:bodyPr>
          <a:lstStyle/>
          <a:p>
            <a:pPr lvl="0" rtl="0">
              <a:spcBef>
                <a:spcPts val="0"/>
              </a:spcBef>
              <a:buNone/>
            </a:pPr>
            <a:r>
              <a:rPr lang="en" sz="2800" b="1"/>
              <a:t>Mission:</a:t>
            </a:r>
          </a:p>
          <a:p>
            <a:pPr marL="457200" lvl="0" indent="0" rtl="0">
              <a:spcBef>
                <a:spcPts val="0"/>
              </a:spcBef>
              <a:buNone/>
            </a:pPr>
            <a:r>
              <a:rPr lang="en" sz="2800"/>
              <a:t>Improve the environmental health of children by:</a:t>
            </a:r>
          </a:p>
          <a:p>
            <a:pPr marL="914400" lvl="0" indent="-393700" rtl="0">
              <a:spcBef>
                <a:spcPts val="480"/>
              </a:spcBef>
              <a:buClr>
                <a:schemeClr val="accent1"/>
              </a:buClr>
              <a:buSzPct val="100000"/>
              <a:buFont typeface="Noto Sans Symbols"/>
              <a:buChar char="●"/>
            </a:pPr>
            <a:r>
              <a:rPr lang="en" sz="2600"/>
              <a:t>Enhancing educational and consultative services to clinicians, health professionals and the community.</a:t>
            </a:r>
          </a:p>
          <a:p>
            <a:pPr marL="914400" lvl="0" indent="-393700" rtl="0">
              <a:spcBef>
                <a:spcPts val="480"/>
              </a:spcBef>
              <a:buClr>
                <a:schemeClr val="accent1"/>
              </a:buClr>
              <a:buSzPct val="100000"/>
              <a:buFont typeface="Noto Sans Symbols"/>
              <a:buChar char="●"/>
            </a:pPr>
            <a:r>
              <a:rPr lang="en" sz="2600"/>
              <a:t>Providing evidence-based information from a network of experts in environmental health.</a:t>
            </a:r>
          </a:p>
          <a:p>
            <a:pPr lvl="0" rtl="0">
              <a:spcBef>
                <a:spcPts val="0"/>
              </a:spcBef>
              <a:buNone/>
            </a:pPr>
            <a:endParaRPr sz="2800"/>
          </a:p>
          <a:p>
            <a:pPr lvl="0" rtl="0">
              <a:spcBef>
                <a:spcPts val="480"/>
              </a:spcBef>
              <a:buNone/>
            </a:pPr>
            <a:r>
              <a:rPr lang="en" sz="2800" b="1"/>
              <a:t>Vision:</a:t>
            </a:r>
          </a:p>
          <a:p>
            <a:pPr marL="457200" lvl="0" indent="0" rtl="0">
              <a:spcBef>
                <a:spcPts val="480"/>
              </a:spcBef>
              <a:buNone/>
            </a:pPr>
            <a:r>
              <a:rPr lang="en" sz="2600"/>
              <a:t>The PEHSU network is the globally recognized go to resource for Pediatric Environmental Health expertise for clinicians, health professionals and communities.</a:t>
            </a:r>
            <a:br>
              <a:rPr lang="en" sz="2600"/>
            </a:br>
            <a:endParaRPr lang="en" sz="26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Shape 283"/>
          <p:cNvSpPr txBox="1">
            <a:spLocks noGrp="1"/>
          </p:cNvSpPr>
          <p:nvPr>
            <p:ph type="body" idx="1"/>
          </p:nvPr>
        </p:nvSpPr>
        <p:spPr>
          <a:xfrm>
            <a:off x="184933" y="1"/>
            <a:ext cx="8959200" cy="986400"/>
          </a:xfrm>
          <a:prstGeom prst="rect">
            <a:avLst/>
          </a:prstGeom>
        </p:spPr>
        <p:txBody>
          <a:bodyPr wrap="square" lIns="91425" tIns="91425" rIns="91425" bIns="91425" anchor="ctr" anchorCtr="0">
            <a:noAutofit/>
          </a:bodyPr>
          <a:lstStyle/>
          <a:p>
            <a:pPr lvl="0" rtl="0">
              <a:spcBef>
                <a:spcPts val="0"/>
              </a:spcBef>
              <a:buNone/>
            </a:pPr>
            <a:r>
              <a:rPr lang="en"/>
              <a:t>Program Purpose</a:t>
            </a:r>
          </a:p>
        </p:txBody>
      </p:sp>
      <p:sp>
        <p:nvSpPr>
          <p:cNvPr id="284" name="Shape 284"/>
          <p:cNvSpPr txBox="1">
            <a:spLocks noGrp="1"/>
          </p:cNvSpPr>
          <p:nvPr>
            <p:ph type="body" idx="2"/>
          </p:nvPr>
        </p:nvSpPr>
        <p:spPr>
          <a:xfrm>
            <a:off x="195208" y="1234250"/>
            <a:ext cx="8722800" cy="5120700"/>
          </a:xfrm>
          <a:prstGeom prst="rect">
            <a:avLst/>
          </a:prstGeom>
        </p:spPr>
        <p:txBody>
          <a:bodyPr wrap="square" lIns="91425" tIns="91425" rIns="91425" bIns="91425" anchor="t" anchorCtr="0">
            <a:noAutofit/>
          </a:bodyPr>
          <a:lstStyle/>
          <a:p>
            <a:pPr marL="457200" lvl="0" indent="-406400" rtl="0">
              <a:spcBef>
                <a:spcPts val="480"/>
              </a:spcBef>
              <a:buSzPct val="100000"/>
              <a:buAutoNum type="arabicPeriod"/>
            </a:pPr>
            <a:r>
              <a:rPr lang="en" sz="2800"/>
              <a:t>Increase awareness of Clinical Preventive Environmental Health Services through development of clinician outreach education capabilities regionally for the purpose of reducing environmental health threats to children</a:t>
            </a:r>
            <a:br>
              <a:rPr lang="en" sz="2800"/>
            </a:br>
            <a:endParaRPr lang="en" sz="2800"/>
          </a:p>
          <a:p>
            <a:pPr marL="457200" lvl="0" indent="-406400" rtl="0">
              <a:spcBef>
                <a:spcPts val="480"/>
              </a:spcBef>
              <a:buSzPct val="100000"/>
              <a:buAutoNum type="arabicPeriod"/>
            </a:pPr>
            <a:r>
              <a:rPr lang="en" sz="2800"/>
              <a:t>Expand national and regional relationships, and approach that enhances continuity in pediatric and reproductive environmental medicine.</a:t>
            </a:r>
            <a:r>
              <a:rPr lang="en" sz="2800" b="1"/>
              <a:t/>
            </a:r>
            <a:br>
              <a:rPr lang="en" sz="2800" b="1"/>
            </a:br>
            <a:endParaRPr lang="en" sz="2800" b="1"/>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Shape 289"/>
          <p:cNvSpPr txBox="1">
            <a:spLocks noGrp="1"/>
          </p:cNvSpPr>
          <p:nvPr>
            <p:ph type="body" idx="1"/>
          </p:nvPr>
        </p:nvSpPr>
        <p:spPr>
          <a:xfrm>
            <a:off x="184933" y="1251512"/>
            <a:ext cx="8773500" cy="5030100"/>
          </a:xfrm>
          <a:prstGeom prst="rect">
            <a:avLst/>
          </a:prstGeom>
        </p:spPr>
        <p:txBody>
          <a:bodyPr wrap="square" lIns="91425" tIns="91425" rIns="91425" bIns="91425" anchor="t" anchorCtr="0">
            <a:noAutofit/>
          </a:bodyPr>
          <a:lstStyle/>
          <a:p>
            <a:pPr marL="457200" lvl="0" indent="-406400" rtl="0">
              <a:spcBef>
                <a:spcPts val="0"/>
              </a:spcBef>
              <a:buSzPct val="100000"/>
            </a:pPr>
            <a:r>
              <a:rPr lang="en" sz="2800"/>
              <a:t>Federal agencies e.g. CDC, NCEH/ATSDR, EPA, NIEHS</a:t>
            </a:r>
            <a:br>
              <a:rPr lang="en" sz="2800"/>
            </a:br>
            <a:endParaRPr lang="en" sz="2800"/>
          </a:p>
          <a:p>
            <a:pPr marL="457200" lvl="0" indent="-406400" rtl="0">
              <a:spcBef>
                <a:spcPts val="0"/>
              </a:spcBef>
              <a:buSzPct val="100000"/>
            </a:pPr>
            <a:r>
              <a:rPr lang="en" sz="2800"/>
              <a:t>State &amp; local health departments</a:t>
            </a:r>
            <a:br>
              <a:rPr lang="en" sz="2800"/>
            </a:br>
            <a:r>
              <a:rPr lang="en" sz="2800"/>
              <a:t>NGOs: AAP, APHA, ACMT, ACOG</a:t>
            </a:r>
            <a:br>
              <a:rPr lang="en" sz="2800"/>
            </a:br>
            <a:endParaRPr lang="en" sz="2800"/>
          </a:p>
          <a:p>
            <a:pPr marL="457200" lvl="0" indent="-419100">
              <a:spcBef>
                <a:spcPts val="0"/>
              </a:spcBef>
              <a:buSzPct val="107142"/>
            </a:pPr>
            <a:r>
              <a:rPr lang="en" sz="2800"/>
              <a:t>Regional collaborations with Poison Control Centers </a:t>
            </a:r>
            <a:r>
              <a:rPr lang="en" sz="3000"/>
              <a:t/>
            </a:r>
            <a:br>
              <a:rPr lang="en" sz="3000"/>
            </a:br>
            <a:endParaRPr lang="en" sz="3000"/>
          </a:p>
        </p:txBody>
      </p:sp>
      <p:sp>
        <p:nvSpPr>
          <p:cNvPr id="290" name="Shape 290"/>
          <p:cNvSpPr txBox="1">
            <a:spLocks noGrp="1"/>
          </p:cNvSpPr>
          <p:nvPr>
            <p:ph type="body" idx="2"/>
          </p:nvPr>
        </p:nvSpPr>
        <p:spPr>
          <a:xfrm>
            <a:off x="184934" y="1"/>
            <a:ext cx="8773500" cy="986400"/>
          </a:xfrm>
          <a:prstGeom prst="rect">
            <a:avLst/>
          </a:prstGeom>
        </p:spPr>
        <p:txBody>
          <a:bodyPr wrap="square" lIns="91425" tIns="91425" rIns="91425" bIns="91425" anchor="ctr" anchorCtr="0">
            <a:noAutofit/>
          </a:bodyPr>
          <a:lstStyle/>
          <a:p>
            <a:pPr lvl="0">
              <a:spcBef>
                <a:spcPts val="0"/>
              </a:spcBef>
              <a:buNone/>
            </a:pPr>
            <a:r>
              <a:rPr lang="en"/>
              <a:t>Key Partnerships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Shape 295"/>
          <p:cNvSpPr txBox="1">
            <a:spLocks noGrp="1"/>
          </p:cNvSpPr>
          <p:nvPr>
            <p:ph type="body" idx="1"/>
          </p:nvPr>
        </p:nvSpPr>
        <p:spPr>
          <a:xfrm>
            <a:off x="1401821" y="3825380"/>
            <a:ext cx="7446900" cy="581400"/>
          </a:xfrm>
          <a:prstGeom prst="rect">
            <a:avLst/>
          </a:prstGeom>
        </p:spPr>
        <p:txBody>
          <a:bodyPr wrap="square" lIns="91425" tIns="91425" rIns="91425" bIns="91425" anchor="b" anchorCtr="0">
            <a:noAutofit/>
          </a:bodyPr>
          <a:lstStyle/>
          <a:p>
            <a:pPr lvl="0" rtl="0">
              <a:spcBef>
                <a:spcPts val="0"/>
              </a:spcBef>
              <a:buNone/>
            </a:pPr>
            <a:endParaRPr/>
          </a:p>
        </p:txBody>
      </p:sp>
      <p:sp>
        <p:nvSpPr>
          <p:cNvPr id="296" name="Shape 296"/>
          <p:cNvSpPr txBox="1">
            <a:spLocks noGrp="1"/>
          </p:cNvSpPr>
          <p:nvPr>
            <p:ph type="title"/>
          </p:nvPr>
        </p:nvSpPr>
        <p:spPr>
          <a:xfrm>
            <a:off x="1363721" y="4406900"/>
            <a:ext cx="7494600" cy="1362000"/>
          </a:xfrm>
          <a:prstGeom prst="rect">
            <a:avLst/>
          </a:prstGeom>
        </p:spPr>
        <p:txBody>
          <a:bodyPr wrap="square" lIns="91425" tIns="91425" rIns="91425" bIns="91425" anchor="t" anchorCtr="0">
            <a:noAutofit/>
          </a:bodyPr>
          <a:lstStyle/>
          <a:p>
            <a:pPr lvl="0" rtl="0">
              <a:spcBef>
                <a:spcPts val="0"/>
              </a:spcBef>
              <a:buNone/>
            </a:pPr>
            <a:r>
              <a:rPr lang="en"/>
              <a:t>PEHSU Performance Tracking System-REDCap</a:t>
            </a:r>
          </a:p>
        </p:txBody>
      </p:sp>
      <p:sp>
        <p:nvSpPr>
          <p:cNvPr id="297" name="Shape 297"/>
          <p:cNvSpPr>
            <a:spLocks noGrp="1"/>
          </p:cNvSpPr>
          <p:nvPr>
            <p:ph type="pic" idx="2"/>
          </p:nvPr>
        </p:nvSpPr>
        <p:spPr>
          <a:xfrm>
            <a:off x="-1" y="0"/>
            <a:ext cx="9144000" cy="3409800"/>
          </a:xfrm>
          <a:prstGeom prst="rect">
            <a:avLst/>
          </a:prstGeom>
        </p:spPr>
        <p:txBody>
          <a:bodyPr wrap="square" lIns="91425" tIns="91425" rIns="91425" bIns="91425" anchor="t" anchorCtr="0">
            <a:noAutofit/>
          </a:bodyPr>
          <a:lstStyle/>
          <a:p>
            <a:pPr lvl="0" rtl="0">
              <a:spcBef>
                <a:spcPts val="0"/>
              </a:spcBef>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Shape 302"/>
          <p:cNvSpPr txBox="1">
            <a:spLocks noGrp="1"/>
          </p:cNvSpPr>
          <p:nvPr>
            <p:ph type="body" idx="1"/>
          </p:nvPr>
        </p:nvSpPr>
        <p:spPr>
          <a:xfrm>
            <a:off x="184933" y="1"/>
            <a:ext cx="8959200" cy="986400"/>
          </a:xfrm>
          <a:prstGeom prst="rect">
            <a:avLst/>
          </a:prstGeom>
        </p:spPr>
        <p:txBody>
          <a:bodyPr wrap="square" lIns="91425" tIns="91425" rIns="91425" bIns="91425" anchor="ctr" anchorCtr="0">
            <a:noAutofit/>
          </a:bodyPr>
          <a:lstStyle/>
          <a:p>
            <a:pPr lvl="0">
              <a:spcBef>
                <a:spcPts val="0"/>
              </a:spcBef>
              <a:buNone/>
            </a:pPr>
            <a:r>
              <a:rPr lang="en"/>
              <a:t>Development of the Tracking System</a:t>
            </a:r>
          </a:p>
        </p:txBody>
      </p:sp>
      <p:sp>
        <p:nvSpPr>
          <p:cNvPr id="303" name="Shape 303"/>
          <p:cNvSpPr txBox="1">
            <a:spLocks noGrp="1"/>
          </p:cNvSpPr>
          <p:nvPr>
            <p:ph type="body" idx="2"/>
          </p:nvPr>
        </p:nvSpPr>
        <p:spPr>
          <a:xfrm>
            <a:off x="195208" y="1234250"/>
            <a:ext cx="8722800" cy="5120700"/>
          </a:xfrm>
          <a:prstGeom prst="rect">
            <a:avLst/>
          </a:prstGeom>
        </p:spPr>
        <p:txBody>
          <a:bodyPr wrap="square" lIns="91425" tIns="91425" rIns="91425" bIns="91425" anchor="t" anchorCtr="0">
            <a:noAutofit/>
          </a:bodyPr>
          <a:lstStyle/>
          <a:p>
            <a:pPr marL="457200" lvl="0" indent="-393700" rtl="0">
              <a:spcBef>
                <a:spcPts val="0"/>
              </a:spcBef>
              <a:buClr>
                <a:schemeClr val="accent1"/>
              </a:buClr>
              <a:buSzPct val="100000"/>
              <a:buFont typeface="Noto Sans Symbols"/>
              <a:buChar char="●"/>
            </a:pPr>
            <a:r>
              <a:rPr lang="en" sz="2600"/>
              <a:t>REDCap: robust, web-based, HIPAA-compliant platform</a:t>
            </a:r>
          </a:p>
          <a:p>
            <a:pPr marL="457200" lvl="0" indent="-393700" rtl="0">
              <a:spcBef>
                <a:spcPts val="0"/>
              </a:spcBef>
              <a:buClr>
                <a:schemeClr val="accent1"/>
              </a:buClr>
              <a:buSzPct val="100000"/>
              <a:buFont typeface="Noto Sans Symbols"/>
              <a:buChar char="●"/>
            </a:pPr>
            <a:r>
              <a:rPr lang="en" sz="2600"/>
              <a:t>Needs assessment (WebEx) R1-10, ATSDR</a:t>
            </a:r>
            <a:br>
              <a:rPr lang="en" sz="2600"/>
            </a:br>
            <a:r>
              <a:rPr lang="en" sz="2600"/>
              <a:t>Consult Activity Form and Education/Outreach Form developed </a:t>
            </a:r>
          </a:p>
          <a:p>
            <a:pPr marL="457200" lvl="0" indent="-393700" rtl="0">
              <a:spcBef>
                <a:spcPts val="0"/>
              </a:spcBef>
              <a:buClr>
                <a:schemeClr val="accent1"/>
              </a:buClr>
              <a:buSzPct val="100000"/>
              <a:buFont typeface="Noto Sans Symbols"/>
              <a:buChar char="●"/>
            </a:pPr>
            <a:r>
              <a:rPr lang="en" sz="2600"/>
              <a:t>IRB determination acquired (non-research activity)</a:t>
            </a:r>
            <a:br>
              <a:rPr lang="en" sz="2600"/>
            </a:br>
            <a:r>
              <a:rPr lang="en" sz="2600"/>
              <a:t>Support materials developed (handbook, quick-start)</a:t>
            </a:r>
          </a:p>
          <a:p>
            <a:pPr marL="457200" lvl="0" indent="-393700" rtl="0">
              <a:spcBef>
                <a:spcPts val="0"/>
              </a:spcBef>
              <a:buClr>
                <a:schemeClr val="accent1"/>
              </a:buClr>
              <a:buSzPct val="100000"/>
              <a:buFont typeface="Noto Sans Symbols"/>
              <a:buChar char="●"/>
            </a:pPr>
            <a:r>
              <a:rPr lang="en" sz="2600"/>
              <a:t>Regional pilot and revision of Forms</a:t>
            </a:r>
          </a:p>
          <a:p>
            <a:pPr marL="457200" lvl="0" indent="-393700" rtl="0">
              <a:spcBef>
                <a:spcPts val="0"/>
              </a:spcBef>
              <a:buClr>
                <a:schemeClr val="accent1"/>
              </a:buClr>
              <a:buSzPct val="100000"/>
              <a:buFont typeface="Noto Sans Symbols"/>
              <a:buChar char="●"/>
            </a:pPr>
            <a:r>
              <a:rPr lang="en" sz="2600"/>
              <a:t>Soft launch R1-10, hybrid participation for Q2 and Q3</a:t>
            </a:r>
          </a:p>
          <a:p>
            <a:pPr marL="457200" lvl="0" indent="-393700" rtl="0">
              <a:spcBef>
                <a:spcPts val="0"/>
              </a:spcBef>
              <a:buClr>
                <a:schemeClr val="accent1"/>
              </a:buClr>
              <a:buSzPct val="100000"/>
              <a:buFont typeface="Noto Sans Symbols"/>
              <a:buChar char="●"/>
            </a:pPr>
            <a:r>
              <a:rPr lang="en" sz="2600"/>
              <a:t>Revisions and improvements</a:t>
            </a:r>
            <a:br>
              <a:rPr lang="en" sz="2600"/>
            </a:br>
            <a:endParaRPr lang="en" sz="26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Shape 308"/>
          <p:cNvSpPr txBox="1">
            <a:spLocks noGrp="1"/>
          </p:cNvSpPr>
          <p:nvPr>
            <p:ph type="body" idx="1"/>
          </p:nvPr>
        </p:nvSpPr>
        <p:spPr>
          <a:xfrm>
            <a:off x="184933" y="1"/>
            <a:ext cx="8959200" cy="986400"/>
          </a:xfrm>
          <a:prstGeom prst="rect">
            <a:avLst/>
          </a:prstGeom>
        </p:spPr>
        <p:txBody>
          <a:bodyPr wrap="square" lIns="91425" tIns="91425" rIns="91425" bIns="91425" anchor="ctr" anchorCtr="0">
            <a:noAutofit/>
          </a:bodyPr>
          <a:lstStyle/>
          <a:p>
            <a:pPr lvl="0">
              <a:spcBef>
                <a:spcPts val="0"/>
              </a:spcBef>
              <a:buNone/>
            </a:pPr>
            <a:r>
              <a:rPr lang="en" sz="3000">
                <a:solidFill>
                  <a:srgbClr val="FFFFFF"/>
                </a:solidFill>
              </a:rPr>
              <a:t>Enhancements of the PM Tracking System</a:t>
            </a:r>
          </a:p>
        </p:txBody>
      </p:sp>
      <p:sp>
        <p:nvSpPr>
          <p:cNvPr id="309" name="Shape 309"/>
          <p:cNvSpPr txBox="1">
            <a:spLocks noGrp="1"/>
          </p:cNvSpPr>
          <p:nvPr>
            <p:ph type="body" idx="2"/>
          </p:nvPr>
        </p:nvSpPr>
        <p:spPr>
          <a:xfrm>
            <a:off x="210600" y="1237950"/>
            <a:ext cx="8722800" cy="5328900"/>
          </a:xfrm>
          <a:prstGeom prst="rect">
            <a:avLst/>
          </a:prstGeom>
        </p:spPr>
        <p:txBody>
          <a:bodyPr wrap="square" lIns="91425" tIns="91425" rIns="91425" bIns="91425" anchor="t" anchorCtr="0">
            <a:noAutofit/>
          </a:bodyPr>
          <a:lstStyle/>
          <a:p>
            <a:pPr marL="457200" marR="0" lvl="0" indent="-381000" algn="l" rtl="0">
              <a:lnSpc>
                <a:spcPct val="100000"/>
              </a:lnSpc>
              <a:spcBef>
                <a:spcPts val="0"/>
              </a:spcBef>
              <a:spcAft>
                <a:spcPts val="0"/>
              </a:spcAft>
              <a:buClr>
                <a:schemeClr val="accent1"/>
              </a:buClr>
              <a:buSzPct val="100000"/>
              <a:buFont typeface="Noto Sans Symbols"/>
              <a:buChar char="●"/>
            </a:pPr>
            <a:r>
              <a:rPr lang="en" sz="2400"/>
              <a:t>Greater breadth, depth of information re: consultations, and ability to filter all records on any of a large number of criteria, including:</a:t>
            </a:r>
          </a:p>
          <a:p>
            <a:pPr marL="914400" marR="0" lvl="1" indent="-368300" algn="l" rtl="0">
              <a:lnSpc>
                <a:spcPct val="100000"/>
              </a:lnSpc>
              <a:spcBef>
                <a:spcPts val="0"/>
              </a:spcBef>
              <a:spcAft>
                <a:spcPts val="0"/>
              </a:spcAft>
              <a:buClr>
                <a:schemeClr val="accent1"/>
              </a:buClr>
              <a:buSzPct val="100000"/>
              <a:buFont typeface="Calibri"/>
            </a:pPr>
            <a:r>
              <a:rPr lang="en" sz="2200"/>
              <a:t>Activity: Consultation Type, Primary Reason for Encounter</a:t>
            </a:r>
          </a:p>
          <a:p>
            <a:pPr marL="914400" marR="0" lvl="1" indent="-368300" algn="l" rtl="0">
              <a:lnSpc>
                <a:spcPct val="100000"/>
              </a:lnSpc>
              <a:spcBef>
                <a:spcPts val="0"/>
              </a:spcBef>
              <a:spcAft>
                <a:spcPts val="0"/>
              </a:spcAft>
              <a:buClr>
                <a:schemeClr val="accent1"/>
              </a:buClr>
              <a:buSzPct val="100000"/>
              <a:buFont typeface="Calibri"/>
            </a:pPr>
            <a:r>
              <a:rPr lang="en" sz="2200"/>
              <a:t>Caller: Location (State), Demographics, Referral Source, Resources Contacted prior to PEHSU</a:t>
            </a:r>
          </a:p>
          <a:p>
            <a:pPr marL="914400" marR="0" lvl="1" indent="-368300" algn="l" rtl="0">
              <a:lnSpc>
                <a:spcPct val="100000"/>
              </a:lnSpc>
              <a:spcBef>
                <a:spcPts val="0"/>
              </a:spcBef>
              <a:spcAft>
                <a:spcPts val="0"/>
              </a:spcAft>
              <a:buClr>
                <a:schemeClr val="accent1"/>
              </a:buClr>
              <a:buSzPct val="100000"/>
              <a:buFont typeface="Calibri"/>
            </a:pPr>
            <a:r>
              <a:rPr lang="en" sz="2200"/>
              <a:t>Client: Age, Gender, Pregnancy Status, Week of Pregnancy, Demographics</a:t>
            </a:r>
          </a:p>
          <a:p>
            <a:pPr marL="914400" marR="0" lvl="1" indent="-368300" algn="l" rtl="0">
              <a:lnSpc>
                <a:spcPct val="100000"/>
              </a:lnSpc>
              <a:spcBef>
                <a:spcPts val="0"/>
              </a:spcBef>
              <a:spcAft>
                <a:spcPts val="0"/>
              </a:spcAft>
              <a:buClr>
                <a:schemeClr val="accent1"/>
              </a:buClr>
              <a:buSzPct val="100000"/>
              <a:buFont typeface="Calibri"/>
            </a:pPr>
            <a:r>
              <a:rPr lang="en" sz="2200"/>
              <a:t>Exposure: Agent/Health Concern, Setting, Media</a:t>
            </a:r>
          </a:p>
          <a:p>
            <a:pPr marL="914400" marR="0" lvl="1" indent="-368300" algn="l" rtl="0">
              <a:lnSpc>
                <a:spcPct val="100000"/>
              </a:lnSpc>
              <a:spcBef>
                <a:spcPts val="0"/>
              </a:spcBef>
              <a:spcAft>
                <a:spcPts val="0"/>
              </a:spcAft>
              <a:buClr>
                <a:schemeClr val="accent1"/>
              </a:buClr>
              <a:buSzPct val="100000"/>
              <a:buFont typeface="Calibri"/>
            </a:pPr>
            <a:r>
              <a:rPr lang="en" sz="2200"/>
              <a:t>Treatment: Discrete Recommendations</a:t>
            </a:r>
          </a:p>
          <a:p>
            <a:pPr marL="457200" marR="0" lvl="0" indent="-381000" algn="l" rtl="0">
              <a:lnSpc>
                <a:spcPct val="100000"/>
              </a:lnSpc>
              <a:spcBef>
                <a:spcPts val="0"/>
              </a:spcBef>
              <a:spcAft>
                <a:spcPts val="0"/>
              </a:spcAft>
              <a:buClr>
                <a:schemeClr val="accent1"/>
              </a:buClr>
              <a:buSzPct val="100000"/>
              <a:buFont typeface="Noto Sans Symbols"/>
              <a:buChar char="●"/>
            </a:pPr>
            <a:r>
              <a:rPr lang="en" sz="2400"/>
              <a:t>Flagging of unique cases</a:t>
            </a:r>
          </a:p>
          <a:p>
            <a:pPr marL="457200" marR="0" lvl="0" indent="-381000" algn="l" rtl="0">
              <a:lnSpc>
                <a:spcPct val="100000"/>
              </a:lnSpc>
              <a:spcBef>
                <a:spcPts val="0"/>
              </a:spcBef>
              <a:spcAft>
                <a:spcPts val="0"/>
              </a:spcAft>
              <a:buClr>
                <a:schemeClr val="accent1"/>
              </a:buClr>
              <a:buSzPct val="100000"/>
              <a:buFont typeface="Noto Sans Symbols"/>
              <a:buChar char="●"/>
            </a:pPr>
            <a:r>
              <a:rPr lang="en" sz="2400"/>
              <a:t>Follow-up</a:t>
            </a:r>
          </a:p>
          <a:p>
            <a:pPr marL="457200" marR="0" lvl="0" indent="-381000" algn="l" rtl="0">
              <a:lnSpc>
                <a:spcPct val="100000"/>
              </a:lnSpc>
              <a:spcBef>
                <a:spcPts val="0"/>
              </a:spcBef>
              <a:spcAft>
                <a:spcPts val="0"/>
              </a:spcAft>
              <a:buClr>
                <a:schemeClr val="accent1"/>
              </a:buClr>
              <a:buSzPct val="100000"/>
              <a:buFont typeface="Noto Sans Symbols"/>
              <a:buChar char="●"/>
            </a:pPr>
            <a:r>
              <a:rPr lang="en" sz="2400"/>
              <a:t>Internal Resource Utilization: Personnel, Time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pic>
        <p:nvPicPr>
          <p:cNvPr id="314" name="Shape 314" descr="Screen Shot 2017-09-08 at 12.53.44 PM.png"/>
          <p:cNvPicPr preferRelativeResize="0"/>
          <p:nvPr/>
        </p:nvPicPr>
        <p:blipFill rotWithShape="1">
          <a:blip r:embed="rId3">
            <a:alphaModFix/>
          </a:blip>
          <a:srcRect l="2581" t="2896" b="4852"/>
          <a:stretch/>
        </p:blipFill>
        <p:spPr>
          <a:xfrm>
            <a:off x="370700" y="342175"/>
            <a:ext cx="8235226" cy="604532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Shape 319"/>
          <p:cNvSpPr txBox="1">
            <a:spLocks noGrp="1"/>
          </p:cNvSpPr>
          <p:nvPr>
            <p:ph type="body" idx="1"/>
          </p:nvPr>
        </p:nvSpPr>
        <p:spPr>
          <a:xfrm>
            <a:off x="184933" y="1251512"/>
            <a:ext cx="8773500" cy="5030100"/>
          </a:xfrm>
          <a:prstGeom prst="rect">
            <a:avLst/>
          </a:prstGeom>
        </p:spPr>
        <p:txBody>
          <a:bodyPr wrap="square" lIns="91425" tIns="91425" rIns="91425" bIns="91425" anchor="t" anchorCtr="0">
            <a:noAutofit/>
          </a:bodyPr>
          <a:lstStyle/>
          <a:p>
            <a:pPr lvl="0">
              <a:spcBef>
                <a:spcPts val="0"/>
              </a:spcBef>
              <a:buNone/>
            </a:pPr>
            <a:endParaRPr/>
          </a:p>
        </p:txBody>
      </p:sp>
      <p:sp>
        <p:nvSpPr>
          <p:cNvPr id="320" name="Shape 320"/>
          <p:cNvSpPr txBox="1">
            <a:spLocks noGrp="1"/>
          </p:cNvSpPr>
          <p:nvPr>
            <p:ph type="body" idx="2"/>
          </p:nvPr>
        </p:nvSpPr>
        <p:spPr>
          <a:xfrm>
            <a:off x="184934" y="1"/>
            <a:ext cx="8773500" cy="986400"/>
          </a:xfrm>
          <a:prstGeom prst="rect">
            <a:avLst/>
          </a:prstGeom>
        </p:spPr>
        <p:txBody>
          <a:bodyPr wrap="square" lIns="91425" tIns="91425" rIns="91425" bIns="91425" anchor="ctr" anchorCtr="0">
            <a:noAutofit/>
          </a:bodyPr>
          <a:lstStyle/>
          <a:p>
            <a:pPr lvl="0">
              <a:spcBef>
                <a:spcPts val="0"/>
              </a:spcBef>
              <a:buNone/>
            </a:pPr>
            <a:endParaRPr/>
          </a:p>
        </p:txBody>
      </p:sp>
      <p:pic>
        <p:nvPicPr>
          <p:cNvPr id="321" name="Shape 321" descr="Screen Shot 2017-09-08 at 12.25.26 PM.png"/>
          <p:cNvPicPr preferRelativeResize="0"/>
          <p:nvPr/>
        </p:nvPicPr>
        <p:blipFill rotWithShape="1">
          <a:blip r:embed="rId3">
            <a:alphaModFix/>
          </a:blip>
          <a:srcRect l="2971" t="2704" r="-1688"/>
          <a:stretch/>
        </p:blipFill>
        <p:spPr>
          <a:xfrm>
            <a:off x="456250" y="185349"/>
            <a:ext cx="8339625" cy="66726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Shape 326"/>
          <p:cNvSpPr txBox="1">
            <a:spLocks noGrp="1"/>
          </p:cNvSpPr>
          <p:nvPr>
            <p:ph type="body" idx="1"/>
          </p:nvPr>
        </p:nvSpPr>
        <p:spPr>
          <a:xfrm>
            <a:off x="933450" y="1057275"/>
            <a:ext cx="7277100" cy="4648200"/>
          </a:xfrm>
          <a:prstGeom prst="rect">
            <a:avLst/>
          </a:prstGeom>
        </p:spPr>
        <p:txBody>
          <a:bodyPr wrap="square" lIns="91425" tIns="91425" rIns="91425" bIns="91425" anchor="t" anchorCtr="0">
            <a:noAutofit/>
          </a:bodyPr>
          <a:lstStyle/>
          <a:p>
            <a:pPr lvl="0">
              <a:spcBef>
                <a:spcPts val="0"/>
              </a:spcBef>
              <a:buNone/>
            </a:pPr>
            <a:endParaRPr/>
          </a:p>
        </p:txBody>
      </p:sp>
      <p:pic>
        <p:nvPicPr>
          <p:cNvPr id="327" name="Shape 327"/>
          <p:cNvPicPr preferRelativeResize="0"/>
          <p:nvPr/>
        </p:nvPicPr>
        <p:blipFill>
          <a:blip r:embed="rId3">
            <a:alphaModFix/>
          </a:blip>
          <a:stretch>
            <a:fillRect/>
          </a:stretch>
        </p:blipFill>
        <p:spPr>
          <a:xfrm>
            <a:off x="49850" y="885287"/>
            <a:ext cx="9044299" cy="508742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Shape 332"/>
          <p:cNvSpPr txBox="1">
            <a:spLocks noGrp="1"/>
          </p:cNvSpPr>
          <p:nvPr>
            <p:ph type="title" idx="4294967295"/>
          </p:nvPr>
        </p:nvSpPr>
        <p:spPr>
          <a:xfrm>
            <a:off x="0" y="2072625"/>
            <a:ext cx="9144000" cy="969300"/>
          </a:xfrm>
          <a:prstGeom prst="rect">
            <a:avLst/>
          </a:prstGeom>
          <a:noFill/>
          <a:ln>
            <a:noFill/>
          </a:ln>
        </p:spPr>
        <p:txBody>
          <a:bodyPr wrap="square" lIns="91425" tIns="45700" rIns="91425" bIns="45700" anchor="ctr" anchorCtr="0">
            <a:noAutofit/>
          </a:bodyPr>
          <a:lstStyle/>
          <a:p>
            <a:pPr marL="0" marR="0" lvl="0" indent="0" algn="ctr" rtl="0">
              <a:spcBef>
                <a:spcPts val="0"/>
              </a:spcBef>
              <a:spcAft>
                <a:spcPts val="0"/>
              </a:spcAft>
              <a:buSzPct val="25000"/>
              <a:buNone/>
            </a:pPr>
            <a:r>
              <a:rPr lang="en" sz="3600" b="1" i="0" u="none" strike="noStrike" cap="none">
                <a:solidFill>
                  <a:srgbClr val="28458F"/>
                </a:solidFill>
                <a:latin typeface="Arial"/>
                <a:ea typeface="Arial"/>
                <a:cs typeface="Arial"/>
                <a:sym typeface="Arial"/>
              </a:rPr>
              <a:t>TOP </a:t>
            </a:r>
            <a:r>
              <a:rPr lang="en" sz="3600">
                <a:solidFill>
                  <a:srgbClr val="28458F"/>
                </a:solidFill>
              </a:rPr>
              <a:t>10</a:t>
            </a:r>
            <a:r>
              <a:rPr lang="en" sz="3600" b="1" i="0" u="none" strike="noStrike" cap="none">
                <a:solidFill>
                  <a:srgbClr val="28458F"/>
                </a:solidFill>
                <a:latin typeface="Arial"/>
                <a:ea typeface="Arial"/>
                <a:cs typeface="Arial"/>
                <a:sym typeface="Arial"/>
              </a:rPr>
              <a:t> EXPOSURE CONCERNS</a:t>
            </a:r>
          </a:p>
          <a:p>
            <a:pPr marL="0" marR="0" lvl="0" indent="0" algn="ctr" rtl="0">
              <a:spcBef>
                <a:spcPts val="0"/>
              </a:spcBef>
              <a:spcAft>
                <a:spcPts val="0"/>
              </a:spcAft>
              <a:buSzPct val="25000"/>
              <a:buNone/>
            </a:pPr>
            <a:r>
              <a:rPr lang="en" sz="3600">
                <a:solidFill>
                  <a:srgbClr val="28458F"/>
                </a:solidFill>
              </a:rPr>
              <a:t>2016-2017</a:t>
            </a:r>
          </a:p>
        </p:txBody>
      </p:sp>
      <p:graphicFrame>
        <p:nvGraphicFramePr>
          <p:cNvPr id="333" name="Shape 333"/>
          <p:cNvGraphicFramePr/>
          <p:nvPr/>
        </p:nvGraphicFramePr>
        <p:xfrm>
          <a:off x="1021000" y="3617100"/>
          <a:ext cx="3512525" cy="2286060"/>
        </p:xfrm>
        <a:graphic>
          <a:graphicData uri="http://schemas.openxmlformats.org/drawingml/2006/table">
            <a:tbl>
              <a:tblPr firstRow="1" bandRow="1">
                <a:noFill/>
                <a:tableStyleId>{15BA94FD-3DA9-4C45-8381-270558DE1C32}</a:tableStyleId>
              </a:tblPr>
              <a:tblGrid>
                <a:gridCol w="3512525"/>
              </a:tblGrid>
              <a:tr h="370875">
                <a:tc>
                  <a:txBody>
                    <a:bodyPr/>
                    <a:lstStyle/>
                    <a:p>
                      <a:pPr marL="0" marR="0" lvl="0" indent="0" algn="ctr" rtl="0">
                        <a:spcBef>
                          <a:spcPts val="0"/>
                        </a:spcBef>
                        <a:buSzPct val="25000"/>
                        <a:buNone/>
                      </a:pPr>
                      <a:r>
                        <a:rPr lang="en" sz="1900" u="none" strike="noStrike" cap="none">
                          <a:solidFill>
                            <a:schemeClr val="lt1"/>
                          </a:solidFill>
                        </a:rPr>
                        <a:t>Substance of Concern</a:t>
                      </a:r>
                    </a:p>
                  </a:txBody>
                  <a:tcPr marL="91450" marR="91450" marT="45725" marB="45725"/>
                </a:tc>
              </a:tr>
              <a:tr h="370875">
                <a:tc>
                  <a:txBody>
                    <a:bodyPr/>
                    <a:lstStyle/>
                    <a:p>
                      <a:pPr marR="0" lvl="0" rtl="0">
                        <a:spcBef>
                          <a:spcPts val="0"/>
                        </a:spcBef>
                        <a:buNone/>
                      </a:pPr>
                      <a:r>
                        <a:rPr lang="en" sz="1900" b="1"/>
                        <a:t>1. Lead</a:t>
                      </a:r>
                    </a:p>
                  </a:txBody>
                  <a:tcPr marL="91450" marR="91450" marT="45725" marB="45725"/>
                </a:tc>
              </a:tr>
              <a:tr h="370875">
                <a:tc>
                  <a:txBody>
                    <a:bodyPr/>
                    <a:lstStyle/>
                    <a:p>
                      <a:pPr marL="0" marR="0" lvl="0" indent="0" rtl="0">
                        <a:spcBef>
                          <a:spcPts val="0"/>
                        </a:spcBef>
                        <a:buSzPct val="25000"/>
                        <a:buNone/>
                      </a:pPr>
                      <a:r>
                        <a:rPr lang="en" sz="1900" b="1"/>
                        <a:t>2. Fungus/Mold</a:t>
                      </a:r>
                    </a:p>
                  </a:txBody>
                  <a:tcPr marL="91450" marR="91450" marT="45725" marB="45725"/>
                </a:tc>
              </a:tr>
              <a:tr h="370875">
                <a:tc>
                  <a:txBody>
                    <a:bodyPr/>
                    <a:lstStyle/>
                    <a:p>
                      <a:pPr marL="0" marR="0" lvl="0" indent="0" rtl="0">
                        <a:spcBef>
                          <a:spcPts val="0"/>
                        </a:spcBef>
                        <a:buSzPct val="25000"/>
                        <a:buNone/>
                      </a:pPr>
                      <a:r>
                        <a:rPr lang="en" sz="1900" b="1"/>
                        <a:t>3. Drugs</a:t>
                      </a:r>
                    </a:p>
                  </a:txBody>
                  <a:tcPr marL="91450" marR="91450" marT="45725" marB="45725"/>
                </a:tc>
              </a:tr>
              <a:tr h="370875">
                <a:tc>
                  <a:txBody>
                    <a:bodyPr/>
                    <a:lstStyle/>
                    <a:p>
                      <a:pPr marL="0" marR="0" lvl="0" indent="0" rtl="0">
                        <a:spcBef>
                          <a:spcPts val="0"/>
                        </a:spcBef>
                        <a:buSzPct val="25000"/>
                        <a:buNone/>
                      </a:pPr>
                      <a:r>
                        <a:rPr lang="en" sz="1900" b="1"/>
                        <a:t>4. Carbon Monoxide</a:t>
                      </a:r>
                    </a:p>
                  </a:txBody>
                  <a:tcPr marL="91450" marR="91450" marT="45725" marB="45725"/>
                </a:tc>
              </a:tr>
              <a:tr h="370875">
                <a:tc>
                  <a:txBody>
                    <a:bodyPr/>
                    <a:lstStyle/>
                    <a:p>
                      <a:pPr marL="0" marR="0" lvl="0" indent="0" rtl="0">
                        <a:spcBef>
                          <a:spcPts val="0"/>
                        </a:spcBef>
                        <a:buNone/>
                      </a:pPr>
                      <a:r>
                        <a:rPr lang="en" sz="1900" b="1"/>
                        <a:t>5. Pesticides</a:t>
                      </a:r>
                    </a:p>
                  </a:txBody>
                  <a:tcPr marL="91450" marR="91450" marT="45725" marB="45725"/>
                </a:tc>
              </a:tr>
            </a:tbl>
          </a:graphicData>
        </a:graphic>
      </p:graphicFrame>
      <p:pic>
        <p:nvPicPr>
          <p:cNvPr id="334" name="Shape 334" descr="PEHSULogowTagline-01.png"/>
          <p:cNvPicPr preferRelativeResize="0"/>
          <p:nvPr/>
        </p:nvPicPr>
        <p:blipFill>
          <a:blip r:embed="rId3">
            <a:alphaModFix/>
          </a:blip>
          <a:stretch>
            <a:fillRect/>
          </a:stretch>
        </p:blipFill>
        <p:spPr>
          <a:xfrm>
            <a:off x="2471691" y="125150"/>
            <a:ext cx="4200620" cy="1687975"/>
          </a:xfrm>
          <a:prstGeom prst="rect">
            <a:avLst/>
          </a:prstGeom>
          <a:noFill/>
          <a:ln>
            <a:noFill/>
          </a:ln>
        </p:spPr>
      </p:pic>
      <p:graphicFrame>
        <p:nvGraphicFramePr>
          <p:cNvPr id="335" name="Shape 335"/>
          <p:cNvGraphicFramePr/>
          <p:nvPr/>
        </p:nvGraphicFramePr>
        <p:xfrm>
          <a:off x="4788225" y="3609500"/>
          <a:ext cx="3596975" cy="2286060"/>
        </p:xfrm>
        <a:graphic>
          <a:graphicData uri="http://schemas.openxmlformats.org/drawingml/2006/table">
            <a:tbl>
              <a:tblPr firstRow="1" bandRow="1">
                <a:noFill/>
                <a:tableStyleId>{15BA94FD-3DA9-4C45-8381-270558DE1C32}</a:tableStyleId>
              </a:tblPr>
              <a:tblGrid>
                <a:gridCol w="3596975"/>
              </a:tblGrid>
              <a:tr h="370875">
                <a:tc>
                  <a:txBody>
                    <a:bodyPr/>
                    <a:lstStyle/>
                    <a:p>
                      <a:pPr marL="0" marR="0" lvl="0" indent="0" algn="ctr" rtl="0">
                        <a:spcBef>
                          <a:spcPts val="0"/>
                        </a:spcBef>
                        <a:buSzPct val="25000"/>
                        <a:buNone/>
                      </a:pPr>
                      <a:r>
                        <a:rPr lang="en" sz="1900" u="none" strike="noStrike" cap="none">
                          <a:solidFill>
                            <a:schemeClr val="lt1"/>
                          </a:solidFill>
                        </a:rPr>
                        <a:t>Substance of Concern</a:t>
                      </a:r>
                    </a:p>
                  </a:txBody>
                  <a:tcPr marL="91450" marR="91450" marT="45725" marB="45725"/>
                </a:tc>
              </a:tr>
              <a:tr h="370875">
                <a:tc>
                  <a:txBody>
                    <a:bodyPr/>
                    <a:lstStyle/>
                    <a:p>
                      <a:pPr marL="0" marR="0" lvl="0" indent="0" rtl="0">
                        <a:spcBef>
                          <a:spcPts val="0"/>
                        </a:spcBef>
                        <a:buSzPct val="25000"/>
                        <a:buNone/>
                      </a:pPr>
                      <a:r>
                        <a:rPr lang="en" sz="1900" b="1"/>
                        <a:t>6. Cleaning/disinfectant products</a:t>
                      </a:r>
                    </a:p>
                  </a:txBody>
                  <a:tcPr marL="91450" marR="91450" marT="45725" marB="45725"/>
                </a:tc>
              </a:tr>
              <a:tr h="381000">
                <a:tc>
                  <a:txBody>
                    <a:bodyPr/>
                    <a:lstStyle/>
                    <a:p>
                      <a:pPr marL="0" marR="0" lvl="0" indent="0" rtl="0">
                        <a:spcBef>
                          <a:spcPts val="0"/>
                        </a:spcBef>
                        <a:buSzPct val="25000"/>
                        <a:buNone/>
                      </a:pPr>
                      <a:r>
                        <a:rPr lang="en" sz="1900" b="1"/>
                        <a:t>7. Arsenic</a:t>
                      </a:r>
                    </a:p>
                  </a:txBody>
                  <a:tcPr marL="91450" marR="91450" marT="45725" marB="45725"/>
                </a:tc>
              </a:tr>
              <a:tr h="381000">
                <a:tc>
                  <a:txBody>
                    <a:bodyPr/>
                    <a:lstStyle/>
                    <a:p>
                      <a:pPr marL="0" marR="0" lvl="0" indent="0" rtl="0">
                        <a:spcBef>
                          <a:spcPts val="0"/>
                        </a:spcBef>
                        <a:buSzPct val="25000"/>
                        <a:buNone/>
                      </a:pPr>
                      <a:r>
                        <a:rPr lang="en" sz="1900" b="1"/>
                        <a:t>8. Gases/Fumes</a:t>
                      </a:r>
                    </a:p>
                  </a:txBody>
                  <a:tcPr marL="91450" marR="91450" marT="45725" marB="45725"/>
                </a:tc>
              </a:tr>
              <a:tr h="381000">
                <a:tc>
                  <a:txBody>
                    <a:bodyPr/>
                    <a:lstStyle/>
                    <a:p>
                      <a:pPr marL="0" marR="0" lvl="0" indent="0" rtl="0">
                        <a:spcBef>
                          <a:spcPts val="0"/>
                        </a:spcBef>
                        <a:buSzPct val="25000"/>
                        <a:buNone/>
                      </a:pPr>
                      <a:r>
                        <a:rPr lang="en" sz="1900" b="1"/>
                        <a:t>9. Mercury</a:t>
                      </a:r>
                    </a:p>
                  </a:txBody>
                  <a:tcPr marL="91450" marR="91450" marT="45725" marB="45725"/>
                </a:tc>
              </a:tr>
              <a:tr h="381000">
                <a:tc>
                  <a:txBody>
                    <a:bodyPr/>
                    <a:lstStyle/>
                    <a:p>
                      <a:pPr marL="0" marR="0" lvl="0" indent="0" rtl="0">
                        <a:spcBef>
                          <a:spcPts val="0"/>
                        </a:spcBef>
                        <a:buNone/>
                      </a:pPr>
                      <a:r>
                        <a:rPr lang="en" sz="1900" b="1"/>
                        <a:t>10. Asbestos</a:t>
                      </a:r>
                    </a:p>
                  </a:txBody>
                  <a:tcPr marL="91450" marR="91450" marT="45725" marB="45725"/>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Shape 340"/>
          <p:cNvSpPr txBox="1">
            <a:spLocks noGrp="1"/>
          </p:cNvSpPr>
          <p:nvPr>
            <p:ph type="title" idx="4294967295"/>
          </p:nvPr>
        </p:nvSpPr>
        <p:spPr>
          <a:xfrm>
            <a:off x="-15400" y="1998300"/>
            <a:ext cx="9144000" cy="969300"/>
          </a:xfrm>
          <a:prstGeom prst="rect">
            <a:avLst/>
          </a:prstGeom>
          <a:noFill/>
          <a:ln>
            <a:noFill/>
          </a:ln>
        </p:spPr>
        <p:txBody>
          <a:bodyPr wrap="square" lIns="91425" tIns="45700" rIns="91425" bIns="45700" anchor="ctr" anchorCtr="0">
            <a:noAutofit/>
          </a:bodyPr>
          <a:lstStyle/>
          <a:p>
            <a:pPr marL="0" marR="0" lvl="0" indent="0" algn="ctr" rtl="0">
              <a:spcBef>
                <a:spcPts val="0"/>
              </a:spcBef>
              <a:spcAft>
                <a:spcPts val="0"/>
              </a:spcAft>
              <a:buSzPct val="25000"/>
              <a:buNone/>
            </a:pPr>
            <a:r>
              <a:rPr lang="en" sz="3600" b="1" i="0" u="none" strike="noStrike" cap="none">
                <a:solidFill>
                  <a:srgbClr val="28458F"/>
                </a:solidFill>
                <a:latin typeface="Arial"/>
                <a:ea typeface="Arial"/>
                <a:cs typeface="Arial"/>
                <a:sym typeface="Arial"/>
              </a:rPr>
              <a:t>TOP 5 </a:t>
            </a:r>
            <a:r>
              <a:rPr lang="en" sz="3600">
                <a:solidFill>
                  <a:srgbClr val="28458F"/>
                </a:solidFill>
              </a:rPr>
              <a:t>HEALTH</a:t>
            </a:r>
            <a:r>
              <a:rPr lang="en" sz="3600" b="1" i="0" u="none" strike="noStrike" cap="none">
                <a:solidFill>
                  <a:srgbClr val="28458F"/>
                </a:solidFill>
                <a:latin typeface="Arial"/>
                <a:ea typeface="Arial"/>
                <a:cs typeface="Arial"/>
                <a:sym typeface="Arial"/>
              </a:rPr>
              <a:t> CONCERNS</a:t>
            </a:r>
          </a:p>
          <a:p>
            <a:pPr marL="0" marR="0" lvl="0" indent="0" algn="ctr" rtl="0">
              <a:spcBef>
                <a:spcPts val="0"/>
              </a:spcBef>
              <a:spcAft>
                <a:spcPts val="0"/>
              </a:spcAft>
              <a:buSzPct val="25000"/>
              <a:buNone/>
            </a:pPr>
            <a:r>
              <a:rPr lang="en" sz="3600">
                <a:solidFill>
                  <a:srgbClr val="28458F"/>
                </a:solidFill>
              </a:rPr>
              <a:t>2016-2017</a:t>
            </a:r>
          </a:p>
        </p:txBody>
      </p:sp>
      <p:graphicFrame>
        <p:nvGraphicFramePr>
          <p:cNvPr id="341" name="Shape 341"/>
          <p:cNvGraphicFramePr/>
          <p:nvPr/>
        </p:nvGraphicFramePr>
        <p:xfrm>
          <a:off x="2731287" y="3562475"/>
          <a:ext cx="3681425" cy="2575620"/>
        </p:xfrm>
        <a:graphic>
          <a:graphicData uri="http://schemas.openxmlformats.org/drawingml/2006/table">
            <a:tbl>
              <a:tblPr firstRow="1" bandRow="1">
                <a:noFill/>
                <a:tableStyleId>{15BA94FD-3DA9-4C45-8381-270558DE1C32}</a:tableStyleId>
              </a:tblPr>
              <a:tblGrid>
                <a:gridCol w="3681425"/>
              </a:tblGrid>
              <a:tr h="370875">
                <a:tc>
                  <a:txBody>
                    <a:bodyPr/>
                    <a:lstStyle/>
                    <a:p>
                      <a:pPr marL="0" marR="0" lvl="0" indent="0" algn="ctr" rtl="0">
                        <a:spcBef>
                          <a:spcPts val="0"/>
                        </a:spcBef>
                        <a:buSzPct val="25000"/>
                        <a:buNone/>
                      </a:pPr>
                      <a:r>
                        <a:rPr lang="en" sz="1900"/>
                        <a:t>Health </a:t>
                      </a:r>
                      <a:r>
                        <a:rPr lang="en" sz="1900" u="none" strike="noStrike" cap="none">
                          <a:solidFill>
                            <a:schemeClr val="lt1"/>
                          </a:solidFill>
                        </a:rPr>
                        <a:t>Concern</a:t>
                      </a:r>
                    </a:p>
                  </a:txBody>
                  <a:tcPr marL="91450" marR="91450" marT="45725" marB="45725"/>
                </a:tc>
              </a:tr>
              <a:tr h="370875">
                <a:tc>
                  <a:txBody>
                    <a:bodyPr/>
                    <a:lstStyle/>
                    <a:p>
                      <a:pPr marL="0" marR="0" lvl="0" indent="0" algn="ctr" rtl="0">
                        <a:spcBef>
                          <a:spcPts val="0"/>
                        </a:spcBef>
                        <a:buSzPct val="25000"/>
                        <a:buNone/>
                      </a:pPr>
                      <a:r>
                        <a:rPr lang="en" sz="1900" b="1"/>
                        <a:t>Asthma (88 counted)</a:t>
                      </a:r>
                    </a:p>
                  </a:txBody>
                  <a:tcPr marL="91450" marR="91450" marT="45725" marB="45725"/>
                </a:tc>
              </a:tr>
              <a:tr h="370875">
                <a:tc>
                  <a:txBody>
                    <a:bodyPr/>
                    <a:lstStyle/>
                    <a:p>
                      <a:pPr marL="0" marR="0" lvl="0" indent="0" algn="ctr" rtl="0">
                        <a:spcBef>
                          <a:spcPts val="0"/>
                        </a:spcBef>
                        <a:buSzPct val="25000"/>
                        <a:buNone/>
                      </a:pPr>
                      <a:r>
                        <a:rPr lang="en" sz="1900" b="1"/>
                        <a:t>Socio-Environmental Factor (11)</a:t>
                      </a:r>
                    </a:p>
                  </a:txBody>
                  <a:tcPr marL="91450" marR="91450" marT="45725" marB="45725"/>
                </a:tc>
              </a:tr>
              <a:tr h="381000">
                <a:tc>
                  <a:txBody>
                    <a:bodyPr/>
                    <a:lstStyle/>
                    <a:p>
                      <a:pPr marL="0" marR="0" lvl="0" indent="0" algn="ctr" rtl="0">
                        <a:spcBef>
                          <a:spcPts val="0"/>
                        </a:spcBef>
                        <a:buSzPct val="25000"/>
                        <a:buNone/>
                      </a:pPr>
                      <a:r>
                        <a:rPr lang="en" sz="1900" b="1"/>
                        <a:t>Autism (8)</a:t>
                      </a:r>
                    </a:p>
                  </a:txBody>
                  <a:tcPr marL="91450" marR="91450" marT="45725" marB="45725"/>
                </a:tc>
              </a:tr>
              <a:tr h="381000">
                <a:tc>
                  <a:txBody>
                    <a:bodyPr/>
                    <a:lstStyle/>
                    <a:p>
                      <a:pPr marL="0" marR="0" lvl="0" indent="0" algn="ctr" rtl="0">
                        <a:spcBef>
                          <a:spcPts val="0"/>
                        </a:spcBef>
                        <a:buSzPct val="25000"/>
                        <a:buNone/>
                      </a:pPr>
                      <a:r>
                        <a:rPr lang="en" sz="1900" b="1"/>
                        <a:t>Cancer (4)</a:t>
                      </a:r>
                    </a:p>
                  </a:txBody>
                  <a:tcPr marL="91450" marR="91450" marT="45725" marB="45725"/>
                </a:tc>
              </a:tr>
              <a:tr h="381000">
                <a:tc>
                  <a:txBody>
                    <a:bodyPr/>
                    <a:lstStyle/>
                    <a:p>
                      <a:pPr marL="0" marR="0" lvl="0" indent="0" algn="ctr" rtl="0">
                        <a:spcBef>
                          <a:spcPts val="0"/>
                        </a:spcBef>
                        <a:buNone/>
                      </a:pPr>
                      <a:r>
                        <a:rPr lang="en" sz="1900" b="1"/>
                        <a:t>Anemia(2)/Pregnancy(2)/Multiple Chemical Sensitivity (2)</a:t>
                      </a:r>
                    </a:p>
                  </a:txBody>
                  <a:tcPr marL="91450" marR="91450" marT="45725" marB="45725"/>
                </a:tc>
              </a:tr>
            </a:tbl>
          </a:graphicData>
        </a:graphic>
      </p:graphicFrame>
      <p:pic>
        <p:nvPicPr>
          <p:cNvPr id="342" name="Shape 342" descr="PEHSULogowTagline-01.png"/>
          <p:cNvPicPr preferRelativeResize="0"/>
          <p:nvPr/>
        </p:nvPicPr>
        <p:blipFill>
          <a:blip r:embed="rId3">
            <a:alphaModFix/>
          </a:blip>
          <a:stretch>
            <a:fillRect/>
          </a:stretch>
        </p:blipFill>
        <p:spPr>
          <a:xfrm>
            <a:off x="2471691" y="125150"/>
            <a:ext cx="4200620" cy="16879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Shape 347"/>
          <p:cNvSpPr txBox="1">
            <a:spLocks noGrp="1"/>
          </p:cNvSpPr>
          <p:nvPr>
            <p:ph type="title" idx="4294967295"/>
          </p:nvPr>
        </p:nvSpPr>
        <p:spPr>
          <a:xfrm>
            <a:off x="400" y="1889325"/>
            <a:ext cx="9144000" cy="1072500"/>
          </a:xfrm>
          <a:prstGeom prst="rect">
            <a:avLst/>
          </a:prstGeom>
          <a:noFill/>
          <a:ln>
            <a:noFill/>
          </a:ln>
        </p:spPr>
        <p:txBody>
          <a:bodyPr wrap="square" lIns="91425" tIns="45700" rIns="91425" bIns="45700" anchor="ctr" anchorCtr="0">
            <a:noAutofit/>
          </a:bodyPr>
          <a:lstStyle/>
          <a:p>
            <a:pPr marL="0" marR="0" lvl="0" indent="0" algn="ctr" rtl="0">
              <a:spcBef>
                <a:spcPts val="0"/>
              </a:spcBef>
              <a:spcAft>
                <a:spcPts val="0"/>
              </a:spcAft>
              <a:buSzPct val="25000"/>
              <a:buNone/>
            </a:pPr>
            <a:r>
              <a:rPr lang="en" sz="3600" b="1" i="0" u="none" strike="noStrike" cap="none">
                <a:solidFill>
                  <a:srgbClr val="28458F"/>
                </a:solidFill>
                <a:latin typeface="Arial"/>
                <a:ea typeface="Arial"/>
                <a:cs typeface="Arial"/>
                <a:sym typeface="Arial"/>
              </a:rPr>
              <a:t>Consultations &amp; Outreach: </a:t>
            </a:r>
          </a:p>
          <a:p>
            <a:pPr marL="0" marR="0" lvl="0" indent="0" algn="ctr" rtl="0">
              <a:spcBef>
                <a:spcPts val="0"/>
              </a:spcBef>
              <a:spcAft>
                <a:spcPts val="0"/>
              </a:spcAft>
              <a:buSzPct val="25000"/>
              <a:buNone/>
            </a:pPr>
            <a:r>
              <a:rPr lang="en" sz="3600">
                <a:solidFill>
                  <a:srgbClr val="28458F"/>
                </a:solidFill>
              </a:rPr>
              <a:t>2015-2017</a:t>
            </a:r>
          </a:p>
        </p:txBody>
      </p:sp>
      <p:pic>
        <p:nvPicPr>
          <p:cNvPr id="348" name="Shape 348" descr="PEHSULogowTagline-01.png"/>
          <p:cNvPicPr preferRelativeResize="0"/>
          <p:nvPr/>
        </p:nvPicPr>
        <p:blipFill>
          <a:blip r:embed="rId3">
            <a:alphaModFix/>
          </a:blip>
          <a:stretch>
            <a:fillRect/>
          </a:stretch>
        </p:blipFill>
        <p:spPr>
          <a:xfrm>
            <a:off x="2471691" y="201350"/>
            <a:ext cx="4200620" cy="1687975"/>
          </a:xfrm>
          <a:prstGeom prst="rect">
            <a:avLst/>
          </a:prstGeom>
          <a:noFill/>
          <a:ln>
            <a:noFill/>
          </a:ln>
        </p:spPr>
      </p:pic>
      <p:graphicFrame>
        <p:nvGraphicFramePr>
          <p:cNvPr id="349" name="Shape 349"/>
          <p:cNvGraphicFramePr/>
          <p:nvPr/>
        </p:nvGraphicFramePr>
        <p:xfrm>
          <a:off x="1124500" y="3221100"/>
          <a:ext cx="6895800" cy="2484170"/>
        </p:xfrm>
        <a:graphic>
          <a:graphicData uri="http://schemas.openxmlformats.org/drawingml/2006/table">
            <a:tbl>
              <a:tblPr firstRow="1" bandRow="1">
                <a:noFill/>
                <a:tableStyleId>{15BA94FD-3DA9-4C45-8381-270558DE1C32}</a:tableStyleId>
              </a:tblPr>
              <a:tblGrid>
                <a:gridCol w="3447900"/>
                <a:gridCol w="3447900"/>
              </a:tblGrid>
              <a:tr h="370875">
                <a:tc>
                  <a:txBody>
                    <a:bodyPr/>
                    <a:lstStyle/>
                    <a:p>
                      <a:pPr marL="0" marR="0" lvl="0" indent="0" algn="ctr" rtl="0">
                        <a:spcBef>
                          <a:spcPts val="0"/>
                        </a:spcBef>
                        <a:buSzPct val="25000"/>
                        <a:buNone/>
                      </a:pPr>
                      <a:endParaRPr sz="1900" u="none" strike="noStrike" cap="none">
                        <a:solidFill>
                          <a:schemeClr val="lt1"/>
                        </a:solidFill>
                      </a:endParaRPr>
                    </a:p>
                  </a:txBody>
                  <a:tcPr marL="91450" marR="91450" marT="45725" marB="45725"/>
                </a:tc>
                <a:tc>
                  <a:txBody>
                    <a:bodyPr/>
                    <a:lstStyle/>
                    <a:p>
                      <a:pPr marL="0" marR="0" lvl="0" indent="0" algn="ctr" rtl="0">
                        <a:spcBef>
                          <a:spcPts val="0"/>
                        </a:spcBef>
                        <a:buNone/>
                      </a:pPr>
                      <a:r>
                        <a:rPr lang="en" sz="1900"/>
                        <a:t>Totals</a:t>
                      </a:r>
                    </a:p>
                  </a:txBody>
                  <a:tcPr marL="91450" marR="91450" marT="45725" marB="45725"/>
                </a:tc>
              </a:tr>
              <a:tr h="370875">
                <a:tc>
                  <a:txBody>
                    <a:bodyPr/>
                    <a:lstStyle/>
                    <a:p>
                      <a:pPr marL="0" marR="0" lvl="0" indent="0" algn="ctr" rtl="0">
                        <a:spcBef>
                          <a:spcPts val="0"/>
                        </a:spcBef>
                        <a:buSzPct val="25000"/>
                        <a:buNone/>
                      </a:pPr>
                      <a:r>
                        <a:rPr lang="en" sz="1900" b="1"/>
                        <a:t>Presentations Delivered</a:t>
                      </a:r>
                    </a:p>
                  </a:txBody>
                  <a:tcPr marL="91450" marR="91450" marT="45725" marB="45725"/>
                </a:tc>
                <a:tc>
                  <a:txBody>
                    <a:bodyPr/>
                    <a:lstStyle/>
                    <a:p>
                      <a:pPr marL="0" marR="0" lvl="0" indent="0" algn="ctr" rtl="0">
                        <a:spcBef>
                          <a:spcPts val="0"/>
                        </a:spcBef>
                        <a:buNone/>
                      </a:pPr>
                      <a:r>
                        <a:rPr lang="en" sz="1900" b="1"/>
                        <a:t>433</a:t>
                      </a:r>
                    </a:p>
                  </a:txBody>
                  <a:tcPr marL="91450" marR="91450" marT="45725" marB="45725"/>
                </a:tc>
              </a:tr>
              <a:tr h="370875">
                <a:tc>
                  <a:txBody>
                    <a:bodyPr/>
                    <a:lstStyle/>
                    <a:p>
                      <a:pPr marL="0" marR="0" lvl="0" indent="0" algn="ctr" rtl="0">
                        <a:spcBef>
                          <a:spcPts val="0"/>
                        </a:spcBef>
                        <a:buSzPct val="25000"/>
                        <a:buNone/>
                      </a:pPr>
                      <a:r>
                        <a:rPr lang="en" sz="1900" b="1"/>
                        <a:t>Book Articles/Chapters</a:t>
                      </a:r>
                    </a:p>
                  </a:txBody>
                  <a:tcPr marL="91450" marR="91450" marT="45725" marB="45725"/>
                </a:tc>
                <a:tc>
                  <a:txBody>
                    <a:bodyPr/>
                    <a:lstStyle/>
                    <a:p>
                      <a:pPr marL="0" marR="0" lvl="0" indent="0" algn="ctr" rtl="0">
                        <a:spcBef>
                          <a:spcPts val="0"/>
                        </a:spcBef>
                        <a:buNone/>
                      </a:pPr>
                      <a:r>
                        <a:rPr lang="en" sz="1900" b="1"/>
                        <a:t>72</a:t>
                      </a:r>
                    </a:p>
                  </a:txBody>
                  <a:tcPr marL="91450" marR="91450" marT="45725" marB="45725"/>
                </a:tc>
              </a:tr>
              <a:tr h="381000">
                <a:tc>
                  <a:txBody>
                    <a:bodyPr/>
                    <a:lstStyle/>
                    <a:p>
                      <a:pPr marL="0" marR="0" lvl="0" indent="0" algn="ctr" rtl="0">
                        <a:spcBef>
                          <a:spcPts val="0"/>
                        </a:spcBef>
                        <a:buSzPct val="25000"/>
                        <a:buNone/>
                      </a:pPr>
                      <a:r>
                        <a:rPr lang="en" sz="1900" b="1"/>
                        <a:t>Consultations to Health Professionals</a:t>
                      </a:r>
                    </a:p>
                  </a:txBody>
                  <a:tcPr marL="91450" marR="91450" marT="45725" marB="45725"/>
                </a:tc>
                <a:tc>
                  <a:txBody>
                    <a:bodyPr/>
                    <a:lstStyle/>
                    <a:p>
                      <a:pPr marL="0" marR="0" lvl="0" indent="0" algn="ctr" rtl="0">
                        <a:spcBef>
                          <a:spcPts val="0"/>
                        </a:spcBef>
                        <a:buNone/>
                      </a:pPr>
                      <a:r>
                        <a:rPr lang="en" sz="1900" b="1"/>
                        <a:t>1026</a:t>
                      </a:r>
                    </a:p>
                  </a:txBody>
                  <a:tcPr marL="91450" marR="91450" marT="45725" marB="45725" anchor="ctr"/>
                </a:tc>
              </a:tr>
              <a:tr h="381000">
                <a:tc>
                  <a:txBody>
                    <a:bodyPr/>
                    <a:lstStyle/>
                    <a:p>
                      <a:pPr marL="0" marR="0" lvl="0" indent="0" algn="ctr" rtl="0">
                        <a:spcBef>
                          <a:spcPts val="0"/>
                        </a:spcBef>
                        <a:buSzPct val="25000"/>
                        <a:buNone/>
                      </a:pPr>
                      <a:r>
                        <a:rPr lang="en" sz="1900" b="1"/>
                        <a:t>Consultations to Lay Professionals</a:t>
                      </a:r>
                    </a:p>
                  </a:txBody>
                  <a:tcPr marL="91450" marR="91450" marT="45725" marB="45725"/>
                </a:tc>
                <a:tc>
                  <a:txBody>
                    <a:bodyPr/>
                    <a:lstStyle/>
                    <a:p>
                      <a:pPr marL="0" marR="0" lvl="0" indent="0" algn="ctr" rtl="0">
                        <a:spcBef>
                          <a:spcPts val="0"/>
                        </a:spcBef>
                        <a:buNone/>
                      </a:pPr>
                      <a:r>
                        <a:rPr lang="en" sz="1900" b="1"/>
                        <a:t>795</a:t>
                      </a:r>
                    </a:p>
                  </a:txBody>
                  <a:tcPr marL="91450" marR="91450" marT="45725" marB="45725" anchor="ct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Shape 354"/>
          <p:cNvSpPr txBox="1">
            <a:spLocks noGrp="1"/>
          </p:cNvSpPr>
          <p:nvPr>
            <p:ph type="title" idx="4294967295"/>
          </p:nvPr>
        </p:nvSpPr>
        <p:spPr>
          <a:xfrm>
            <a:off x="400" y="2270325"/>
            <a:ext cx="9144000" cy="1072500"/>
          </a:xfrm>
          <a:prstGeom prst="rect">
            <a:avLst/>
          </a:prstGeom>
          <a:noFill/>
          <a:ln>
            <a:noFill/>
          </a:ln>
        </p:spPr>
        <p:txBody>
          <a:bodyPr wrap="square" lIns="91425" tIns="45700" rIns="91425" bIns="45700" anchor="ctr" anchorCtr="0">
            <a:noAutofit/>
          </a:bodyPr>
          <a:lstStyle/>
          <a:p>
            <a:pPr marL="0" marR="0" lvl="0" indent="0" algn="ctr" rtl="0">
              <a:spcBef>
                <a:spcPts val="0"/>
              </a:spcBef>
              <a:spcAft>
                <a:spcPts val="0"/>
              </a:spcAft>
              <a:buSzPct val="25000"/>
              <a:buNone/>
            </a:pPr>
            <a:r>
              <a:rPr lang="en" sz="3600">
                <a:solidFill>
                  <a:srgbClr val="28458F"/>
                </a:solidFill>
              </a:rPr>
              <a:t>What was the exposure setting? (controlling for settings of interest) 2015-2017</a:t>
            </a:r>
          </a:p>
        </p:txBody>
      </p:sp>
      <p:pic>
        <p:nvPicPr>
          <p:cNvPr id="355" name="Shape 355" descr="PEHSULogowTagline-01.png"/>
          <p:cNvPicPr preferRelativeResize="0"/>
          <p:nvPr/>
        </p:nvPicPr>
        <p:blipFill>
          <a:blip r:embed="rId3">
            <a:alphaModFix/>
          </a:blip>
          <a:stretch>
            <a:fillRect/>
          </a:stretch>
        </p:blipFill>
        <p:spPr>
          <a:xfrm>
            <a:off x="2471691" y="125150"/>
            <a:ext cx="4200620" cy="1687975"/>
          </a:xfrm>
          <a:prstGeom prst="rect">
            <a:avLst/>
          </a:prstGeom>
          <a:noFill/>
          <a:ln>
            <a:noFill/>
          </a:ln>
        </p:spPr>
      </p:pic>
      <p:graphicFrame>
        <p:nvGraphicFramePr>
          <p:cNvPr id="356" name="Shape 356"/>
          <p:cNvGraphicFramePr/>
          <p:nvPr/>
        </p:nvGraphicFramePr>
        <p:xfrm>
          <a:off x="1048300" y="3906900"/>
          <a:ext cx="6895800" cy="1524040"/>
        </p:xfrm>
        <a:graphic>
          <a:graphicData uri="http://schemas.openxmlformats.org/drawingml/2006/table">
            <a:tbl>
              <a:tblPr firstRow="1" bandRow="1">
                <a:noFill/>
                <a:tableStyleId>{15BA94FD-3DA9-4C45-8381-270558DE1C32}</a:tableStyleId>
              </a:tblPr>
              <a:tblGrid>
                <a:gridCol w="3447900"/>
                <a:gridCol w="3447900"/>
              </a:tblGrid>
              <a:tr h="370875">
                <a:tc>
                  <a:txBody>
                    <a:bodyPr/>
                    <a:lstStyle/>
                    <a:p>
                      <a:pPr marL="0" marR="0" lvl="0" indent="0" algn="ctr" rtl="0">
                        <a:spcBef>
                          <a:spcPts val="0"/>
                        </a:spcBef>
                        <a:buSzPct val="25000"/>
                        <a:buNone/>
                      </a:pPr>
                      <a:endParaRPr sz="1900" u="none" strike="noStrike" cap="none">
                        <a:solidFill>
                          <a:schemeClr val="lt1"/>
                        </a:solidFill>
                      </a:endParaRPr>
                    </a:p>
                  </a:txBody>
                  <a:tcPr marL="91450" marR="91450" marT="45725" marB="45725"/>
                </a:tc>
                <a:tc>
                  <a:txBody>
                    <a:bodyPr/>
                    <a:lstStyle/>
                    <a:p>
                      <a:pPr marL="0" marR="0" lvl="0" indent="0" algn="ctr" rtl="0">
                        <a:spcBef>
                          <a:spcPts val="0"/>
                        </a:spcBef>
                        <a:buNone/>
                      </a:pPr>
                      <a:r>
                        <a:rPr lang="en" sz="1900"/>
                        <a:t>Totals</a:t>
                      </a:r>
                    </a:p>
                  </a:txBody>
                  <a:tcPr marL="91450" marR="91450" marT="45725" marB="45725"/>
                </a:tc>
              </a:tr>
              <a:tr h="370875">
                <a:tc>
                  <a:txBody>
                    <a:bodyPr/>
                    <a:lstStyle/>
                    <a:p>
                      <a:pPr marL="0" marR="0" lvl="0" indent="0" algn="ctr" rtl="0">
                        <a:spcBef>
                          <a:spcPts val="0"/>
                        </a:spcBef>
                        <a:buSzPct val="25000"/>
                        <a:buNone/>
                      </a:pPr>
                      <a:r>
                        <a:rPr lang="en" sz="1900" b="1"/>
                        <a:t>Childcare/Daycare</a:t>
                      </a:r>
                    </a:p>
                  </a:txBody>
                  <a:tcPr marL="91450" marR="91450" marT="45725" marB="45725"/>
                </a:tc>
                <a:tc>
                  <a:txBody>
                    <a:bodyPr/>
                    <a:lstStyle/>
                    <a:p>
                      <a:pPr marL="0" marR="0" lvl="0" indent="0" algn="ctr" rtl="0">
                        <a:spcBef>
                          <a:spcPts val="0"/>
                        </a:spcBef>
                        <a:buNone/>
                      </a:pPr>
                      <a:r>
                        <a:rPr lang="en" sz="1900" b="1"/>
                        <a:t>19</a:t>
                      </a:r>
                    </a:p>
                  </a:txBody>
                  <a:tcPr marL="91450" marR="91450" marT="45725" marB="45725"/>
                </a:tc>
              </a:tr>
              <a:tr h="370875">
                <a:tc>
                  <a:txBody>
                    <a:bodyPr/>
                    <a:lstStyle/>
                    <a:p>
                      <a:pPr marL="0" marR="0" lvl="0" indent="0" algn="ctr" rtl="0">
                        <a:spcBef>
                          <a:spcPts val="0"/>
                        </a:spcBef>
                        <a:buSzPct val="25000"/>
                        <a:buNone/>
                      </a:pPr>
                      <a:r>
                        <a:rPr lang="en" sz="1900" b="1"/>
                        <a:t>Schools</a:t>
                      </a:r>
                    </a:p>
                  </a:txBody>
                  <a:tcPr marL="91450" marR="91450" marT="45725" marB="45725"/>
                </a:tc>
                <a:tc>
                  <a:txBody>
                    <a:bodyPr/>
                    <a:lstStyle/>
                    <a:p>
                      <a:pPr marL="0" marR="0" lvl="0" indent="0" algn="ctr" rtl="0">
                        <a:spcBef>
                          <a:spcPts val="0"/>
                        </a:spcBef>
                        <a:buNone/>
                      </a:pPr>
                      <a:r>
                        <a:rPr lang="en" sz="1900" b="1"/>
                        <a:t>35</a:t>
                      </a:r>
                    </a:p>
                  </a:txBody>
                  <a:tcPr marL="91450" marR="91450" marT="45725" marB="45725"/>
                </a:tc>
              </a:tr>
              <a:tr h="370875">
                <a:tc>
                  <a:txBody>
                    <a:bodyPr/>
                    <a:lstStyle/>
                    <a:p>
                      <a:pPr marL="0" marR="0" lvl="0" indent="0" algn="ctr" rtl="0">
                        <a:spcBef>
                          <a:spcPts val="0"/>
                        </a:spcBef>
                        <a:buNone/>
                      </a:pPr>
                      <a:r>
                        <a:rPr lang="en" sz="1900" b="1"/>
                        <a:t>Total</a:t>
                      </a:r>
                    </a:p>
                  </a:txBody>
                  <a:tcPr marL="91450" marR="91450" marT="45725" marB="45725"/>
                </a:tc>
                <a:tc>
                  <a:txBody>
                    <a:bodyPr/>
                    <a:lstStyle/>
                    <a:p>
                      <a:pPr marL="0" marR="0" lvl="0" indent="0" algn="ctr" rtl="0">
                        <a:spcBef>
                          <a:spcPts val="0"/>
                        </a:spcBef>
                        <a:buNone/>
                      </a:pPr>
                      <a:r>
                        <a:rPr lang="en" sz="1900" b="1"/>
                        <a:t>54</a:t>
                      </a:r>
                    </a:p>
                  </a:txBody>
                  <a:tcPr marL="91450" marR="91450" marT="45725" marB="45725"/>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Shape 361"/>
          <p:cNvSpPr txBox="1">
            <a:spLocks noGrp="1"/>
          </p:cNvSpPr>
          <p:nvPr>
            <p:ph type="body" idx="1"/>
          </p:nvPr>
        </p:nvSpPr>
        <p:spPr>
          <a:xfrm>
            <a:off x="1401821" y="3825380"/>
            <a:ext cx="7446900" cy="581400"/>
          </a:xfrm>
          <a:prstGeom prst="rect">
            <a:avLst/>
          </a:prstGeom>
        </p:spPr>
        <p:txBody>
          <a:bodyPr wrap="square" lIns="91425" tIns="91425" rIns="91425" bIns="91425" anchor="b" anchorCtr="0">
            <a:noAutofit/>
          </a:bodyPr>
          <a:lstStyle/>
          <a:p>
            <a:pPr lvl="0">
              <a:spcBef>
                <a:spcPts val="0"/>
              </a:spcBef>
              <a:buNone/>
            </a:pPr>
            <a:endParaRPr/>
          </a:p>
        </p:txBody>
      </p:sp>
      <p:sp>
        <p:nvSpPr>
          <p:cNvPr id="362" name="Shape 362"/>
          <p:cNvSpPr txBox="1">
            <a:spLocks noGrp="1"/>
          </p:cNvSpPr>
          <p:nvPr>
            <p:ph type="title"/>
          </p:nvPr>
        </p:nvSpPr>
        <p:spPr>
          <a:xfrm>
            <a:off x="1363721" y="4406900"/>
            <a:ext cx="7494600" cy="1362000"/>
          </a:xfrm>
          <a:prstGeom prst="rect">
            <a:avLst/>
          </a:prstGeom>
        </p:spPr>
        <p:txBody>
          <a:bodyPr wrap="square" lIns="91425" tIns="91425" rIns="91425" bIns="91425" anchor="t" anchorCtr="0">
            <a:noAutofit/>
          </a:bodyPr>
          <a:lstStyle/>
          <a:p>
            <a:pPr lvl="0">
              <a:spcBef>
                <a:spcPts val="0"/>
              </a:spcBef>
              <a:buNone/>
            </a:pPr>
            <a:r>
              <a:rPr lang="en"/>
              <a:t>PEHSU National Classroom</a:t>
            </a:r>
          </a:p>
        </p:txBody>
      </p:sp>
      <p:sp>
        <p:nvSpPr>
          <p:cNvPr id="363" name="Shape 363"/>
          <p:cNvSpPr>
            <a:spLocks noGrp="1"/>
          </p:cNvSpPr>
          <p:nvPr>
            <p:ph type="pic" idx="2"/>
          </p:nvPr>
        </p:nvSpPr>
        <p:spPr>
          <a:xfrm>
            <a:off x="-1" y="0"/>
            <a:ext cx="9144000" cy="3409800"/>
          </a:xfrm>
          <a:prstGeom prst="rect">
            <a:avLst/>
          </a:prstGeom>
        </p:spPr>
        <p:txBody>
          <a:bodyPr wrap="square" lIns="91425" tIns="91425" rIns="91425" bIns="91425" anchor="t" anchorCtr="0">
            <a:noAutofit/>
          </a:bodyPr>
          <a:lstStyle/>
          <a:p>
            <a:pPr lvl="0">
              <a:spcBef>
                <a:spcPts val="0"/>
              </a:spcBef>
              <a:buNone/>
            </a:pP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pic>
        <p:nvPicPr>
          <p:cNvPr id="368" name="Shape 368"/>
          <p:cNvPicPr preferRelativeResize="0"/>
          <p:nvPr/>
        </p:nvPicPr>
        <p:blipFill rotWithShape="1">
          <a:blip r:embed="rId3">
            <a:alphaModFix/>
          </a:blip>
          <a:srcRect/>
          <a:stretch/>
        </p:blipFill>
        <p:spPr>
          <a:xfrm>
            <a:off x="961" y="0"/>
            <a:ext cx="9142200" cy="1361400"/>
          </a:xfrm>
          <a:prstGeom prst="rect">
            <a:avLst/>
          </a:prstGeom>
          <a:noFill/>
          <a:ln>
            <a:noFill/>
          </a:ln>
        </p:spPr>
      </p:pic>
      <p:sp>
        <p:nvSpPr>
          <p:cNvPr id="369" name="Shape 369"/>
          <p:cNvSpPr/>
          <p:nvPr/>
        </p:nvSpPr>
        <p:spPr>
          <a:xfrm>
            <a:off x="1297576" y="1544744"/>
            <a:ext cx="6548700" cy="510900"/>
          </a:xfrm>
          <a:prstGeom prst="roundRect">
            <a:avLst>
              <a:gd name="adj" fmla="val 16667"/>
            </a:avLst>
          </a:prstGeom>
          <a:solidFill>
            <a:schemeClr val="lt1"/>
          </a:solidFill>
          <a:ln w="25400" cap="flat" cmpd="sng">
            <a:solidFill>
              <a:schemeClr val="accent2"/>
            </a:solidFill>
            <a:prstDash val="solid"/>
            <a:round/>
            <a:headEnd type="none" w="med" len="med"/>
            <a:tailEnd type="none" w="med" len="med"/>
          </a:ln>
        </p:spPr>
        <p:txBody>
          <a:bodyPr wrap="square" lIns="91425" tIns="45700" rIns="91425" bIns="45700" anchor="t" anchorCtr="0">
            <a:noAutofit/>
          </a:bodyPr>
          <a:lstStyle/>
          <a:p>
            <a:pPr marL="0" marR="0" lvl="0" indent="0" algn="ctr" rtl="0">
              <a:spcBef>
                <a:spcPts val="0"/>
              </a:spcBef>
              <a:buSzPct val="25000"/>
              <a:buNone/>
            </a:pPr>
            <a:r>
              <a:rPr lang="en" sz="2400" b="0" i="0" u="none" strike="noStrike" cap="none">
                <a:solidFill>
                  <a:schemeClr val="dk1"/>
                </a:solidFill>
                <a:latin typeface="Arial"/>
                <a:ea typeface="Arial"/>
                <a:cs typeface="Arial"/>
                <a:sym typeface="Arial"/>
              </a:rPr>
              <a:t>www.pehsu.net/nationalclassroom.html</a:t>
            </a:r>
          </a:p>
        </p:txBody>
      </p:sp>
      <p:pic>
        <p:nvPicPr>
          <p:cNvPr id="370" name="Shape 370"/>
          <p:cNvPicPr preferRelativeResize="0"/>
          <p:nvPr/>
        </p:nvPicPr>
        <p:blipFill rotWithShape="1">
          <a:blip r:embed="rId4">
            <a:alphaModFix/>
          </a:blip>
          <a:srcRect/>
          <a:stretch/>
        </p:blipFill>
        <p:spPr>
          <a:xfrm>
            <a:off x="7266978" y="1760775"/>
            <a:ext cx="337800" cy="515400"/>
          </a:xfrm>
          <a:prstGeom prst="rect">
            <a:avLst/>
          </a:prstGeom>
          <a:noFill/>
          <a:ln>
            <a:noFill/>
          </a:ln>
        </p:spPr>
      </p:pic>
      <p:grpSp>
        <p:nvGrpSpPr>
          <p:cNvPr id="371" name="Shape 371"/>
          <p:cNvGrpSpPr/>
          <p:nvPr/>
        </p:nvGrpSpPr>
        <p:grpSpPr>
          <a:xfrm>
            <a:off x="733170" y="2339434"/>
            <a:ext cx="7677753" cy="4323389"/>
            <a:chOff x="88364" y="2694576"/>
            <a:chExt cx="7187561" cy="4064100"/>
          </a:xfrm>
        </p:grpSpPr>
        <p:grpSp>
          <p:nvGrpSpPr>
            <p:cNvPr id="372" name="Shape 372"/>
            <p:cNvGrpSpPr/>
            <p:nvPr/>
          </p:nvGrpSpPr>
          <p:grpSpPr>
            <a:xfrm>
              <a:off x="88364" y="2694576"/>
              <a:ext cx="7187561" cy="4064100"/>
              <a:chOff x="1525278" y="1397000"/>
              <a:chExt cx="7187561" cy="4064100"/>
            </a:xfrm>
          </p:grpSpPr>
          <p:sp>
            <p:nvSpPr>
              <p:cNvPr id="373" name="Shape 373"/>
              <p:cNvSpPr/>
              <p:nvPr/>
            </p:nvSpPr>
            <p:spPr>
              <a:xfrm>
                <a:off x="1525278" y="1397000"/>
                <a:ext cx="2370000" cy="4064100"/>
              </a:xfrm>
              <a:custGeom>
                <a:avLst/>
                <a:gdLst/>
                <a:ahLst/>
                <a:cxnLst/>
                <a:rect l="0" t="0" r="0" b="0"/>
                <a:pathLst>
                  <a:path w="120000" h="120000" extrusionOk="0">
                    <a:moveTo>
                      <a:pt x="0" y="5879"/>
                    </a:moveTo>
                    <a:cubicBezTo>
                      <a:pt x="0" y="2632"/>
                      <a:pt x="5372" y="0"/>
                      <a:pt x="12000" y="0"/>
                    </a:cubicBezTo>
                    <a:lnTo>
                      <a:pt x="108000" y="0"/>
                    </a:lnTo>
                    <a:cubicBezTo>
                      <a:pt x="114627" y="0"/>
                      <a:pt x="120000" y="2632"/>
                      <a:pt x="120000" y="5879"/>
                    </a:cubicBezTo>
                    <a:lnTo>
                      <a:pt x="120000" y="114120"/>
                    </a:lnTo>
                    <a:cubicBezTo>
                      <a:pt x="120000" y="117367"/>
                      <a:pt x="114627" y="120000"/>
                      <a:pt x="108000" y="120000"/>
                    </a:cubicBezTo>
                    <a:lnTo>
                      <a:pt x="12000" y="120000"/>
                    </a:lnTo>
                    <a:cubicBezTo>
                      <a:pt x="5372" y="120000"/>
                      <a:pt x="0" y="117367"/>
                      <a:pt x="0" y="114120"/>
                    </a:cubicBezTo>
                    <a:lnTo>
                      <a:pt x="0" y="5879"/>
                    </a:lnTo>
                    <a:close/>
                  </a:path>
                </a:pathLst>
              </a:custGeom>
              <a:solidFill>
                <a:schemeClr val="accent1"/>
              </a:solidFill>
              <a:ln w="25400" cap="flat" cmpd="sng">
                <a:solidFill>
                  <a:schemeClr val="lt1"/>
                </a:solidFill>
                <a:prstDash val="solid"/>
                <a:round/>
                <a:headEnd type="none" w="med" len="med"/>
                <a:tailEnd type="none" w="med" len="med"/>
              </a:ln>
            </p:spPr>
            <p:txBody>
              <a:bodyPr wrap="square" lIns="312925" tIns="1938525" rIns="312925" bIns="1125725" anchor="ctr" anchorCtr="0">
                <a:noAutofit/>
              </a:bodyPr>
              <a:lstStyle/>
              <a:p>
                <a:pPr marL="0" marR="0" lvl="0" indent="0" algn="ctr" rtl="0">
                  <a:lnSpc>
                    <a:spcPct val="90000"/>
                  </a:lnSpc>
                  <a:spcBef>
                    <a:spcPts val="0"/>
                  </a:spcBef>
                  <a:spcAft>
                    <a:spcPts val="0"/>
                  </a:spcAft>
                  <a:buNone/>
                </a:pPr>
                <a:endParaRPr sz="4400" b="0" i="0" u="none" strike="noStrike" cap="none">
                  <a:solidFill>
                    <a:schemeClr val="lt1"/>
                  </a:solidFill>
                  <a:latin typeface="Arial"/>
                  <a:ea typeface="Arial"/>
                  <a:cs typeface="Arial"/>
                  <a:sym typeface="Arial"/>
                </a:endParaRPr>
              </a:p>
            </p:txBody>
          </p:sp>
          <p:sp>
            <p:nvSpPr>
              <p:cNvPr id="374" name="Shape 374"/>
              <p:cNvSpPr/>
              <p:nvPr/>
            </p:nvSpPr>
            <p:spPr>
              <a:xfrm>
                <a:off x="2181851" y="1459605"/>
                <a:ext cx="1015800" cy="1015800"/>
              </a:xfrm>
              <a:prstGeom prst="ellipse">
                <a:avLst/>
              </a:prstGeom>
              <a:blipFill rotWithShape="1">
                <a:blip r:embed="rId5">
                  <a:alphaModFix/>
                </a:blip>
                <a:stretch>
                  <a:fillRect/>
                </a:stretch>
              </a:blipFill>
              <a:ln w="25400" cap="flat" cmpd="sng">
                <a:solidFill>
                  <a:schemeClr val="lt1"/>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375" name="Shape 375"/>
              <p:cNvSpPr/>
              <p:nvPr/>
            </p:nvSpPr>
            <p:spPr>
              <a:xfrm>
                <a:off x="3935844" y="1397000"/>
                <a:ext cx="2368200" cy="4064100"/>
              </a:xfrm>
              <a:custGeom>
                <a:avLst/>
                <a:gdLst/>
                <a:ahLst/>
                <a:cxnLst/>
                <a:rect l="0" t="0" r="0" b="0"/>
                <a:pathLst>
                  <a:path w="120000" h="120000" extrusionOk="0">
                    <a:moveTo>
                      <a:pt x="0" y="5879"/>
                    </a:moveTo>
                    <a:cubicBezTo>
                      <a:pt x="0" y="2632"/>
                      <a:pt x="5372" y="0"/>
                      <a:pt x="12000" y="0"/>
                    </a:cubicBezTo>
                    <a:lnTo>
                      <a:pt x="108000" y="0"/>
                    </a:lnTo>
                    <a:cubicBezTo>
                      <a:pt x="114627" y="0"/>
                      <a:pt x="120000" y="2632"/>
                      <a:pt x="120000" y="5879"/>
                    </a:cubicBezTo>
                    <a:lnTo>
                      <a:pt x="120000" y="114120"/>
                    </a:lnTo>
                    <a:cubicBezTo>
                      <a:pt x="120000" y="117367"/>
                      <a:pt x="114627" y="120000"/>
                      <a:pt x="108000" y="120000"/>
                    </a:cubicBezTo>
                    <a:lnTo>
                      <a:pt x="12000" y="120000"/>
                    </a:lnTo>
                    <a:cubicBezTo>
                      <a:pt x="5372" y="120000"/>
                      <a:pt x="0" y="117367"/>
                      <a:pt x="0" y="114120"/>
                    </a:cubicBezTo>
                    <a:lnTo>
                      <a:pt x="0" y="5879"/>
                    </a:lnTo>
                    <a:close/>
                  </a:path>
                </a:pathLst>
              </a:custGeom>
              <a:solidFill>
                <a:srgbClr val="4B818B"/>
              </a:solidFill>
              <a:ln w="25400" cap="flat" cmpd="sng">
                <a:solidFill>
                  <a:schemeClr val="lt1"/>
                </a:solidFill>
                <a:prstDash val="solid"/>
                <a:round/>
                <a:headEnd type="none" w="med" len="med"/>
                <a:tailEnd type="none" w="med" len="med"/>
              </a:ln>
            </p:spPr>
            <p:txBody>
              <a:bodyPr wrap="square" lIns="312925" tIns="1938525" rIns="312925" bIns="1125725" anchor="ctr" anchorCtr="0">
                <a:noAutofit/>
              </a:bodyPr>
              <a:lstStyle/>
              <a:p>
                <a:pPr marL="0" marR="0" lvl="0" indent="0" algn="ctr" rtl="0">
                  <a:lnSpc>
                    <a:spcPct val="90000"/>
                  </a:lnSpc>
                  <a:spcBef>
                    <a:spcPts val="0"/>
                  </a:spcBef>
                  <a:spcAft>
                    <a:spcPts val="0"/>
                  </a:spcAft>
                  <a:buNone/>
                </a:pPr>
                <a:endParaRPr sz="4400" b="0" i="0" u="none" strike="noStrike" cap="none">
                  <a:solidFill>
                    <a:schemeClr val="lt1"/>
                  </a:solidFill>
                  <a:latin typeface="Arial"/>
                  <a:ea typeface="Arial"/>
                  <a:cs typeface="Arial"/>
                  <a:sym typeface="Arial"/>
                </a:endParaRPr>
              </a:p>
            </p:txBody>
          </p:sp>
          <p:sp>
            <p:nvSpPr>
              <p:cNvPr id="376" name="Shape 376"/>
              <p:cNvSpPr/>
              <p:nvPr/>
            </p:nvSpPr>
            <p:spPr>
              <a:xfrm>
                <a:off x="4612500" y="1493315"/>
                <a:ext cx="1014900" cy="1014899"/>
              </a:xfrm>
              <a:prstGeom prst="ellipse">
                <a:avLst/>
              </a:prstGeom>
              <a:blipFill rotWithShape="1">
                <a:blip r:embed="rId6">
                  <a:alphaModFix/>
                </a:blip>
                <a:stretch>
                  <a:fillRect/>
                </a:stretch>
              </a:blipFill>
              <a:ln w="25400" cap="flat" cmpd="sng">
                <a:solidFill>
                  <a:schemeClr val="lt1"/>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sp>
            <p:nvSpPr>
              <p:cNvPr id="377" name="Shape 377"/>
              <p:cNvSpPr/>
              <p:nvPr/>
            </p:nvSpPr>
            <p:spPr>
              <a:xfrm>
                <a:off x="6344639" y="1397000"/>
                <a:ext cx="2368200" cy="4064100"/>
              </a:xfrm>
              <a:custGeom>
                <a:avLst/>
                <a:gdLst/>
                <a:ahLst/>
                <a:cxnLst/>
                <a:rect l="0" t="0" r="0" b="0"/>
                <a:pathLst>
                  <a:path w="120000" h="120000" extrusionOk="0">
                    <a:moveTo>
                      <a:pt x="0" y="5879"/>
                    </a:moveTo>
                    <a:cubicBezTo>
                      <a:pt x="0" y="2632"/>
                      <a:pt x="5372" y="0"/>
                      <a:pt x="12000" y="0"/>
                    </a:cubicBezTo>
                    <a:lnTo>
                      <a:pt x="108000" y="0"/>
                    </a:lnTo>
                    <a:cubicBezTo>
                      <a:pt x="114627" y="0"/>
                      <a:pt x="120000" y="2632"/>
                      <a:pt x="120000" y="5879"/>
                    </a:cubicBezTo>
                    <a:lnTo>
                      <a:pt x="120000" y="114120"/>
                    </a:lnTo>
                    <a:cubicBezTo>
                      <a:pt x="120000" y="117367"/>
                      <a:pt x="114627" y="120000"/>
                      <a:pt x="108000" y="120000"/>
                    </a:cubicBezTo>
                    <a:lnTo>
                      <a:pt x="12000" y="120000"/>
                    </a:lnTo>
                    <a:cubicBezTo>
                      <a:pt x="5372" y="120000"/>
                      <a:pt x="0" y="117367"/>
                      <a:pt x="0" y="114120"/>
                    </a:cubicBezTo>
                    <a:lnTo>
                      <a:pt x="0" y="5879"/>
                    </a:lnTo>
                    <a:close/>
                  </a:path>
                </a:pathLst>
              </a:custGeom>
              <a:solidFill>
                <a:srgbClr val="3B9667"/>
              </a:solidFill>
              <a:ln w="25400" cap="flat" cmpd="sng">
                <a:solidFill>
                  <a:schemeClr val="lt1"/>
                </a:solidFill>
                <a:prstDash val="solid"/>
                <a:round/>
                <a:headEnd type="none" w="med" len="med"/>
                <a:tailEnd type="none" w="med" len="med"/>
              </a:ln>
            </p:spPr>
            <p:txBody>
              <a:bodyPr wrap="square" lIns="312925" tIns="1938525" rIns="312925" bIns="1125725" anchor="ctr" anchorCtr="0">
                <a:noAutofit/>
              </a:bodyPr>
              <a:lstStyle/>
              <a:p>
                <a:pPr marL="0" marR="0" lvl="0" indent="0" algn="ctr" rtl="0">
                  <a:lnSpc>
                    <a:spcPct val="90000"/>
                  </a:lnSpc>
                  <a:spcBef>
                    <a:spcPts val="0"/>
                  </a:spcBef>
                  <a:spcAft>
                    <a:spcPts val="0"/>
                  </a:spcAft>
                  <a:buNone/>
                </a:pPr>
                <a:endParaRPr sz="4400" b="0" i="0" u="none" strike="noStrike" cap="none">
                  <a:solidFill>
                    <a:schemeClr val="lt1"/>
                  </a:solidFill>
                  <a:latin typeface="Arial"/>
                  <a:ea typeface="Arial"/>
                  <a:cs typeface="Arial"/>
                  <a:sym typeface="Arial"/>
                </a:endParaRPr>
              </a:p>
            </p:txBody>
          </p:sp>
          <p:sp>
            <p:nvSpPr>
              <p:cNvPr id="378" name="Shape 378"/>
              <p:cNvSpPr/>
              <p:nvPr/>
            </p:nvSpPr>
            <p:spPr>
              <a:xfrm>
                <a:off x="7021296" y="1493315"/>
                <a:ext cx="1014900" cy="1014899"/>
              </a:xfrm>
              <a:prstGeom prst="ellipse">
                <a:avLst/>
              </a:prstGeom>
              <a:blipFill rotWithShape="1">
                <a:blip r:embed="rId7">
                  <a:alphaModFix/>
                </a:blip>
                <a:stretch>
                  <a:fillRect/>
                </a:stretch>
              </a:blipFill>
              <a:ln w="25400" cap="flat" cmpd="sng">
                <a:solidFill>
                  <a:schemeClr val="lt1"/>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a:p>
            </p:txBody>
          </p:sp>
        </p:grpSp>
        <p:sp>
          <p:nvSpPr>
            <p:cNvPr id="379" name="Shape 379"/>
            <p:cNvSpPr txBox="1"/>
            <p:nvPr/>
          </p:nvSpPr>
          <p:spPr>
            <a:xfrm>
              <a:off x="560172" y="3805876"/>
              <a:ext cx="1410000" cy="338700"/>
            </a:xfrm>
            <a:prstGeom prst="rect">
              <a:avLst/>
            </a:prstGeom>
            <a:noFill/>
            <a:ln>
              <a:noFill/>
            </a:ln>
          </p:spPr>
          <p:txBody>
            <a:bodyPr wrap="square" lIns="91425" tIns="45700" rIns="91425" bIns="45700" anchor="t" anchorCtr="0">
              <a:noAutofit/>
            </a:bodyPr>
            <a:lstStyle/>
            <a:p>
              <a:pPr marL="0" marR="0" lvl="0" indent="0" algn="ctr" rtl="0">
                <a:spcBef>
                  <a:spcPts val="0"/>
                </a:spcBef>
                <a:buSzPct val="25000"/>
                <a:buNone/>
              </a:pPr>
              <a:r>
                <a:rPr lang="en" sz="1600" b="0" i="0" u="none" strike="noStrike" cap="none">
                  <a:solidFill>
                    <a:schemeClr val="lt1"/>
                  </a:solidFill>
                  <a:latin typeface="Arial"/>
                  <a:ea typeface="Arial"/>
                  <a:cs typeface="Arial"/>
                  <a:sym typeface="Arial"/>
                </a:rPr>
                <a:t>Webinars</a:t>
              </a:r>
            </a:p>
          </p:txBody>
        </p:sp>
        <p:sp>
          <p:nvSpPr>
            <p:cNvPr id="380" name="Shape 380"/>
            <p:cNvSpPr/>
            <p:nvPr/>
          </p:nvSpPr>
          <p:spPr>
            <a:xfrm>
              <a:off x="222421" y="4191685"/>
              <a:ext cx="2034600" cy="919500"/>
            </a:xfrm>
            <a:prstGeom prst="roundRect">
              <a:avLst>
                <a:gd name="adj" fmla="val 16667"/>
              </a:avLst>
            </a:prstGeom>
            <a:noFill/>
            <a:ln w="28575" cap="flat" cmpd="sng">
              <a:solidFill>
                <a:schemeClr val="lt1"/>
              </a:solidFill>
              <a:prstDash val="dash"/>
              <a:round/>
              <a:headEnd type="none" w="med" len="med"/>
              <a:tailEnd type="none" w="med" len="med"/>
            </a:ln>
          </p:spPr>
          <p:txBody>
            <a:bodyPr wrap="square" lIns="91425" tIns="45700" rIns="91425" bIns="45700" anchor="t" anchorCtr="0">
              <a:noAutofit/>
            </a:bodyPr>
            <a:lstStyle/>
            <a:p>
              <a:pPr marL="0" marR="0" lvl="0" indent="0" algn="ctr" rtl="0">
                <a:spcBef>
                  <a:spcPts val="0"/>
                </a:spcBef>
                <a:buSzPct val="25000"/>
                <a:buNone/>
              </a:pPr>
              <a:r>
                <a:rPr lang="en" sz="1200" b="0" i="0" u="none" strike="noStrike" cap="none">
                  <a:solidFill>
                    <a:schemeClr val="lt1"/>
                  </a:solidFill>
                  <a:latin typeface="Arial"/>
                  <a:ea typeface="Arial"/>
                  <a:cs typeface="Arial"/>
                  <a:sym typeface="Arial"/>
                </a:rPr>
                <a:t>Series of scientific webinars that provide a forum for discourse on scientific issues.</a:t>
              </a:r>
            </a:p>
          </p:txBody>
        </p:sp>
        <p:sp>
          <p:nvSpPr>
            <p:cNvPr id="381" name="Shape 381"/>
            <p:cNvSpPr/>
            <p:nvPr/>
          </p:nvSpPr>
          <p:spPr>
            <a:xfrm>
              <a:off x="222421" y="5183262"/>
              <a:ext cx="2034600" cy="306600"/>
            </a:xfrm>
            <a:prstGeom prst="roundRect">
              <a:avLst>
                <a:gd name="adj" fmla="val 16667"/>
              </a:avLst>
            </a:prstGeom>
            <a:noFill/>
            <a:ln w="28575" cap="flat" cmpd="sng">
              <a:solidFill>
                <a:schemeClr val="lt1"/>
              </a:solidFill>
              <a:prstDash val="dash"/>
              <a:round/>
              <a:headEnd type="none" w="med" len="med"/>
              <a:tailEnd type="none" w="med" len="med"/>
            </a:ln>
          </p:spPr>
          <p:txBody>
            <a:bodyPr wrap="square" lIns="91425" tIns="45700" rIns="91425" bIns="45700" anchor="t" anchorCtr="0">
              <a:noAutofit/>
            </a:bodyPr>
            <a:lstStyle/>
            <a:p>
              <a:pPr marL="0" marR="0" lvl="0" indent="0" algn="ctr" rtl="0">
                <a:spcBef>
                  <a:spcPts val="0"/>
                </a:spcBef>
                <a:buSzPct val="25000"/>
                <a:buNone/>
              </a:pPr>
              <a:r>
                <a:rPr lang="en" sz="1200" b="0" i="0" u="none" strike="noStrike" cap="none">
                  <a:solidFill>
                    <a:schemeClr val="lt1"/>
                  </a:solidFill>
                  <a:latin typeface="Arial"/>
                  <a:ea typeface="Arial"/>
                  <a:cs typeface="Arial"/>
                  <a:sym typeface="Arial"/>
                </a:rPr>
                <a:t>Live and On-Demand</a:t>
              </a:r>
            </a:p>
          </p:txBody>
        </p:sp>
        <p:sp>
          <p:nvSpPr>
            <p:cNvPr id="382" name="Shape 382"/>
            <p:cNvSpPr/>
            <p:nvPr/>
          </p:nvSpPr>
          <p:spPr>
            <a:xfrm>
              <a:off x="222421" y="5561903"/>
              <a:ext cx="2034600" cy="672300"/>
            </a:xfrm>
            <a:prstGeom prst="roundRect">
              <a:avLst>
                <a:gd name="adj" fmla="val 16667"/>
              </a:avLst>
            </a:prstGeom>
            <a:noFill/>
            <a:ln w="28575" cap="flat" cmpd="sng">
              <a:solidFill>
                <a:schemeClr val="lt1"/>
              </a:solidFill>
              <a:prstDash val="dash"/>
              <a:round/>
              <a:headEnd type="none" w="med" len="med"/>
              <a:tailEnd type="none" w="med" len="med"/>
            </a:ln>
          </p:spPr>
          <p:txBody>
            <a:bodyPr wrap="square" lIns="91425" tIns="45700" rIns="91425" bIns="45700" anchor="t" anchorCtr="0">
              <a:noAutofit/>
            </a:bodyPr>
            <a:lstStyle/>
            <a:p>
              <a:pPr marL="0" marR="0" lvl="0" indent="0" algn="ctr" rtl="0">
                <a:spcBef>
                  <a:spcPts val="0"/>
                </a:spcBef>
                <a:buSzPct val="25000"/>
                <a:buNone/>
              </a:pPr>
              <a:r>
                <a:rPr lang="en" sz="1200" b="0" i="0" u="none" strike="noStrike" cap="none">
                  <a:solidFill>
                    <a:schemeClr val="lt1"/>
                  </a:solidFill>
                  <a:latin typeface="Arial"/>
                  <a:ea typeface="Arial"/>
                  <a:cs typeface="Arial"/>
                  <a:sym typeface="Arial"/>
                </a:rPr>
                <a:t>Case Conferences </a:t>
              </a:r>
            </a:p>
            <a:p>
              <a:pPr marL="0" marR="0" lvl="0" indent="0" algn="ctr" rtl="0">
                <a:spcBef>
                  <a:spcPts val="0"/>
                </a:spcBef>
                <a:buSzPct val="25000"/>
                <a:buNone/>
              </a:pPr>
              <a:r>
                <a:rPr lang="en" sz="1200" b="0" i="0" u="none" strike="noStrike" cap="none">
                  <a:solidFill>
                    <a:schemeClr val="lt1"/>
                  </a:solidFill>
                  <a:latin typeface="Arial"/>
                  <a:ea typeface="Arial"/>
                  <a:cs typeface="Arial"/>
                  <a:sym typeface="Arial"/>
                </a:rPr>
                <a:t>Journal Clubs</a:t>
              </a:r>
            </a:p>
            <a:p>
              <a:pPr marL="0" marR="0" lvl="0" indent="0" algn="ctr" rtl="0">
                <a:spcBef>
                  <a:spcPts val="0"/>
                </a:spcBef>
                <a:buSzPct val="25000"/>
                <a:buNone/>
              </a:pPr>
              <a:r>
                <a:rPr lang="en" sz="1200" b="0" i="0" u="none" strike="noStrike" cap="none">
                  <a:solidFill>
                    <a:schemeClr val="lt1"/>
                  </a:solidFill>
                  <a:latin typeface="Arial"/>
                  <a:ea typeface="Arial"/>
                  <a:cs typeface="Arial"/>
                  <a:sym typeface="Arial"/>
                </a:rPr>
                <a:t>Grand Rounds</a:t>
              </a:r>
            </a:p>
          </p:txBody>
        </p:sp>
        <p:sp>
          <p:nvSpPr>
            <p:cNvPr id="383" name="Shape 383"/>
            <p:cNvSpPr/>
            <p:nvPr/>
          </p:nvSpPr>
          <p:spPr>
            <a:xfrm>
              <a:off x="234776" y="6356857"/>
              <a:ext cx="2034600" cy="306600"/>
            </a:xfrm>
            <a:prstGeom prst="roundRect">
              <a:avLst>
                <a:gd name="adj" fmla="val 16667"/>
              </a:avLst>
            </a:prstGeom>
            <a:noFill/>
            <a:ln w="28575" cap="flat" cmpd="sng">
              <a:solidFill>
                <a:schemeClr val="lt1"/>
              </a:solidFill>
              <a:prstDash val="dash"/>
              <a:round/>
              <a:headEnd type="none" w="med" len="med"/>
              <a:tailEnd type="none" w="med" len="med"/>
            </a:ln>
          </p:spPr>
          <p:txBody>
            <a:bodyPr wrap="square" lIns="91425" tIns="45700" rIns="91425" bIns="45700" anchor="t" anchorCtr="0">
              <a:noAutofit/>
            </a:bodyPr>
            <a:lstStyle/>
            <a:p>
              <a:pPr marL="0" marR="0" lvl="0" indent="0" algn="ctr" rtl="0">
                <a:spcBef>
                  <a:spcPts val="0"/>
                </a:spcBef>
                <a:buSzPct val="25000"/>
                <a:buNone/>
              </a:pPr>
              <a:r>
                <a:rPr lang="en" sz="1200" b="0" i="0" u="none" strike="noStrike" cap="none">
                  <a:solidFill>
                    <a:schemeClr val="lt1"/>
                  </a:solidFill>
                  <a:latin typeface="Arial"/>
                  <a:ea typeface="Arial"/>
                  <a:cs typeface="Arial"/>
                  <a:sym typeface="Arial"/>
                </a:rPr>
                <a:t>CE Available</a:t>
              </a:r>
            </a:p>
          </p:txBody>
        </p:sp>
        <p:sp>
          <p:nvSpPr>
            <p:cNvPr id="384" name="Shape 384"/>
            <p:cNvSpPr txBox="1"/>
            <p:nvPr/>
          </p:nvSpPr>
          <p:spPr>
            <a:xfrm>
              <a:off x="2816060" y="3805876"/>
              <a:ext cx="1734000" cy="338700"/>
            </a:xfrm>
            <a:prstGeom prst="rect">
              <a:avLst/>
            </a:prstGeom>
            <a:noFill/>
            <a:ln>
              <a:noFill/>
            </a:ln>
          </p:spPr>
          <p:txBody>
            <a:bodyPr wrap="square" lIns="91425" tIns="45700" rIns="91425" bIns="45700" anchor="t" anchorCtr="0">
              <a:noAutofit/>
            </a:bodyPr>
            <a:lstStyle/>
            <a:p>
              <a:pPr marL="0" marR="0" lvl="0" indent="0" algn="ctr" rtl="0">
                <a:spcBef>
                  <a:spcPts val="0"/>
                </a:spcBef>
                <a:buSzPct val="25000"/>
                <a:buNone/>
              </a:pPr>
              <a:r>
                <a:rPr lang="en" sz="1600" b="0" i="0" u="none" strike="noStrike" cap="none">
                  <a:solidFill>
                    <a:schemeClr val="lt1"/>
                  </a:solidFill>
                  <a:latin typeface="Arial"/>
                  <a:ea typeface="Arial"/>
                  <a:cs typeface="Arial"/>
                  <a:sym typeface="Arial"/>
                </a:rPr>
                <a:t>Online Courses</a:t>
              </a:r>
            </a:p>
          </p:txBody>
        </p:sp>
        <p:sp>
          <p:nvSpPr>
            <p:cNvPr id="385" name="Shape 385"/>
            <p:cNvSpPr/>
            <p:nvPr/>
          </p:nvSpPr>
          <p:spPr>
            <a:xfrm>
              <a:off x="2665702" y="5408669"/>
              <a:ext cx="2034599" cy="306600"/>
            </a:xfrm>
            <a:prstGeom prst="roundRect">
              <a:avLst>
                <a:gd name="adj" fmla="val 16667"/>
              </a:avLst>
            </a:prstGeom>
            <a:noFill/>
            <a:ln w="28575" cap="flat" cmpd="sng">
              <a:solidFill>
                <a:schemeClr val="lt1"/>
              </a:solidFill>
              <a:prstDash val="dash"/>
              <a:round/>
              <a:headEnd type="none" w="med" len="med"/>
              <a:tailEnd type="none" w="med" len="med"/>
            </a:ln>
          </p:spPr>
          <p:txBody>
            <a:bodyPr wrap="square" lIns="91425" tIns="45700" rIns="91425" bIns="45700" anchor="t" anchorCtr="0">
              <a:noAutofit/>
            </a:bodyPr>
            <a:lstStyle/>
            <a:p>
              <a:pPr marL="0" marR="0" lvl="0" indent="0" algn="ctr" rtl="0">
                <a:spcBef>
                  <a:spcPts val="0"/>
                </a:spcBef>
                <a:buSzPct val="25000"/>
                <a:buNone/>
              </a:pPr>
              <a:r>
                <a:rPr lang="en" sz="1200" b="0" i="0" u="none" strike="noStrike" cap="none">
                  <a:solidFill>
                    <a:schemeClr val="lt1"/>
                  </a:solidFill>
                  <a:latin typeface="Arial"/>
                  <a:ea typeface="Arial"/>
                  <a:cs typeface="Arial"/>
                  <a:sym typeface="Arial"/>
                </a:rPr>
                <a:t>Interactive and Self-Paced</a:t>
              </a:r>
            </a:p>
          </p:txBody>
        </p:sp>
        <p:sp>
          <p:nvSpPr>
            <p:cNvPr id="386" name="Shape 386"/>
            <p:cNvSpPr/>
            <p:nvPr/>
          </p:nvSpPr>
          <p:spPr>
            <a:xfrm>
              <a:off x="2665702" y="4336328"/>
              <a:ext cx="2034599" cy="919500"/>
            </a:xfrm>
            <a:prstGeom prst="roundRect">
              <a:avLst>
                <a:gd name="adj" fmla="val 16667"/>
              </a:avLst>
            </a:prstGeom>
            <a:noFill/>
            <a:ln w="28575" cap="flat" cmpd="sng">
              <a:solidFill>
                <a:schemeClr val="lt1"/>
              </a:solidFill>
              <a:prstDash val="dash"/>
              <a:round/>
              <a:headEnd type="none" w="med" len="med"/>
              <a:tailEnd type="none" w="med" len="med"/>
            </a:ln>
          </p:spPr>
          <p:txBody>
            <a:bodyPr wrap="square" lIns="91425" tIns="45700" rIns="91425" bIns="45700" anchor="t" anchorCtr="0">
              <a:noAutofit/>
            </a:bodyPr>
            <a:lstStyle/>
            <a:p>
              <a:pPr marL="0" marR="0" lvl="0" indent="0" algn="ctr" rtl="0">
                <a:spcBef>
                  <a:spcPts val="0"/>
                </a:spcBef>
                <a:buSzPct val="25000"/>
                <a:buNone/>
              </a:pPr>
              <a:r>
                <a:rPr lang="en" sz="1200" b="0" i="0" u="none" strike="noStrike" cap="none">
                  <a:solidFill>
                    <a:schemeClr val="lt1"/>
                  </a:solidFill>
                  <a:latin typeface="Arial"/>
                  <a:ea typeface="Arial"/>
                  <a:cs typeface="Arial"/>
                  <a:sym typeface="Arial"/>
                </a:rPr>
                <a:t>Evidence-based online courses on a variety of children's environmental health topics.</a:t>
              </a:r>
            </a:p>
          </p:txBody>
        </p:sp>
        <p:sp>
          <p:nvSpPr>
            <p:cNvPr id="387" name="Shape 387"/>
            <p:cNvSpPr/>
            <p:nvPr/>
          </p:nvSpPr>
          <p:spPr>
            <a:xfrm>
              <a:off x="2665702" y="5887383"/>
              <a:ext cx="2034599" cy="306600"/>
            </a:xfrm>
            <a:prstGeom prst="roundRect">
              <a:avLst>
                <a:gd name="adj" fmla="val 16667"/>
              </a:avLst>
            </a:prstGeom>
            <a:noFill/>
            <a:ln w="28575" cap="flat" cmpd="sng">
              <a:solidFill>
                <a:schemeClr val="lt1"/>
              </a:solidFill>
              <a:prstDash val="dash"/>
              <a:round/>
              <a:headEnd type="none" w="med" len="med"/>
              <a:tailEnd type="none" w="med" len="med"/>
            </a:ln>
          </p:spPr>
          <p:txBody>
            <a:bodyPr wrap="square" lIns="91425" tIns="45700" rIns="91425" bIns="45700" anchor="t" anchorCtr="0">
              <a:noAutofit/>
            </a:bodyPr>
            <a:lstStyle/>
            <a:p>
              <a:pPr marL="0" marR="0" lvl="0" indent="0" algn="ctr" rtl="0">
                <a:spcBef>
                  <a:spcPts val="0"/>
                </a:spcBef>
                <a:buSzPct val="25000"/>
                <a:buNone/>
              </a:pPr>
              <a:r>
                <a:rPr lang="en" sz="1200" b="0" i="0" u="none" strike="noStrike" cap="none">
                  <a:solidFill>
                    <a:schemeClr val="lt1"/>
                  </a:solidFill>
                  <a:latin typeface="Arial"/>
                  <a:ea typeface="Arial"/>
                  <a:cs typeface="Arial"/>
                  <a:sym typeface="Arial"/>
                </a:rPr>
                <a:t>CE Available</a:t>
              </a:r>
            </a:p>
          </p:txBody>
        </p:sp>
        <p:sp>
          <p:nvSpPr>
            <p:cNvPr id="388" name="Shape 388"/>
            <p:cNvSpPr txBox="1"/>
            <p:nvPr/>
          </p:nvSpPr>
          <p:spPr>
            <a:xfrm>
              <a:off x="5166494" y="3805876"/>
              <a:ext cx="1850699" cy="338700"/>
            </a:xfrm>
            <a:prstGeom prst="rect">
              <a:avLst/>
            </a:prstGeom>
            <a:noFill/>
            <a:ln>
              <a:noFill/>
            </a:ln>
          </p:spPr>
          <p:txBody>
            <a:bodyPr wrap="square" lIns="91425" tIns="45700" rIns="91425" bIns="45700" anchor="t" anchorCtr="0">
              <a:noAutofit/>
            </a:bodyPr>
            <a:lstStyle/>
            <a:p>
              <a:pPr marL="0" marR="0" lvl="0" indent="0" algn="ctr" rtl="0">
                <a:spcBef>
                  <a:spcPts val="0"/>
                </a:spcBef>
                <a:buSzPct val="25000"/>
                <a:buNone/>
              </a:pPr>
              <a:r>
                <a:rPr lang="en" sz="1600" b="0" i="0" u="none" strike="noStrike" cap="none">
                  <a:solidFill>
                    <a:schemeClr val="lt1"/>
                  </a:solidFill>
                  <a:latin typeface="Arial"/>
                  <a:ea typeface="Arial"/>
                  <a:cs typeface="Arial"/>
                  <a:sym typeface="Arial"/>
                </a:rPr>
                <a:t>Resource Catalog</a:t>
              </a:r>
            </a:p>
          </p:txBody>
        </p:sp>
        <p:sp>
          <p:nvSpPr>
            <p:cNvPr id="389" name="Shape 389"/>
            <p:cNvSpPr/>
            <p:nvPr/>
          </p:nvSpPr>
          <p:spPr>
            <a:xfrm>
              <a:off x="5082369" y="4336328"/>
              <a:ext cx="2018999" cy="1328100"/>
            </a:xfrm>
            <a:prstGeom prst="roundRect">
              <a:avLst>
                <a:gd name="adj" fmla="val 16667"/>
              </a:avLst>
            </a:prstGeom>
            <a:noFill/>
            <a:ln w="28575" cap="flat" cmpd="sng">
              <a:solidFill>
                <a:schemeClr val="lt1"/>
              </a:solidFill>
              <a:prstDash val="dash"/>
              <a:round/>
              <a:headEnd type="none" w="med" len="med"/>
              <a:tailEnd type="none" w="med" len="med"/>
            </a:ln>
          </p:spPr>
          <p:txBody>
            <a:bodyPr wrap="square" lIns="91425" tIns="45700" rIns="91425" bIns="45700" anchor="t" anchorCtr="0">
              <a:noAutofit/>
            </a:bodyPr>
            <a:lstStyle/>
            <a:p>
              <a:pPr marL="0" marR="0" lvl="0" indent="0" algn="ctr" rtl="0">
                <a:spcBef>
                  <a:spcPts val="0"/>
                </a:spcBef>
                <a:buSzPct val="25000"/>
                <a:buNone/>
              </a:pPr>
              <a:r>
                <a:rPr lang="en" sz="1200" b="0" i="0" u="none" strike="noStrike" cap="none">
                  <a:solidFill>
                    <a:schemeClr val="lt1"/>
                  </a:solidFill>
                  <a:latin typeface="Quattrocento Sans"/>
                  <a:ea typeface="Quattrocento Sans"/>
                  <a:cs typeface="Quattrocento Sans"/>
                  <a:sym typeface="Quattrocento Sans"/>
                </a:rPr>
                <a:t>Fact sheets, journal publications, reports, and other resources for parents, community members, patients and healthcare professionals</a:t>
              </a:r>
            </a:p>
          </p:txBody>
        </p:sp>
      </p:grpSp>
      <p:sp>
        <p:nvSpPr>
          <p:cNvPr id="390" name="Shape 390"/>
          <p:cNvSpPr/>
          <p:nvPr/>
        </p:nvSpPr>
        <p:spPr>
          <a:xfrm>
            <a:off x="6067632" y="5570269"/>
            <a:ext cx="2156700" cy="919500"/>
          </a:xfrm>
          <a:prstGeom prst="roundRect">
            <a:avLst>
              <a:gd name="adj" fmla="val 16667"/>
            </a:avLst>
          </a:prstGeom>
          <a:noFill/>
          <a:ln w="28575" cap="flat" cmpd="sng">
            <a:solidFill>
              <a:schemeClr val="lt1"/>
            </a:solidFill>
            <a:prstDash val="dash"/>
            <a:round/>
            <a:headEnd type="none" w="med" len="med"/>
            <a:tailEnd type="none" w="med" len="med"/>
          </a:ln>
        </p:spPr>
        <p:txBody>
          <a:bodyPr wrap="square" lIns="91425" tIns="45700" rIns="91425" bIns="45700" anchor="t" anchorCtr="0">
            <a:noAutofit/>
          </a:bodyPr>
          <a:lstStyle/>
          <a:p>
            <a:pPr marL="0" marR="0" lvl="0" indent="0" algn="ctr" rtl="0">
              <a:spcBef>
                <a:spcPts val="0"/>
              </a:spcBef>
              <a:buSzPct val="25000"/>
              <a:buNone/>
            </a:pPr>
            <a:r>
              <a:rPr lang="en" sz="1200" b="0" i="0" u="none" strike="noStrike" cap="none">
                <a:solidFill>
                  <a:schemeClr val="lt1"/>
                </a:solidFill>
                <a:latin typeface="Quattrocento Sans"/>
                <a:ea typeface="Quattrocento Sans"/>
                <a:cs typeface="Quattrocento Sans"/>
                <a:sym typeface="Quattrocento Sans"/>
              </a:rPr>
              <a:t>Topics included: </a:t>
            </a:r>
          </a:p>
          <a:p>
            <a:pPr marL="0" marR="0" lvl="0" indent="0" algn="ctr" rtl="0">
              <a:spcBef>
                <a:spcPts val="0"/>
              </a:spcBef>
              <a:buSzPct val="25000"/>
              <a:buNone/>
            </a:pPr>
            <a:r>
              <a:rPr lang="en" sz="1200" b="0" i="0" u="none" strike="noStrike" cap="none">
                <a:solidFill>
                  <a:schemeClr val="lt1"/>
                </a:solidFill>
                <a:latin typeface="Quattrocento Sans"/>
                <a:ea typeface="Quattrocento Sans"/>
                <a:cs typeface="Quattrocento Sans"/>
                <a:sym typeface="Quattrocento Sans"/>
              </a:rPr>
              <a:t>Air Quality, Pesticides, Natural Disasters, BPA, Mold, Lead, Mercury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sp>
        <p:nvSpPr>
          <p:cNvPr id="395" name="Shape 395"/>
          <p:cNvSpPr txBox="1">
            <a:spLocks noGrp="1"/>
          </p:cNvSpPr>
          <p:nvPr>
            <p:ph type="body" idx="1"/>
          </p:nvPr>
        </p:nvSpPr>
        <p:spPr>
          <a:xfrm>
            <a:off x="933450" y="1057275"/>
            <a:ext cx="7277100" cy="4648200"/>
          </a:xfrm>
          <a:prstGeom prst="rect">
            <a:avLst/>
          </a:prstGeom>
        </p:spPr>
        <p:txBody>
          <a:bodyPr wrap="square" lIns="91425" tIns="91425" rIns="91425" bIns="91425" anchor="t" anchorCtr="0">
            <a:noAutofit/>
          </a:bodyPr>
          <a:lstStyle/>
          <a:p>
            <a:pPr lvl="0">
              <a:spcBef>
                <a:spcPts val="0"/>
              </a:spcBef>
              <a:buNone/>
            </a:pPr>
            <a:endParaRPr/>
          </a:p>
        </p:txBody>
      </p:sp>
      <p:pic>
        <p:nvPicPr>
          <p:cNvPr id="396" name="Shape 396"/>
          <p:cNvPicPr preferRelativeResize="0"/>
          <p:nvPr/>
        </p:nvPicPr>
        <p:blipFill>
          <a:blip r:embed="rId3">
            <a:alphaModFix/>
          </a:blip>
          <a:stretch>
            <a:fillRect/>
          </a:stretch>
        </p:blipFill>
        <p:spPr>
          <a:xfrm>
            <a:off x="0" y="149568"/>
            <a:ext cx="9144001" cy="6558863"/>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401" name="Shape 401"/>
          <p:cNvSpPr txBox="1">
            <a:spLocks noGrp="1"/>
          </p:cNvSpPr>
          <p:nvPr>
            <p:ph type="body" idx="1"/>
          </p:nvPr>
        </p:nvSpPr>
        <p:spPr>
          <a:xfrm>
            <a:off x="933450" y="1057275"/>
            <a:ext cx="7277100" cy="4648200"/>
          </a:xfrm>
          <a:prstGeom prst="rect">
            <a:avLst/>
          </a:prstGeom>
        </p:spPr>
        <p:txBody>
          <a:bodyPr wrap="square" lIns="91425" tIns="91425" rIns="91425" bIns="91425" anchor="t" anchorCtr="0">
            <a:noAutofit/>
          </a:bodyPr>
          <a:lstStyle/>
          <a:p>
            <a:pPr lvl="0">
              <a:spcBef>
                <a:spcPts val="0"/>
              </a:spcBef>
              <a:buNone/>
            </a:pPr>
            <a:endParaRPr/>
          </a:p>
        </p:txBody>
      </p:sp>
      <p:pic>
        <p:nvPicPr>
          <p:cNvPr id="402" name="Shape 402"/>
          <p:cNvPicPr preferRelativeResize="0"/>
          <p:nvPr/>
        </p:nvPicPr>
        <p:blipFill>
          <a:blip r:embed="rId3">
            <a:alphaModFix/>
          </a:blip>
          <a:stretch>
            <a:fillRect/>
          </a:stretch>
        </p:blipFill>
        <p:spPr>
          <a:xfrm>
            <a:off x="0" y="434613"/>
            <a:ext cx="9144001" cy="5988773"/>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Shape 407"/>
          <p:cNvSpPr txBox="1">
            <a:spLocks noGrp="1"/>
          </p:cNvSpPr>
          <p:nvPr>
            <p:ph type="body" idx="1"/>
          </p:nvPr>
        </p:nvSpPr>
        <p:spPr>
          <a:xfrm>
            <a:off x="933450" y="1057275"/>
            <a:ext cx="7277100" cy="4648200"/>
          </a:xfrm>
          <a:prstGeom prst="rect">
            <a:avLst/>
          </a:prstGeom>
        </p:spPr>
        <p:txBody>
          <a:bodyPr wrap="square" lIns="91425" tIns="91425" rIns="91425" bIns="91425" anchor="t" anchorCtr="0">
            <a:noAutofit/>
          </a:bodyPr>
          <a:lstStyle/>
          <a:p>
            <a:pPr lvl="0">
              <a:spcBef>
                <a:spcPts val="0"/>
              </a:spcBef>
              <a:buNone/>
            </a:pPr>
            <a:endParaRPr/>
          </a:p>
        </p:txBody>
      </p:sp>
      <p:pic>
        <p:nvPicPr>
          <p:cNvPr id="408" name="Shape 408"/>
          <p:cNvPicPr preferRelativeResize="0"/>
          <p:nvPr/>
        </p:nvPicPr>
        <p:blipFill>
          <a:blip r:embed="rId3">
            <a:alphaModFix/>
          </a:blip>
          <a:stretch>
            <a:fillRect/>
          </a:stretch>
        </p:blipFill>
        <p:spPr>
          <a:xfrm>
            <a:off x="128575" y="123825"/>
            <a:ext cx="8886825" cy="65151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413" name="Shape 413"/>
          <p:cNvSpPr txBox="1">
            <a:spLocks noGrp="1"/>
          </p:cNvSpPr>
          <p:nvPr>
            <p:ph type="body" idx="1"/>
          </p:nvPr>
        </p:nvSpPr>
        <p:spPr>
          <a:xfrm>
            <a:off x="1401821" y="3825380"/>
            <a:ext cx="7446900" cy="581400"/>
          </a:xfrm>
          <a:prstGeom prst="rect">
            <a:avLst/>
          </a:prstGeom>
        </p:spPr>
        <p:txBody>
          <a:bodyPr wrap="square" lIns="91425" tIns="91425" rIns="91425" bIns="91425" anchor="b" anchorCtr="0">
            <a:noAutofit/>
          </a:bodyPr>
          <a:lstStyle/>
          <a:p>
            <a:pPr lvl="0" rtl="0">
              <a:spcBef>
                <a:spcPts val="0"/>
              </a:spcBef>
              <a:buNone/>
            </a:pPr>
            <a:endParaRPr/>
          </a:p>
        </p:txBody>
      </p:sp>
      <p:sp>
        <p:nvSpPr>
          <p:cNvPr id="414" name="Shape 414"/>
          <p:cNvSpPr txBox="1">
            <a:spLocks noGrp="1"/>
          </p:cNvSpPr>
          <p:nvPr>
            <p:ph type="title"/>
          </p:nvPr>
        </p:nvSpPr>
        <p:spPr>
          <a:xfrm>
            <a:off x="1363721" y="4406900"/>
            <a:ext cx="7494600" cy="1362000"/>
          </a:xfrm>
          <a:prstGeom prst="rect">
            <a:avLst/>
          </a:prstGeom>
        </p:spPr>
        <p:txBody>
          <a:bodyPr wrap="square" lIns="91425" tIns="91425" rIns="91425" bIns="91425" anchor="t" anchorCtr="0">
            <a:noAutofit/>
          </a:bodyPr>
          <a:lstStyle/>
          <a:p>
            <a:pPr lvl="0" rtl="0">
              <a:spcBef>
                <a:spcPts val="0"/>
              </a:spcBef>
              <a:buNone/>
            </a:pPr>
            <a:r>
              <a:rPr lang="en"/>
              <a:t>Questions?</a:t>
            </a:r>
          </a:p>
        </p:txBody>
      </p:sp>
      <p:sp>
        <p:nvSpPr>
          <p:cNvPr id="415" name="Shape 415"/>
          <p:cNvSpPr>
            <a:spLocks noGrp="1"/>
          </p:cNvSpPr>
          <p:nvPr>
            <p:ph type="pic" idx="2"/>
          </p:nvPr>
        </p:nvSpPr>
        <p:spPr>
          <a:xfrm>
            <a:off x="-1" y="0"/>
            <a:ext cx="9144000" cy="3409800"/>
          </a:xfrm>
          <a:prstGeom prst="rect">
            <a:avLst/>
          </a:prstGeom>
        </p:spPr>
        <p:txBody>
          <a:bodyPr wrap="square" lIns="91425" tIns="91425" rIns="91425" bIns="91425" anchor="t" anchorCtr="0">
            <a:noAutofit/>
          </a:bodyPr>
          <a:lstStyle/>
          <a:p>
            <a:pPr lvl="0" rtl="0">
              <a:spcBef>
                <a:spcPts val="0"/>
              </a:spcBef>
              <a:buNone/>
            </a:pP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ACMT storyboard">
  <a:themeElements>
    <a:clrScheme name="Custom 1">
      <a:dk1>
        <a:srgbClr val="292A2B"/>
      </a:dk1>
      <a:lt1>
        <a:srgbClr val="FFFFFF"/>
      </a:lt1>
      <a:dk2>
        <a:srgbClr val="4B818B"/>
      </a:dk2>
      <a:lt2>
        <a:srgbClr val="F8F8F8"/>
      </a:lt2>
      <a:accent1>
        <a:srgbClr val="64BEB5"/>
      </a:accent1>
      <a:accent2>
        <a:srgbClr val="307C7A"/>
      </a:accent2>
      <a:accent3>
        <a:srgbClr val="9AC367"/>
      </a:accent3>
      <a:accent4>
        <a:srgbClr val="F2A0C5"/>
      </a:accent4>
      <a:accent5>
        <a:srgbClr val="617483"/>
      </a:accent5>
      <a:accent6>
        <a:srgbClr val="D2AD52"/>
      </a:accent6>
      <a:hlink>
        <a:srgbClr val="789E87"/>
      </a:hlink>
      <a:folHlink>
        <a:srgbClr val="0C65A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ACMT storyboard">
  <a:themeElements>
    <a:clrScheme name="Custom 1">
      <a:dk1>
        <a:srgbClr val="292A2B"/>
      </a:dk1>
      <a:lt1>
        <a:srgbClr val="FFFFFF"/>
      </a:lt1>
      <a:dk2>
        <a:srgbClr val="4B818B"/>
      </a:dk2>
      <a:lt2>
        <a:srgbClr val="F8F8F8"/>
      </a:lt2>
      <a:accent1>
        <a:srgbClr val="64BEB5"/>
      </a:accent1>
      <a:accent2>
        <a:srgbClr val="307C7A"/>
      </a:accent2>
      <a:accent3>
        <a:srgbClr val="9AC367"/>
      </a:accent3>
      <a:accent4>
        <a:srgbClr val="F2A0C5"/>
      </a:accent4>
      <a:accent5>
        <a:srgbClr val="617483"/>
      </a:accent5>
      <a:accent6>
        <a:srgbClr val="D2AD52"/>
      </a:accent6>
      <a:hlink>
        <a:srgbClr val="789E87"/>
      </a:hlink>
      <a:folHlink>
        <a:srgbClr val="0C65A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629</Words>
  <Application>Microsoft Macintosh PowerPoint</Application>
  <PresentationFormat>On-screen Show (4:3)</PresentationFormat>
  <Paragraphs>121</Paragraphs>
  <Slides>26</Slides>
  <Notes>26</Notes>
  <HiddenSlides>0</HiddenSlides>
  <MMClips>0</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26</vt:i4>
      </vt:variant>
    </vt:vector>
  </HeadingPairs>
  <TitlesOfParts>
    <vt:vector size="32" baseType="lpstr">
      <vt:lpstr>Candara</vt:lpstr>
      <vt:lpstr>Quattrocento Sans</vt:lpstr>
      <vt:lpstr>Century Gothic</vt:lpstr>
      <vt:lpstr>Simple Light</vt:lpstr>
      <vt:lpstr>ACMT storyboard</vt:lpstr>
      <vt:lpstr>ACMT storyboard</vt:lpstr>
      <vt:lpstr>PowerPoint Presentation</vt:lpstr>
      <vt:lpstr>PowerPoint Presentation</vt:lpstr>
      <vt:lpstr>Program Overview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PEHSU Performance Tracking System-REDCap</vt:lpstr>
      <vt:lpstr>PowerPoint Presentation</vt:lpstr>
      <vt:lpstr>PowerPoint Presentation</vt:lpstr>
      <vt:lpstr>PowerPoint Presentation</vt:lpstr>
      <vt:lpstr>PowerPoint Presentation</vt:lpstr>
      <vt:lpstr>PowerPoint Presentation</vt:lpstr>
      <vt:lpstr>TOP 10 EXPOSURE CONCERNS 2016-2017</vt:lpstr>
      <vt:lpstr>TOP 5 HEALTH CONCERNS 2016-2017</vt:lpstr>
      <vt:lpstr>Consultations &amp; Outreach:  2015-2017</vt:lpstr>
      <vt:lpstr>What was the exposure setting? (controlling for settings of interest) 2015-2017</vt:lpstr>
      <vt:lpstr>PEHSU National Classroom</vt:lpstr>
      <vt:lpstr>PowerPoint Presentation</vt:lpstr>
      <vt:lpstr>PowerPoint Presentation</vt:lpstr>
      <vt:lpstr>PowerPoint Presentation</vt:lpstr>
      <vt:lpstr>PowerPoint Presentation</vt:lpstr>
      <vt:lpstr>Questions?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Carrie Dickenson</cp:lastModifiedBy>
  <cp:revision>1</cp:revision>
  <dcterms:modified xsi:type="dcterms:W3CDTF">2017-09-27T13:14:26Z</dcterms:modified>
</cp:coreProperties>
</file>