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6858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794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3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75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87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1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7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54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7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8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2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8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9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D80C-3B7F-41F6-AD27-C4DB4AB7B47A}" type="datetimeFigureOut">
              <a:rPr lang="en-US" smtClean="0"/>
              <a:t>8/15/2016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F11F-41E8-4915-9CB0-8F065B982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0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200" y="3505201"/>
            <a:ext cx="4389438" cy="3651249"/>
            <a:chOff x="76200" y="3505201"/>
            <a:chExt cx="4389438" cy="3651249"/>
          </a:xfrm>
        </p:grpSpPr>
        <p:sp>
          <p:nvSpPr>
            <p:cNvPr id="48" name="Rectangle 22"/>
            <p:cNvSpPr>
              <a:spLocks noChangeArrowheads="1"/>
            </p:cNvSpPr>
            <p:nvPr/>
          </p:nvSpPr>
          <p:spPr bwMode="auto">
            <a:xfrm>
              <a:off x="147638" y="3505201"/>
              <a:ext cx="4318000" cy="3194050"/>
            </a:xfrm>
            <a:prstGeom prst="rect">
              <a:avLst/>
            </a:prstGeom>
            <a:solidFill>
              <a:srgbClr val="61BEE9"/>
            </a:solidFill>
            <a:ln w="571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76200" y="4413250"/>
              <a:ext cx="3240087" cy="183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NEA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0" name="Picture 3" descr="arizona-outline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8511">
              <a:off x="1880219" y="3652526"/>
              <a:ext cx="2385504" cy="281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 Box 27"/>
            <p:cNvSpPr txBox="1">
              <a:spLocks noChangeArrowheads="1"/>
            </p:cNvSpPr>
            <p:nvPr/>
          </p:nvSpPr>
          <p:spPr bwMode="auto">
            <a:xfrm>
              <a:off x="2060932" y="4408488"/>
              <a:ext cx="1033462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28"/>
            <p:cNvSpPr txBox="1">
              <a:spLocks noChangeArrowheads="1"/>
            </p:cNvSpPr>
            <p:nvPr/>
          </p:nvSpPr>
          <p:spPr bwMode="auto">
            <a:xfrm>
              <a:off x="76200" y="3533882"/>
              <a:ext cx="19050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FLU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 Box 29"/>
            <p:cNvSpPr txBox="1">
              <a:spLocks noChangeArrowheads="1"/>
            </p:cNvSpPr>
            <p:nvPr/>
          </p:nvSpPr>
          <p:spPr bwMode="auto">
            <a:xfrm>
              <a:off x="147637" y="5322888"/>
              <a:ext cx="3240087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YOU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 Box 30"/>
            <p:cNvSpPr txBox="1">
              <a:spLocks noChangeArrowheads="1"/>
            </p:cNvSpPr>
            <p:nvPr/>
          </p:nvSpPr>
          <p:spPr bwMode="auto">
            <a:xfrm>
              <a:off x="155576" y="3651250"/>
              <a:ext cx="278765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1600" b="0" i="0" u="none" strike="noStrike" cap="small" normalizeH="0" dirty="0" smtClean="0">
                  <a:ln>
                    <a:noFill/>
                  </a:ln>
                  <a:solidFill>
                    <a:srgbClr val="10638B"/>
                  </a:solidFill>
                  <a:effectLst/>
                  <a:latin typeface="Corbel" pitchFamily="34" charset="0"/>
                  <a:cs typeface="Arial" pitchFamily="34" charset="0"/>
                </a:rPr>
                <a:t>FluNearYou.org</a:t>
              </a:r>
              <a:endParaRPr lang="en-US" altLang="en-US" cap="small" dirty="0"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625300" y="3739288"/>
              <a:ext cx="1539324" cy="2922373"/>
              <a:chOff x="2625300" y="3739288"/>
              <a:chExt cx="1539324" cy="2922373"/>
            </a:xfrm>
          </p:grpSpPr>
          <p:pic>
            <p:nvPicPr>
              <p:cNvPr id="51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7407" r="-5508"/>
              <a:stretch>
                <a:fillRect/>
              </a:stretch>
            </p:blipFill>
            <p:spPr bwMode="auto">
              <a:xfrm rot="14579474">
                <a:off x="2535358" y="4038307"/>
                <a:ext cx="1480364" cy="13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 rot="16613305">
                <a:off x="2564938" y="5061975"/>
                <a:ext cx="29223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587E"/>
                    </a:solidFill>
                    <a:latin typeface="Arial Narrow" panose="020B0606020202030204" pitchFamily="34" charset="0"/>
                  </a:rPr>
                  <a:t>Your participation is important for One Health</a:t>
                </a:r>
                <a:endParaRPr lang="en-US" sz="1200" dirty="0">
                  <a:solidFill>
                    <a:srgbClr val="00587E"/>
                  </a:solidFill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4561063" y="3504406"/>
            <a:ext cx="4389438" cy="3651249"/>
            <a:chOff x="76200" y="3505201"/>
            <a:chExt cx="4389438" cy="3651249"/>
          </a:xfrm>
        </p:grpSpPr>
        <p:sp>
          <p:nvSpPr>
            <p:cNvPr id="69" name="Rectangle 22"/>
            <p:cNvSpPr>
              <a:spLocks noChangeArrowheads="1"/>
            </p:cNvSpPr>
            <p:nvPr/>
          </p:nvSpPr>
          <p:spPr bwMode="auto">
            <a:xfrm>
              <a:off x="147638" y="3505201"/>
              <a:ext cx="4318000" cy="3194050"/>
            </a:xfrm>
            <a:prstGeom prst="rect">
              <a:avLst/>
            </a:prstGeom>
            <a:solidFill>
              <a:srgbClr val="61BEE9"/>
            </a:solidFill>
            <a:ln w="571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Text Box 26"/>
            <p:cNvSpPr txBox="1">
              <a:spLocks noChangeArrowheads="1"/>
            </p:cNvSpPr>
            <p:nvPr/>
          </p:nvSpPr>
          <p:spPr bwMode="auto">
            <a:xfrm>
              <a:off x="76200" y="4413250"/>
              <a:ext cx="3240087" cy="183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NEA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1" name="Picture 3" descr="arizona-outline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8511">
              <a:off x="1880219" y="3652526"/>
              <a:ext cx="2385504" cy="281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2060932" y="4408488"/>
              <a:ext cx="1033462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76200" y="3533882"/>
              <a:ext cx="19050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FLU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29"/>
            <p:cNvSpPr txBox="1">
              <a:spLocks noChangeArrowheads="1"/>
            </p:cNvSpPr>
            <p:nvPr/>
          </p:nvSpPr>
          <p:spPr bwMode="auto">
            <a:xfrm>
              <a:off x="147637" y="5322888"/>
              <a:ext cx="3240087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YOU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30"/>
            <p:cNvSpPr txBox="1">
              <a:spLocks noChangeArrowheads="1"/>
            </p:cNvSpPr>
            <p:nvPr/>
          </p:nvSpPr>
          <p:spPr bwMode="auto">
            <a:xfrm>
              <a:off x="155576" y="3651250"/>
              <a:ext cx="278765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1600" b="0" i="0" u="none" strike="noStrike" cap="small" normalizeH="0" dirty="0" smtClean="0">
                  <a:ln>
                    <a:noFill/>
                  </a:ln>
                  <a:solidFill>
                    <a:srgbClr val="10638B"/>
                  </a:solidFill>
                  <a:effectLst/>
                  <a:latin typeface="Corbel" pitchFamily="34" charset="0"/>
                  <a:cs typeface="Arial" pitchFamily="34" charset="0"/>
                </a:rPr>
                <a:t>FluNearYou.org</a:t>
              </a:r>
              <a:endParaRPr lang="en-US" altLang="en-US" cap="small" dirty="0"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2625300" y="3739288"/>
              <a:ext cx="1539324" cy="2922373"/>
              <a:chOff x="2625300" y="3739288"/>
              <a:chExt cx="1539324" cy="2922373"/>
            </a:xfrm>
          </p:grpSpPr>
          <p:pic>
            <p:nvPicPr>
              <p:cNvPr id="77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7407" r="-5508"/>
              <a:stretch>
                <a:fillRect/>
              </a:stretch>
            </p:blipFill>
            <p:spPr bwMode="auto">
              <a:xfrm rot="14579474">
                <a:off x="2535358" y="4038307"/>
                <a:ext cx="1480364" cy="13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8" name="TextBox 77"/>
              <p:cNvSpPr txBox="1"/>
              <p:nvPr/>
            </p:nvSpPr>
            <p:spPr>
              <a:xfrm rot="16613305">
                <a:off x="2564938" y="5061975"/>
                <a:ext cx="29223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587E"/>
                    </a:solidFill>
                    <a:latin typeface="Arial Narrow" panose="020B0606020202030204" pitchFamily="34" charset="0"/>
                  </a:rPr>
                  <a:t>Your participation is important for One Health</a:t>
                </a:r>
                <a:endParaRPr lang="en-US" sz="1200" dirty="0">
                  <a:solidFill>
                    <a:srgbClr val="00587E"/>
                  </a:solidFill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76200" y="152401"/>
            <a:ext cx="4389438" cy="3651249"/>
            <a:chOff x="76200" y="3505201"/>
            <a:chExt cx="4389438" cy="3651249"/>
          </a:xfrm>
        </p:grpSpPr>
        <p:sp>
          <p:nvSpPr>
            <p:cNvPr id="91" name="Rectangle 22"/>
            <p:cNvSpPr>
              <a:spLocks noChangeArrowheads="1"/>
            </p:cNvSpPr>
            <p:nvPr/>
          </p:nvSpPr>
          <p:spPr bwMode="auto">
            <a:xfrm>
              <a:off x="147638" y="3505201"/>
              <a:ext cx="4318000" cy="3194050"/>
            </a:xfrm>
            <a:prstGeom prst="rect">
              <a:avLst/>
            </a:prstGeom>
            <a:solidFill>
              <a:srgbClr val="61BEE9"/>
            </a:solidFill>
            <a:ln w="571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Text Box 26"/>
            <p:cNvSpPr txBox="1">
              <a:spLocks noChangeArrowheads="1"/>
            </p:cNvSpPr>
            <p:nvPr/>
          </p:nvSpPr>
          <p:spPr bwMode="auto">
            <a:xfrm>
              <a:off x="76200" y="4413250"/>
              <a:ext cx="3240087" cy="183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NEA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3" name="Picture 3" descr="arizona-outline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8511">
              <a:off x="1880219" y="3652526"/>
              <a:ext cx="2385504" cy="281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" name="Text Box 27"/>
            <p:cNvSpPr txBox="1">
              <a:spLocks noChangeArrowheads="1"/>
            </p:cNvSpPr>
            <p:nvPr/>
          </p:nvSpPr>
          <p:spPr bwMode="auto">
            <a:xfrm>
              <a:off x="2060932" y="4408488"/>
              <a:ext cx="1033462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28"/>
            <p:cNvSpPr txBox="1">
              <a:spLocks noChangeArrowheads="1"/>
            </p:cNvSpPr>
            <p:nvPr/>
          </p:nvSpPr>
          <p:spPr bwMode="auto">
            <a:xfrm>
              <a:off x="76200" y="3533882"/>
              <a:ext cx="19050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FLU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29"/>
            <p:cNvSpPr txBox="1">
              <a:spLocks noChangeArrowheads="1"/>
            </p:cNvSpPr>
            <p:nvPr/>
          </p:nvSpPr>
          <p:spPr bwMode="auto">
            <a:xfrm>
              <a:off x="147637" y="5322888"/>
              <a:ext cx="3240087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YOU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30"/>
            <p:cNvSpPr txBox="1">
              <a:spLocks noChangeArrowheads="1"/>
            </p:cNvSpPr>
            <p:nvPr/>
          </p:nvSpPr>
          <p:spPr bwMode="auto">
            <a:xfrm>
              <a:off x="155576" y="3651250"/>
              <a:ext cx="278765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1600" b="0" i="0" u="none" strike="noStrike" cap="small" normalizeH="0" dirty="0" smtClean="0">
                  <a:ln>
                    <a:noFill/>
                  </a:ln>
                  <a:solidFill>
                    <a:srgbClr val="10638B"/>
                  </a:solidFill>
                  <a:effectLst/>
                  <a:latin typeface="Corbel" pitchFamily="34" charset="0"/>
                  <a:cs typeface="Arial" pitchFamily="34" charset="0"/>
                </a:rPr>
                <a:t>FluNearYou.org</a:t>
              </a:r>
              <a:endParaRPr lang="en-US" altLang="en-US" cap="small" dirty="0"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2625300" y="3739288"/>
              <a:ext cx="1539324" cy="2922373"/>
              <a:chOff x="2625300" y="3739288"/>
              <a:chExt cx="1539324" cy="2922373"/>
            </a:xfrm>
          </p:grpSpPr>
          <p:pic>
            <p:nvPicPr>
              <p:cNvPr id="99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7407" r="-5508"/>
              <a:stretch>
                <a:fillRect/>
              </a:stretch>
            </p:blipFill>
            <p:spPr bwMode="auto">
              <a:xfrm rot="14579474">
                <a:off x="2535358" y="4038307"/>
                <a:ext cx="1480364" cy="13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0" name="TextBox 99"/>
              <p:cNvSpPr txBox="1"/>
              <p:nvPr/>
            </p:nvSpPr>
            <p:spPr>
              <a:xfrm rot="16613305">
                <a:off x="2564938" y="5061975"/>
                <a:ext cx="29223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587E"/>
                    </a:solidFill>
                    <a:latin typeface="Arial Narrow" panose="020B0606020202030204" pitchFamily="34" charset="0"/>
                  </a:rPr>
                  <a:t>Your participation is important for One Health</a:t>
                </a:r>
                <a:endParaRPr lang="en-US" sz="1200" dirty="0">
                  <a:solidFill>
                    <a:srgbClr val="00587E"/>
                  </a:solidFill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101" name="Group 100"/>
          <p:cNvGrpSpPr/>
          <p:nvPr/>
        </p:nvGrpSpPr>
        <p:grpSpPr>
          <a:xfrm>
            <a:off x="4561063" y="151606"/>
            <a:ext cx="4389438" cy="3651249"/>
            <a:chOff x="76200" y="3505201"/>
            <a:chExt cx="4389438" cy="3651249"/>
          </a:xfrm>
        </p:grpSpPr>
        <p:sp>
          <p:nvSpPr>
            <p:cNvPr id="102" name="Rectangle 22"/>
            <p:cNvSpPr>
              <a:spLocks noChangeArrowheads="1"/>
            </p:cNvSpPr>
            <p:nvPr/>
          </p:nvSpPr>
          <p:spPr bwMode="auto">
            <a:xfrm>
              <a:off x="147638" y="3505201"/>
              <a:ext cx="4318000" cy="3194050"/>
            </a:xfrm>
            <a:prstGeom prst="rect">
              <a:avLst/>
            </a:prstGeom>
            <a:solidFill>
              <a:srgbClr val="61BEE9"/>
            </a:solidFill>
            <a:ln w="571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Text Box 26"/>
            <p:cNvSpPr txBox="1">
              <a:spLocks noChangeArrowheads="1"/>
            </p:cNvSpPr>
            <p:nvPr/>
          </p:nvSpPr>
          <p:spPr bwMode="auto">
            <a:xfrm>
              <a:off x="76200" y="4413250"/>
              <a:ext cx="3240087" cy="183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NEA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4" name="Picture 3" descr="arizona-outline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8511">
              <a:off x="1880219" y="3652526"/>
              <a:ext cx="2385504" cy="281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" name="Text Box 27"/>
            <p:cNvSpPr txBox="1">
              <a:spLocks noChangeArrowheads="1"/>
            </p:cNvSpPr>
            <p:nvPr/>
          </p:nvSpPr>
          <p:spPr bwMode="auto">
            <a:xfrm>
              <a:off x="2060932" y="4408488"/>
              <a:ext cx="1033462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R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Text Box 28"/>
            <p:cNvSpPr txBox="1">
              <a:spLocks noChangeArrowheads="1"/>
            </p:cNvSpPr>
            <p:nvPr/>
          </p:nvSpPr>
          <p:spPr bwMode="auto">
            <a:xfrm>
              <a:off x="76200" y="3533882"/>
              <a:ext cx="19050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FLU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 Box 29"/>
            <p:cNvSpPr txBox="1">
              <a:spLocks noChangeArrowheads="1"/>
            </p:cNvSpPr>
            <p:nvPr/>
          </p:nvSpPr>
          <p:spPr bwMode="auto">
            <a:xfrm>
              <a:off x="147637" y="5322888"/>
              <a:ext cx="3240087" cy="183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w Cen MT Condensed Extra Bold" pitchFamily="34" charset="0"/>
                  <a:cs typeface="Arial" pitchFamily="34" charset="0"/>
                </a:rPr>
                <a:t>YOU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Text Box 30"/>
            <p:cNvSpPr txBox="1">
              <a:spLocks noChangeArrowheads="1"/>
            </p:cNvSpPr>
            <p:nvPr/>
          </p:nvSpPr>
          <p:spPr bwMode="auto">
            <a:xfrm>
              <a:off x="155576" y="3651250"/>
              <a:ext cx="278765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1600" b="0" i="0" u="none" strike="noStrike" cap="small" normalizeH="0" dirty="0" smtClean="0">
                  <a:ln>
                    <a:noFill/>
                  </a:ln>
                  <a:solidFill>
                    <a:srgbClr val="10638B"/>
                  </a:solidFill>
                  <a:effectLst/>
                  <a:latin typeface="Corbel" pitchFamily="34" charset="0"/>
                  <a:cs typeface="Arial" pitchFamily="34" charset="0"/>
                </a:rPr>
                <a:t>FluNearYou.org</a:t>
              </a:r>
              <a:endParaRPr lang="en-US" altLang="en-US" cap="small" dirty="0"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625300" y="3739288"/>
              <a:ext cx="1539324" cy="2922373"/>
              <a:chOff x="2625300" y="3739288"/>
              <a:chExt cx="1539324" cy="2922373"/>
            </a:xfrm>
          </p:grpSpPr>
          <p:pic>
            <p:nvPicPr>
              <p:cNvPr id="110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7407" r="-5508"/>
              <a:stretch>
                <a:fillRect/>
              </a:stretch>
            </p:blipFill>
            <p:spPr bwMode="auto">
              <a:xfrm rot="14579474">
                <a:off x="2535358" y="4038307"/>
                <a:ext cx="1480364" cy="130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1" name="TextBox 110"/>
              <p:cNvSpPr txBox="1"/>
              <p:nvPr/>
            </p:nvSpPr>
            <p:spPr>
              <a:xfrm rot="16613305">
                <a:off x="2564938" y="5061975"/>
                <a:ext cx="29223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00587E"/>
                    </a:solidFill>
                    <a:latin typeface="Arial Narrow" panose="020B0606020202030204" pitchFamily="34" charset="0"/>
                  </a:rPr>
                  <a:t>Your participation is important for One Health</a:t>
                </a:r>
                <a:endParaRPr lang="en-US" sz="1200" dirty="0">
                  <a:solidFill>
                    <a:srgbClr val="00587E"/>
                  </a:solidFill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2214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47638" y="158751"/>
            <a:ext cx="4318000" cy="3194050"/>
            <a:chOff x="147638" y="158751"/>
            <a:chExt cx="4318000" cy="3194050"/>
          </a:xfrm>
        </p:grpSpPr>
        <p:sp>
          <p:nvSpPr>
            <p:cNvPr id="3" name="Rectangle 22"/>
            <p:cNvSpPr>
              <a:spLocks noChangeArrowheads="1"/>
            </p:cNvSpPr>
            <p:nvPr/>
          </p:nvSpPr>
          <p:spPr bwMode="auto">
            <a:xfrm>
              <a:off x="147638" y="158751"/>
              <a:ext cx="4318000" cy="3194050"/>
            </a:xfrm>
            <a:prstGeom prst="rect">
              <a:avLst/>
            </a:prstGeom>
            <a:solidFill>
              <a:srgbClr val="00587E"/>
            </a:solidFill>
            <a:ln w="190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2400" y="533400"/>
              <a:ext cx="4313238" cy="204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Be a scientist in your community!</a:t>
              </a: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Analyze flu data in Arizona with Flu Near You, a real-time participatory tool that tracks and visualizes influenza-like illness.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Make your data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inFLUential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!</a:t>
              </a:r>
              <a:endParaRPr lang="en-US" sz="1400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With Flu Near You, you can access and contribute to a data stream about influenza-like illness in your community.  Report symptoms, learn when to take action, and help build a resource for data-driven wellness.</a:t>
              </a:r>
              <a:endParaRPr lang="en-US" sz="1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3" t="40555" r="32500" b="34630"/>
            <a:stretch/>
          </p:blipFill>
          <p:spPr>
            <a:xfrm>
              <a:off x="2667289" y="228600"/>
              <a:ext cx="1733261" cy="4572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52400" y="2587823"/>
              <a:ext cx="4313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Register at FluNearYou.org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28600" y="2587823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955274"/>
              <a:ext cx="2681360" cy="36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>
            <a:xfrm>
              <a:off x="228600" y="2895600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18038" y="159683"/>
            <a:ext cx="4318000" cy="3194050"/>
            <a:chOff x="147638" y="158751"/>
            <a:chExt cx="4318000" cy="3194050"/>
          </a:xfrm>
        </p:grpSpPr>
        <p:sp>
          <p:nvSpPr>
            <p:cNvPr id="14" name="Rectangle 22"/>
            <p:cNvSpPr>
              <a:spLocks noChangeArrowheads="1"/>
            </p:cNvSpPr>
            <p:nvPr/>
          </p:nvSpPr>
          <p:spPr bwMode="auto">
            <a:xfrm>
              <a:off x="147638" y="158751"/>
              <a:ext cx="4318000" cy="3194050"/>
            </a:xfrm>
            <a:prstGeom prst="rect">
              <a:avLst/>
            </a:prstGeom>
            <a:solidFill>
              <a:srgbClr val="00587E"/>
            </a:solidFill>
            <a:ln w="190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2400" y="533400"/>
              <a:ext cx="4313238" cy="204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Be a scientist in your community!</a:t>
              </a: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Analyze flu data in Arizona with Flu Near You, a real-time participatory tool that tracks and visualizes influenza-like illness.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Make your data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inFLUential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!</a:t>
              </a:r>
              <a:endParaRPr lang="en-US" sz="1400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With Flu Near You, you can access and contribute to a data stream about influenza-like illness in your community.  Report symptoms, learn when to take action, and help build a resource for data-driven wellness.</a:t>
              </a:r>
              <a:endParaRPr lang="en-US" sz="1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3" t="40555" r="32500" b="34630"/>
            <a:stretch/>
          </p:blipFill>
          <p:spPr>
            <a:xfrm>
              <a:off x="2667289" y="228600"/>
              <a:ext cx="1733261" cy="4572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52400" y="2587823"/>
              <a:ext cx="4313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Register at FluNearYou.org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228600" y="2587823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955274"/>
              <a:ext cx="2681360" cy="36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228600" y="2895600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147638" y="3506133"/>
            <a:ext cx="4318000" cy="3194050"/>
            <a:chOff x="147638" y="158751"/>
            <a:chExt cx="4318000" cy="3194050"/>
          </a:xfrm>
        </p:grpSpPr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147638" y="158751"/>
              <a:ext cx="4318000" cy="3194050"/>
            </a:xfrm>
            <a:prstGeom prst="rect">
              <a:avLst/>
            </a:prstGeom>
            <a:solidFill>
              <a:srgbClr val="00587E"/>
            </a:solidFill>
            <a:ln w="190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2400" y="533400"/>
              <a:ext cx="4313238" cy="204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Be a scientist in your community!</a:t>
              </a: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Analyze flu data in Arizona with Flu Near You, a real-time participatory tool that tracks and visualizes influenza-like illness.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Make your data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inFLUential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!</a:t>
              </a:r>
              <a:endParaRPr lang="en-US" sz="1400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With Flu Near You, you can access and contribute to a data stream about influenza-like illness in your community.  Report symptoms, learn when to take action, and help build a resource for data-driven wellness.</a:t>
              </a:r>
              <a:endParaRPr lang="en-US" sz="1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3" t="40555" r="32500" b="34630"/>
            <a:stretch/>
          </p:blipFill>
          <p:spPr>
            <a:xfrm>
              <a:off x="2667289" y="228600"/>
              <a:ext cx="1733261" cy="4572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52400" y="2587823"/>
              <a:ext cx="4313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Register at FluNearYou.org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28600" y="2587823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955274"/>
              <a:ext cx="2681360" cy="36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228600" y="2895600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618038" y="3507065"/>
            <a:ext cx="4318000" cy="3194050"/>
            <a:chOff x="147638" y="158751"/>
            <a:chExt cx="4318000" cy="3194050"/>
          </a:xfrm>
        </p:grpSpPr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47638" y="158751"/>
              <a:ext cx="4318000" cy="3194050"/>
            </a:xfrm>
            <a:prstGeom prst="rect">
              <a:avLst/>
            </a:prstGeom>
            <a:solidFill>
              <a:srgbClr val="00587E"/>
            </a:solidFill>
            <a:ln w="19050" cmpd="thickThin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2400" y="533400"/>
              <a:ext cx="4313238" cy="2046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Be a scientist in your community!</a:t>
              </a: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Analyze flu data in Arizona with Flu Near You, a real-time participatory tool that tracks and visualizes influenza-like illness.</a:t>
              </a:r>
            </a:p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Make your data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inFLUential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!</a:t>
              </a:r>
              <a:endParaRPr lang="en-US" sz="1400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sz="140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With Flu Near You, you can access and contribute to a data stream about influenza-like illness in your community.  Report symptoms, learn when to take action, and help build a resource for data-driven wellness.</a:t>
              </a:r>
              <a:endParaRPr lang="en-US" sz="14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3" t="40555" r="32500" b="34630"/>
            <a:stretch/>
          </p:blipFill>
          <p:spPr>
            <a:xfrm>
              <a:off x="2667289" y="228600"/>
              <a:ext cx="1733261" cy="45720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52400" y="2587823"/>
              <a:ext cx="4313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Register at FluNearYou.org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228600" y="2587823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955274"/>
              <a:ext cx="2681360" cy="36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6" name="Straight Connector 35"/>
            <p:cNvCxnSpPr/>
            <p:nvPr/>
          </p:nvCxnSpPr>
          <p:spPr>
            <a:xfrm>
              <a:off x="228600" y="2895600"/>
              <a:ext cx="41148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370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348</Words>
  <Application>Microsoft Office PowerPoint</Application>
  <PresentationFormat>Letter Paper (8.5x11 in)</PresentationFormat>
  <Paragraphs>44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Maricopa County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White</dc:creator>
  <cp:lastModifiedBy>Jessica White</cp:lastModifiedBy>
  <cp:revision>12</cp:revision>
  <cp:lastPrinted>2016-08-15T21:47:42Z</cp:lastPrinted>
  <dcterms:created xsi:type="dcterms:W3CDTF">2016-08-15T20:27:06Z</dcterms:created>
  <dcterms:modified xsi:type="dcterms:W3CDTF">2016-08-15T22:21:19Z</dcterms:modified>
</cp:coreProperties>
</file>