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4"/>
  </p:sldMasterIdLst>
  <p:sldIdLst>
    <p:sldId id="266" r:id="rId5"/>
    <p:sldId id="267" r:id="rId6"/>
  </p:sldIdLst>
  <p:sldSz cx="9144000" cy="6858000" type="screen4x3"/>
  <p:notesSz cx="6858000" cy="9144000"/>
  <p:defaultTextStyle>
    <a:defPPr>
      <a:defRPr lang="en-US"/>
    </a:defPPr>
    <a:lvl1pPr marL="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34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332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192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sha Thompson" userId="7073d8ab-6f06-4353-ab15-2845aafa1d65" providerId="ADAL" clId="{87D503E1-1C34-4281-847C-DCF8E85F08FA}"/>
    <pc:docChg chg="custSel modSld">
      <pc:chgData name="Alesha Thompson" userId="7073d8ab-6f06-4353-ab15-2845aafa1d65" providerId="ADAL" clId="{87D503E1-1C34-4281-847C-DCF8E85F08FA}" dt="2021-01-28T18:42:33.653" v="41" actId="115"/>
      <pc:docMkLst>
        <pc:docMk/>
      </pc:docMkLst>
      <pc:sldChg chg="modSp mod">
        <pc:chgData name="Alesha Thompson" userId="7073d8ab-6f06-4353-ab15-2845aafa1d65" providerId="ADAL" clId="{87D503E1-1C34-4281-847C-DCF8E85F08FA}" dt="2021-01-28T18:40:03.260" v="28" actId="33524"/>
        <pc:sldMkLst>
          <pc:docMk/>
          <pc:sldMk cId="2090152276" sldId="266"/>
        </pc:sldMkLst>
        <pc:spChg chg="mod">
          <ac:chgData name="Alesha Thompson" userId="7073d8ab-6f06-4353-ab15-2845aafa1d65" providerId="ADAL" clId="{87D503E1-1C34-4281-847C-DCF8E85F08FA}" dt="2021-01-28T18:40:03.260" v="28" actId="33524"/>
          <ac:spMkLst>
            <pc:docMk/>
            <pc:sldMk cId="2090152276" sldId="266"/>
            <ac:spMk id="5" creationId="{354C266B-3711-1F4A-8E0C-7AD33B7B9D62}"/>
          </ac:spMkLst>
        </pc:spChg>
      </pc:sldChg>
      <pc:sldChg chg="modSp mod">
        <pc:chgData name="Alesha Thompson" userId="7073d8ab-6f06-4353-ab15-2845aafa1d65" providerId="ADAL" clId="{87D503E1-1C34-4281-847C-DCF8E85F08FA}" dt="2021-01-28T18:42:33.653" v="41" actId="115"/>
        <pc:sldMkLst>
          <pc:docMk/>
          <pc:sldMk cId="2549280846" sldId="267"/>
        </pc:sldMkLst>
        <pc:spChg chg="mod">
          <ac:chgData name="Alesha Thompson" userId="7073d8ab-6f06-4353-ab15-2845aafa1d65" providerId="ADAL" clId="{87D503E1-1C34-4281-847C-DCF8E85F08FA}" dt="2021-01-28T18:42:33.653" v="41" actId="115"/>
          <ac:spMkLst>
            <pc:docMk/>
            <pc:sldMk cId="2549280846" sldId="267"/>
            <ac:spMk id="3" creationId="{42D520DA-088C-E64C-97DD-9C49F127E833}"/>
          </ac:spMkLst>
        </pc:spChg>
      </pc:sldChg>
    </pc:docChg>
  </pc:docChgLst>
  <pc:docChgLst>
    <pc:chgData name="Alesha Thompson" userId="7073d8ab-6f06-4353-ab15-2845aafa1d65" providerId="ADAL" clId="{393A0C34-70B5-4BDE-AEE9-9549AD115C94}"/>
    <pc:docChg chg="custSel modSld">
      <pc:chgData name="Alesha Thompson" userId="7073d8ab-6f06-4353-ab15-2845aafa1d65" providerId="ADAL" clId="{393A0C34-70B5-4BDE-AEE9-9549AD115C94}" dt="2020-09-24T17:18:35.551" v="164" actId="115"/>
      <pc:docMkLst>
        <pc:docMk/>
      </pc:docMkLst>
      <pc:sldChg chg="modSp mod">
        <pc:chgData name="Alesha Thompson" userId="7073d8ab-6f06-4353-ab15-2845aafa1d65" providerId="ADAL" clId="{393A0C34-70B5-4BDE-AEE9-9549AD115C94}" dt="2020-09-24T12:57:18.415" v="13" actId="20577"/>
        <pc:sldMkLst>
          <pc:docMk/>
          <pc:sldMk cId="2090152276" sldId="266"/>
        </pc:sldMkLst>
        <pc:spChg chg="mod">
          <ac:chgData name="Alesha Thompson" userId="7073d8ab-6f06-4353-ab15-2845aafa1d65" providerId="ADAL" clId="{393A0C34-70B5-4BDE-AEE9-9549AD115C94}" dt="2020-09-24T12:57:18.415" v="13" actId="20577"/>
          <ac:spMkLst>
            <pc:docMk/>
            <pc:sldMk cId="2090152276" sldId="266"/>
            <ac:spMk id="5" creationId="{354C266B-3711-1F4A-8E0C-7AD33B7B9D62}"/>
          </ac:spMkLst>
        </pc:spChg>
      </pc:sldChg>
      <pc:sldChg chg="modSp mod">
        <pc:chgData name="Alesha Thompson" userId="7073d8ab-6f06-4353-ab15-2845aafa1d65" providerId="ADAL" clId="{393A0C34-70B5-4BDE-AEE9-9549AD115C94}" dt="2020-09-24T17:18:35.551" v="164" actId="115"/>
        <pc:sldMkLst>
          <pc:docMk/>
          <pc:sldMk cId="2549280846" sldId="267"/>
        </pc:sldMkLst>
        <pc:spChg chg="mod">
          <ac:chgData name="Alesha Thompson" userId="7073d8ab-6f06-4353-ab15-2845aafa1d65" providerId="ADAL" clId="{393A0C34-70B5-4BDE-AEE9-9549AD115C94}" dt="2020-09-24T17:18:35.551" v="164" actId="115"/>
          <ac:spMkLst>
            <pc:docMk/>
            <pc:sldMk cId="2549280846" sldId="267"/>
            <ac:spMk id="3" creationId="{42D520DA-088C-E64C-97DD-9C49F127E833}"/>
          </ac:spMkLst>
        </pc:spChg>
      </pc:sldChg>
    </pc:docChg>
  </pc:docChgLst>
  <pc:docChgLst>
    <pc:chgData name="Alesha Thompson" userId="7073d8ab-6f06-4353-ab15-2845aafa1d65" providerId="ADAL" clId="{CD48EDD4-9345-4508-BA57-36B649847103}"/>
    <pc:docChg chg="custSel modSld">
      <pc:chgData name="Alesha Thompson" userId="7073d8ab-6f06-4353-ab15-2845aafa1d65" providerId="ADAL" clId="{CD48EDD4-9345-4508-BA57-36B649847103}" dt="2020-05-28T15:14:18.404" v="71" actId="115"/>
      <pc:docMkLst>
        <pc:docMk/>
      </pc:docMkLst>
      <pc:sldChg chg="modSp">
        <pc:chgData name="Alesha Thompson" userId="7073d8ab-6f06-4353-ab15-2845aafa1d65" providerId="ADAL" clId="{CD48EDD4-9345-4508-BA57-36B649847103}" dt="2020-05-28T15:12:26.752" v="46" actId="20577"/>
        <pc:sldMkLst>
          <pc:docMk/>
          <pc:sldMk cId="2090152276" sldId="266"/>
        </pc:sldMkLst>
        <pc:spChg chg="mod">
          <ac:chgData name="Alesha Thompson" userId="7073d8ab-6f06-4353-ab15-2845aafa1d65" providerId="ADAL" clId="{CD48EDD4-9345-4508-BA57-36B649847103}" dt="2020-05-28T15:12:14.147" v="26" actId="20577"/>
          <ac:spMkLst>
            <pc:docMk/>
            <pc:sldMk cId="2090152276" sldId="266"/>
            <ac:spMk id="4" creationId="{17DF8A72-4282-9247-B76B-2C9A27CAE3BD}"/>
          </ac:spMkLst>
        </pc:spChg>
        <pc:spChg chg="mod">
          <ac:chgData name="Alesha Thompson" userId="7073d8ab-6f06-4353-ab15-2845aafa1d65" providerId="ADAL" clId="{CD48EDD4-9345-4508-BA57-36B649847103}" dt="2020-05-28T15:12:26.752" v="46" actId="20577"/>
          <ac:spMkLst>
            <pc:docMk/>
            <pc:sldMk cId="2090152276" sldId="266"/>
            <ac:spMk id="5" creationId="{354C266B-3711-1F4A-8E0C-7AD33B7B9D62}"/>
          </ac:spMkLst>
        </pc:spChg>
      </pc:sldChg>
      <pc:sldChg chg="modSp">
        <pc:chgData name="Alesha Thompson" userId="7073d8ab-6f06-4353-ab15-2845aafa1d65" providerId="ADAL" clId="{CD48EDD4-9345-4508-BA57-36B649847103}" dt="2020-05-28T15:14:18.404" v="71" actId="115"/>
        <pc:sldMkLst>
          <pc:docMk/>
          <pc:sldMk cId="2549280846" sldId="267"/>
        </pc:sldMkLst>
        <pc:spChg chg="mod">
          <ac:chgData name="Alesha Thompson" userId="7073d8ab-6f06-4353-ab15-2845aafa1d65" providerId="ADAL" clId="{CD48EDD4-9345-4508-BA57-36B649847103}" dt="2020-05-28T15:14:18.404" v="71" actId="115"/>
          <ac:spMkLst>
            <pc:docMk/>
            <pc:sldMk cId="2549280846" sldId="267"/>
            <ac:spMk id="3" creationId="{42D520DA-088C-E64C-97DD-9C49F127E83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6464" y="362075"/>
            <a:ext cx="8191072" cy="809179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4400">
                <a:solidFill>
                  <a:srgbClr val="1534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6464" y="1310901"/>
            <a:ext cx="8191072" cy="53844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3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5974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eneric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7FBF7-2FB9-4FB8-8F76-B165A6F97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658" y="255082"/>
            <a:ext cx="6208513" cy="871355"/>
          </a:xfrm>
          <a:prstGeom prst="rect">
            <a:avLst/>
          </a:prstGeom>
        </p:spPr>
        <p:txBody>
          <a:bodyPr anchor="ctr"/>
          <a:lstStyle>
            <a:lvl1pPr>
              <a:defRPr sz="3700">
                <a:solidFill>
                  <a:srgbClr val="1534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2C74989-0ACC-E34D-9C96-CCEE213DE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659" y="1547310"/>
            <a:ext cx="8643488" cy="4270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1658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bar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7FBF7-2FB9-4FB8-8F76-B165A6F97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658" y="255082"/>
            <a:ext cx="6208513" cy="871355"/>
          </a:xfrm>
          <a:prstGeom prst="rect">
            <a:avLst/>
          </a:prstGeom>
        </p:spPr>
        <p:txBody>
          <a:bodyPr anchor="ctr"/>
          <a:lstStyle>
            <a:lvl1pPr>
              <a:defRPr sz="3700">
                <a:solidFill>
                  <a:srgbClr val="1534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2C74989-0ACC-E34D-9C96-CCEE213DE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659" y="1547310"/>
            <a:ext cx="5283838" cy="4270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721BDB5-4C90-4F4C-86A3-DF0414374DF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794375" y="1547310"/>
            <a:ext cx="3124200" cy="426770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973722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ta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163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8042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74" r:id="rId2"/>
    <p:sldLayoutId id="2147483677" r:id="rId3"/>
    <p:sldLayoutId id="2147483676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7DF8A72-4282-9247-B76B-2C9A27CAE3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6464" y="1009722"/>
            <a:ext cx="8191072" cy="809179"/>
          </a:xfrm>
        </p:spPr>
        <p:txBody>
          <a:bodyPr>
            <a:noAutofit/>
          </a:bodyPr>
          <a:lstStyle/>
          <a:p>
            <a:r>
              <a:rPr lang="en-US" sz="4000" dirty="0"/>
              <a:t>Health Disparities</a:t>
            </a:r>
            <a:br>
              <a:rPr lang="en-US" sz="4000" dirty="0"/>
            </a:br>
            <a:r>
              <a:rPr lang="en-US" sz="4000" dirty="0"/>
              <a:t>Subcommittee Call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354C266B-3711-1F4A-8E0C-7AD33B7B9D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6464" y="1893554"/>
            <a:ext cx="8191072" cy="538447"/>
          </a:xfrm>
        </p:spPr>
        <p:txBody>
          <a:bodyPr>
            <a:normAutofit/>
          </a:bodyPr>
          <a:lstStyle/>
          <a:p>
            <a:r>
              <a:rPr lang="en-US" sz="2000" dirty="0"/>
              <a:t>Thursday, January 28, 2021</a:t>
            </a:r>
            <a:endParaRPr lang="en-US" sz="2000" baseline="30000" dirty="0"/>
          </a:p>
        </p:txBody>
      </p:sp>
    </p:spTree>
    <p:extLst>
      <p:ext uri="{BB962C8B-B14F-4D97-AF65-F5344CB8AC3E}">
        <p14:creationId xmlns:p14="http://schemas.microsoft.com/office/powerpoint/2010/main" val="2090152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99162-3F18-8E46-AA7A-C94C5C0C1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D520DA-088C-E64C-97DD-9C49F127E8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659" y="1547310"/>
            <a:ext cx="8750872" cy="4572136"/>
          </a:xfrm>
        </p:spPr>
        <p:txBody>
          <a:bodyPr>
            <a:normAutofit/>
          </a:bodyPr>
          <a:lstStyle/>
          <a:p>
            <a:r>
              <a:rPr lang="en-US" b="1" dirty="0"/>
              <a:t>Introductions and Welcome </a:t>
            </a:r>
            <a:r>
              <a:rPr lang="en-US" dirty="0"/>
              <a:t>- </a:t>
            </a:r>
            <a:r>
              <a:rPr lang="en-US" sz="1800" dirty="0"/>
              <a:t>Alesha Thompson</a:t>
            </a:r>
          </a:p>
          <a:p>
            <a:r>
              <a:rPr lang="en-US" b="1" dirty="0"/>
              <a:t>Announcements</a:t>
            </a:r>
            <a:r>
              <a:rPr lang="en-US" dirty="0"/>
              <a:t> – </a:t>
            </a:r>
            <a:r>
              <a:rPr lang="en-US" sz="1800" dirty="0"/>
              <a:t>Alfreda Holloway-Beth &amp; Duc Vugia</a:t>
            </a:r>
          </a:p>
          <a:p>
            <a:pPr lvl="0"/>
            <a:r>
              <a:rPr lang="en-US" b="1" dirty="0"/>
              <a:t>Data on COVID-19 and Disproportionately Affected Populations </a:t>
            </a:r>
            <a:r>
              <a:rPr lang="en-US" dirty="0"/>
              <a:t>– </a:t>
            </a:r>
            <a:r>
              <a:rPr lang="en-US" sz="1800" dirty="0"/>
              <a:t>Kristie E.N. Clarke (CDC)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 algn="ctr">
              <a:buNone/>
            </a:pPr>
            <a:r>
              <a:rPr lang="en-US" sz="1600" b="1" dirty="0"/>
              <a:t>Please note this call is recorded and </a:t>
            </a:r>
            <a:r>
              <a:rPr lang="en-US" sz="1600" b="1" u="sng" dirty="0"/>
              <a:t>please keep lines muted</a:t>
            </a:r>
            <a:r>
              <a:rPr lang="en-US" sz="1600" b="1" dirty="0"/>
              <a:t> when not speaking.</a:t>
            </a:r>
          </a:p>
          <a:p>
            <a:pPr marL="0" indent="0" algn="ctr">
              <a:buNone/>
            </a:pP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25492808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STE Standard.potx" id="{82C83375-A0F3-AD46-9BEA-C200098F2770}" vid="{04B36078-DB26-CF44-88C4-8C628526C0F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7D7631EA4ED8D4992C2C1E7C4063A5D" ma:contentTypeVersion="12" ma:contentTypeDescription="Create a new document." ma:contentTypeScope="" ma:versionID="25d98393e53dbfe0fe600d9ac00f1f15">
  <xsd:schema xmlns:xsd="http://www.w3.org/2001/XMLSchema" xmlns:xs="http://www.w3.org/2001/XMLSchema" xmlns:p="http://schemas.microsoft.com/office/2006/metadata/properties" xmlns:ns3="9e397052-543f-41e0-a319-36488ab17e02" xmlns:ns4="d0dddb01-8ebc-4456-948c-ce95cb946ebc" targetNamespace="http://schemas.microsoft.com/office/2006/metadata/properties" ma:root="true" ma:fieldsID="08f1093f0fa289f6a1af55a69728a639" ns3:_="" ns4:_="">
    <xsd:import namespace="9e397052-543f-41e0-a319-36488ab17e02"/>
    <xsd:import namespace="d0dddb01-8ebc-4456-948c-ce95cb946eb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CR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397052-543f-41e0-a319-36488ab17e0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dddb01-8ebc-4456-948c-ce95cb946ebc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7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C1218C7-52CF-449F-8E3D-9E291FC4D022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C1C9AE85-3054-474D-B8E0-152466F6A76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AE89CEA-76EA-4C41-A42F-01320E6C55A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397052-543f-41e0-a319-36488ab17e02"/>
    <ds:schemaRef ds:uri="d0dddb01-8ebc-4456-948c-ce95cb946eb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CSTE Standard (3)</Template>
  <TotalTime>275</TotalTime>
  <Words>57</Words>
  <Application>Microsoft Office PowerPoint</Application>
  <PresentationFormat>On-screen Show (4:3)</PresentationFormat>
  <Paragraphs>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4" baseType="lpstr">
      <vt:lpstr>Arial</vt:lpstr>
      <vt:lpstr>Office Theme</vt:lpstr>
      <vt:lpstr>Health Disparities Subcommittee Call</vt:lpstr>
      <vt:lpstr>Agenda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[Presentation Title]</dc:title>
  <dc:creator>Alesha Thompson</dc:creator>
  <cp:lastModifiedBy>Alesha Thompson</cp:lastModifiedBy>
  <cp:revision>1</cp:revision>
  <dcterms:created xsi:type="dcterms:W3CDTF">2020-04-27T17:24:56Z</dcterms:created>
  <dcterms:modified xsi:type="dcterms:W3CDTF">2021-01-28T18:42:53Z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0x01010037D7631EA4ED8D4992C2C1E7C4063A5D</vt:lpwstr>
  </property>
</Properties>
</file>