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1"/>
  </p:notesMasterIdLst>
  <p:handoutMasterIdLst>
    <p:handoutMasterId r:id="rId32"/>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7296">
          <p15:clr>
            <a:srgbClr val="A4A3A4"/>
          </p15:clr>
        </p15:guide>
        <p15:guide id="4" orient="horz" pos="412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hley Janelle Travis" initials="" lastIdx="2" clrIdx="0"/>
  <p:cmAuthor id="1" name="Christopher W. Anderso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2AA661-207F-426C-B1B4-D0ABFDDCE0BF}">
  <a:tblStyle styleId="{502AA661-207F-426C-B1B4-D0ABFDDCE0B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4AA5C96-A873-40F8-ADD4-D7DAFDBC44E7}"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6E7"/>
          </a:solidFill>
        </a:fill>
      </a:tcStyle>
    </a:wholeTbl>
    <a:band1H>
      <a:tcTxStyle/>
      <a:tcStyle>
        <a:tcBdr/>
        <a:fill>
          <a:solidFill>
            <a:srgbClr val="DDECCC"/>
          </a:solidFill>
        </a:fill>
      </a:tcStyle>
    </a:band1H>
    <a:band2H>
      <a:tcTxStyle/>
      <a:tcStyle>
        <a:tcBdr/>
      </a:tcStyle>
    </a:band2H>
    <a:band1V>
      <a:tcTxStyle/>
      <a:tcStyle>
        <a:tcBdr/>
        <a:fill>
          <a:solidFill>
            <a:srgbClr val="DDECCC"/>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14" y="138"/>
      </p:cViewPr>
      <p:guideLst>
        <p:guide orient="horz" pos="2160"/>
        <p:guide pos="3840"/>
        <p:guide pos="7296"/>
        <p:guide orient="horz" pos="41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E97C551-6ABC-4DB1-997A-CA2BFBAE74B3}" type="datetimeFigureOut">
              <a:rPr lang="en-US" smtClean="0"/>
              <a:t>10/9/2018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46EF0B4-CAA9-4BF8-8FA7-EE5A22F56223}" type="slidenum">
              <a:rPr lang="en-US" smtClean="0"/>
              <a:t>‹#›</a:t>
            </a:fld>
            <a:endParaRPr lang="en-US"/>
          </a:p>
        </p:txBody>
      </p:sp>
    </p:spTree>
    <p:extLst>
      <p:ext uri="{BB962C8B-B14F-4D97-AF65-F5344CB8AC3E}">
        <p14:creationId xmlns:p14="http://schemas.microsoft.com/office/powerpoint/2010/main" val="3065378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192704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10" name="Google Shape;11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2056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rPr>
              <a:pPr algn="r"/>
              <a:t>2</a:t>
            </a:fld>
            <a:endParaRPr sz="1200">
              <a:solidFill>
                <a:schemeClr val="dk1"/>
              </a:solidFill>
            </a:endParaRPr>
          </a:p>
        </p:txBody>
      </p:sp>
      <p:sp>
        <p:nvSpPr>
          <p:cNvPr id="117" name="Google Shape;11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p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Tree>
    <p:extLst>
      <p:ext uri="{BB962C8B-B14F-4D97-AF65-F5344CB8AC3E}">
        <p14:creationId xmlns:p14="http://schemas.microsoft.com/office/powerpoint/2010/main" val="3071000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24" name="Google Shape;124;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0611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0" name="Google Shape;130;p4: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r>
              <a:rPr lang="en-US"/>
              <a:t>Conducting the quality assurance training online offers several benefits, which include: </a:t>
            </a:r>
            <a:endParaRPr/>
          </a:p>
          <a:p>
            <a:pPr marL="372709" indent="-164483">
              <a:lnSpc>
                <a:spcPct val="90000"/>
              </a:lnSpc>
              <a:buClr>
                <a:srgbClr val="297D53"/>
              </a:buClr>
              <a:buSzPts val="1100"/>
              <a:buFont typeface="Georgia"/>
              <a:buChar char="•"/>
            </a:pPr>
            <a:r>
              <a:rPr lang="en-US" sz="1100">
                <a:solidFill>
                  <a:schemeClr val="dk2"/>
                </a:solidFill>
              </a:rPr>
              <a:t>Youth across the state receive the same standardized quality assurance training. Program is professionally narrated.</a:t>
            </a:r>
            <a:endParaRPr sz="1100">
              <a:solidFill>
                <a:schemeClr val="dk2"/>
              </a:solidFill>
            </a:endParaRPr>
          </a:p>
          <a:p>
            <a:pPr marL="372709" indent="-164483">
              <a:lnSpc>
                <a:spcPct val="90000"/>
              </a:lnSpc>
              <a:spcBef>
                <a:spcPts val="306"/>
              </a:spcBef>
              <a:buClr>
                <a:srgbClr val="297D53"/>
              </a:buClr>
              <a:buSzPts val="1100"/>
              <a:buFont typeface="Georgia"/>
              <a:buChar char="•"/>
            </a:pPr>
            <a:r>
              <a:rPr lang="en-US" sz="1100">
                <a:solidFill>
                  <a:schemeClr val="dk2"/>
                </a:solidFill>
              </a:rPr>
              <a:t>Reduces county/city 4-H educator time required to schedule, prepare and conduct face-to-face quality assurance training sessions to help members meet minimum requirements.</a:t>
            </a:r>
            <a:endParaRPr sz="1100">
              <a:solidFill>
                <a:schemeClr val="dk2"/>
              </a:solidFill>
            </a:endParaRPr>
          </a:p>
          <a:p>
            <a:pPr marL="372709" indent="-164483">
              <a:lnSpc>
                <a:spcPct val="90000"/>
              </a:lnSpc>
              <a:spcBef>
                <a:spcPts val="306"/>
              </a:spcBef>
              <a:buClr>
                <a:srgbClr val="297D53"/>
              </a:buClr>
              <a:buSzPts val="1100"/>
              <a:buFont typeface="Georgia"/>
              <a:buChar char="•"/>
            </a:pPr>
            <a:r>
              <a:rPr lang="en-US" sz="1100">
                <a:solidFill>
                  <a:schemeClr val="dk2"/>
                </a:solidFill>
              </a:rPr>
              <a:t>Youth fulfill the quality assurance training requirement via internet from their home, school or local library at a time of convenience and area able to leave the training if needed and return later at the point they left off.</a:t>
            </a:r>
            <a:endParaRPr sz="1100">
              <a:solidFill>
                <a:schemeClr val="dk2"/>
              </a:solidFill>
            </a:endParaRPr>
          </a:p>
          <a:p>
            <a:pPr marL="372709" indent="-164483">
              <a:lnSpc>
                <a:spcPct val="90000"/>
              </a:lnSpc>
              <a:spcBef>
                <a:spcPts val="306"/>
              </a:spcBef>
              <a:buClr>
                <a:srgbClr val="297D53"/>
              </a:buClr>
              <a:buSzPts val="1100"/>
              <a:buFont typeface="Georgia"/>
              <a:buChar char="•"/>
            </a:pPr>
            <a:r>
              <a:rPr lang="en-US" sz="1100">
                <a:solidFill>
                  <a:schemeClr val="dk2"/>
                </a:solidFill>
              </a:rPr>
              <a:t>A statewide database of all youth completing the program is generated by the program. The system tracks each youth’s progress and/or level of completion of the program and automatically generates completion certificates for the youth member’s records.</a:t>
            </a:r>
            <a:endParaRPr sz="1100"/>
          </a:p>
          <a:p>
            <a:pPr marL="0" indent="0"/>
            <a:endParaRPr sz="1100"/>
          </a:p>
        </p:txBody>
      </p:sp>
      <p:sp>
        <p:nvSpPr>
          <p:cNvPr id="131" name="Google Shape;131;p4: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3230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43d5c4b63a_0_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138" name="Google Shape;138;g43d5c4b63a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6507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43d5c4b63a_0_12: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146" name="Google Shape;146;g43d5c4b63a_0_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6031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43d5c4b63a_0_32: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166" name="Google Shape;166;g43d5c4b63a_0_3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424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87" name="Google Shape;187;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9003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f6e25f6b8_3_1: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213" name="Google Shape;213;g3f6e25f6b8_3_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875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43d5c4b63a_0_54: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225" name="Google Shape;225;g43d5c4b63a_0_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95166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2" name="Google Shape;232;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0605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9" name="Google Shape;239;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216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46" name="Google Shape;246;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49044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9: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372709" indent="-170308">
              <a:spcBef>
                <a:spcPts val="306"/>
              </a:spcBef>
              <a:buClr>
                <a:srgbClr val="297D53"/>
              </a:buClr>
              <a:buFont typeface="Georgia"/>
              <a:buChar char="•"/>
            </a:pPr>
            <a:r>
              <a:rPr lang="en-US" sz="1400">
                <a:solidFill>
                  <a:schemeClr val="dk2"/>
                </a:solidFill>
              </a:rPr>
              <a:t>A member must be LOGGED IN for the system to track their progress and record their completion of the program. </a:t>
            </a:r>
            <a:endParaRPr sz="1400">
              <a:solidFill>
                <a:schemeClr val="dk2"/>
              </a:solidFill>
            </a:endParaRPr>
          </a:p>
          <a:p>
            <a:pPr marL="372709" indent="-170308">
              <a:spcBef>
                <a:spcPts val="306"/>
              </a:spcBef>
              <a:buClr>
                <a:srgbClr val="297D53"/>
              </a:buClr>
              <a:buFont typeface="Georgia"/>
              <a:buChar char="•"/>
            </a:pPr>
            <a:r>
              <a:rPr lang="en-US" sz="1400">
                <a:solidFill>
                  <a:schemeClr val="dk2"/>
                </a:solidFill>
              </a:rPr>
              <a:t>There is a message at the top right-hand corner of the screen indicating the member’s status. When logged in, the message will read “Logged in: [Member’s Name]”.  (If the member is not logged in correctly, the message will not identify them by name; it will identify them as a “Guest Account“. Progress will NOT be recorded using a “Guest Account”.)</a:t>
            </a:r>
            <a:endParaRPr sz="1400">
              <a:solidFill>
                <a:schemeClr val="dk2"/>
              </a:solidFill>
            </a:endParaRPr>
          </a:p>
          <a:p>
            <a:pPr marL="372709" indent="-170308">
              <a:buClr>
                <a:srgbClr val="297D53"/>
              </a:buClr>
              <a:buFont typeface="Georgia"/>
              <a:buChar char="•"/>
            </a:pPr>
            <a:r>
              <a:rPr lang="en-US" sz="1400">
                <a:solidFill>
                  <a:schemeClr val="dk2"/>
                </a:solidFill>
              </a:rPr>
              <a:t>Time required to complete the Online AH&amp;QA program:</a:t>
            </a:r>
            <a:endParaRPr sz="1400">
              <a:solidFill>
                <a:schemeClr val="dk2"/>
              </a:solidFill>
            </a:endParaRPr>
          </a:p>
          <a:p>
            <a:pPr marL="670877" lvl="1" indent="-173930">
              <a:spcBef>
                <a:spcPts val="306"/>
              </a:spcBef>
              <a:buClr>
                <a:srgbClr val="4A7B29"/>
              </a:buClr>
              <a:buFont typeface="Georgia"/>
              <a:buChar char="▫"/>
            </a:pPr>
            <a:r>
              <a:rPr lang="en-US" sz="1400">
                <a:solidFill>
                  <a:schemeClr val="dk2"/>
                </a:solidFill>
              </a:rPr>
              <a:t>Juniors - approximately 45 minutes</a:t>
            </a:r>
            <a:endParaRPr sz="1400">
              <a:solidFill>
                <a:schemeClr val="dk2"/>
              </a:solidFill>
            </a:endParaRPr>
          </a:p>
          <a:p>
            <a:pPr marL="670877" lvl="1" indent="-173930">
              <a:spcBef>
                <a:spcPts val="306"/>
              </a:spcBef>
              <a:buClr>
                <a:srgbClr val="4A7B29"/>
              </a:buClr>
              <a:buFont typeface="Georgia"/>
              <a:buChar char="▫"/>
            </a:pPr>
            <a:r>
              <a:rPr lang="en-US" sz="1400">
                <a:solidFill>
                  <a:schemeClr val="dk2"/>
                </a:solidFill>
              </a:rPr>
              <a:t>Intermediates/Seniors - approximately 60 to 75 minutes (depending on number of species) </a:t>
            </a:r>
            <a:endParaRPr sz="1400">
              <a:solidFill>
                <a:schemeClr val="dk2"/>
              </a:solidFill>
            </a:endParaRPr>
          </a:p>
          <a:p>
            <a:pPr marL="372709" indent="-260897">
              <a:spcBef>
                <a:spcPts val="306"/>
              </a:spcBef>
              <a:buClr>
                <a:srgbClr val="297D53"/>
              </a:buClr>
              <a:buSzPts val="2800"/>
              <a:buFont typeface="Georgia"/>
              <a:buChar char="•"/>
            </a:pPr>
            <a:r>
              <a:rPr lang="en-US" sz="1400">
                <a:solidFill>
                  <a:schemeClr val="dk2"/>
                </a:solidFill>
              </a:rPr>
              <a:t>A member may LOG OUT of the program at any point and return to the program at a later time to the place at which they logged out. Their passcode is required to return.</a:t>
            </a:r>
            <a:endParaRPr sz="1400">
              <a:solidFill>
                <a:schemeClr val="dk2"/>
              </a:solidFill>
            </a:endParaRPr>
          </a:p>
          <a:p>
            <a:pPr marL="0" indent="0"/>
            <a:endParaRPr/>
          </a:p>
        </p:txBody>
      </p:sp>
      <p:sp>
        <p:nvSpPr>
          <p:cNvPr id="252" name="Google Shape;252;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3751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3" name="Google Shape;263;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1634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6e25f6b8_2_19: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372709" indent="-170308">
              <a:spcBef>
                <a:spcPts val="306"/>
              </a:spcBef>
              <a:buClr>
                <a:srgbClr val="297D53"/>
              </a:buClr>
              <a:buFont typeface="Georgia"/>
              <a:buChar char="•"/>
            </a:pPr>
            <a:r>
              <a:rPr lang="en-US" sz="1400">
                <a:solidFill>
                  <a:schemeClr val="dk2"/>
                </a:solidFill>
              </a:rPr>
              <a:t>It is suggested that members keep the Certificate of Completion with their animal health papers, registration papers and other important animal records.</a:t>
            </a:r>
            <a:endParaRPr sz="1400">
              <a:solidFill>
                <a:schemeClr val="dk2"/>
              </a:solidFill>
            </a:endParaRPr>
          </a:p>
          <a:p>
            <a:pPr marL="0" indent="0"/>
            <a:endParaRPr/>
          </a:p>
        </p:txBody>
      </p:sp>
      <p:sp>
        <p:nvSpPr>
          <p:cNvPr id="268" name="Google Shape;268;g3f6e25f6b8_2_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5851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5" name="Google Shape;275;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3581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85" name="Google Shape;285;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8587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3: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rPr>
              <a:pPr algn="r"/>
              <a:t>19</a:t>
            </a:fld>
            <a:endParaRPr sz="1200">
              <a:solidFill>
                <a:schemeClr val="dk1"/>
              </a:solidFill>
            </a:endParaRPr>
          </a:p>
        </p:txBody>
      </p:sp>
      <p:sp>
        <p:nvSpPr>
          <p:cNvPr id="294" name="Google Shape;294;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95" name="Google Shape;295;p23: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Tree>
    <p:extLst>
      <p:ext uri="{BB962C8B-B14F-4D97-AF65-F5344CB8AC3E}">
        <p14:creationId xmlns:p14="http://schemas.microsoft.com/office/powerpoint/2010/main" val="3041256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01" name="Google Shape;301;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8762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5: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rPr>
              <a:pPr algn="r"/>
              <a:t>21</a:t>
            </a:fld>
            <a:endParaRPr sz="1200">
              <a:solidFill>
                <a:schemeClr val="dk1"/>
              </a:solidFill>
            </a:endParaRPr>
          </a:p>
        </p:txBody>
      </p:sp>
      <p:sp>
        <p:nvSpPr>
          <p:cNvPr id="307" name="Google Shape;307;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08" name="Google Shape;308;p25: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Tree>
    <p:extLst>
      <p:ext uri="{BB962C8B-B14F-4D97-AF65-F5344CB8AC3E}">
        <p14:creationId xmlns:p14="http://schemas.microsoft.com/office/powerpoint/2010/main" val="40829625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14" name="Google Shape;314;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9393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20" name="Google Shape;320;p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4559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4392faa48c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4392faa48c_0_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327" name="Google Shape;327;g4392faa48c_0_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n-US"/>
              <a:pPr algn="r"/>
              <a:t>24</a:t>
            </a:fld>
            <a:endParaRPr/>
          </a:p>
        </p:txBody>
      </p:sp>
    </p:spTree>
    <p:extLst>
      <p:ext uri="{BB962C8B-B14F-4D97-AF65-F5344CB8AC3E}">
        <p14:creationId xmlns:p14="http://schemas.microsoft.com/office/powerpoint/2010/main" val="4122347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439e2963ac_0_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439e2963ac_0_17: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334" name="Google Shape;334;g439e2963ac_0_17: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n-US"/>
              <a:pPr algn="r"/>
              <a:t>25</a:t>
            </a:fld>
            <a:endParaRPr/>
          </a:p>
        </p:txBody>
      </p:sp>
    </p:spTree>
    <p:extLst>
      <p:ext uri="{BB962C8B-B14F-4D97-AF65-F5344CB8AC3E}">
        <p14:creationId xmlns:p14="http://schemas.microsoft.com/office/powerpoint/2010/main" val="3734194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4392faa48c_0_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4392faa48c_0_1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341" name="Google Shape;341;g4392faa48c_0_1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n-US"/>
              <a:pPr algn="r"/>
              <a:t>26</a:t>
            </a:fld>
            <a:endParaRPr/>
          </a:p>
        </p:txBody>
      </p:sp>
    </p:spTree>
    <p:extLst>
      <p:ext uri="{BB962C8B-B14F-4D97-AF65-F5344CB8AC3E}">
        <p14:creationId xmlns:p14="http://schemas.microsoft.com/office/powerpoint/2010/main" val="15913667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8: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rPr>
              <a:pPr algn="r"/>
              <a:t>27</a:t>
            </a:fld>
            <a:endParaRPr sz="1200">
              <a:solidFill>
                <a:schemeClr val="dk1"/>
              </a:solidFill>
            </a:endParaRPr>
          </a:p>
        </p:txBody>
      </p:sp>
      <p:sp>
        <p:nvSpPr>
          <p:cNvPr id="347" name="Google Shape;347;p2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48" name="Google Shape;348;p28: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pPr marL="0" indent="0"/>
            <a:endParaRPr/>
          </a:p>
        </p:txBody>
      </p:sp>
    </p:spTree>
    <p:extLst>
      <p:ext uri="{BB962C8B-B14F-4D97-AF65-F5344CB8AC3E}">
        <p14:creationId xmlns:p14="http://schemas.microsoft.com/office/powerpoint/2010/main" val="18640270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439e2963ac_0_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439e2963ac_0_10:notes"/>
          <p:cNvSpPr txBox="1">
            <a:spLocks noGrp="1"/>
          </p:cNvSpPr>
          <p:nvPr>
            <p:ph type="body" idx="1"/>
          </p:nvPr>
        </p:nvSpPr>
        <p:spPr>
          <a:xfrm>
            <a:off x="701040" y="4473893"/>
            <a:ext cx="5608320" cy="3660610"/>
          </a:xfrm>
          <a:prstGeom prst="rect">
            <a:avLst/>
          </a:prstGeom>
        </p:spPr>
        <p:txBody>
          <a:bodyPr spcFirstLastPara="1" wrap="square" lIns="93162" tIns="46568" rIns="93162" bIns="46568" anchor="t" anchorCtr="0">
            <a:noAutofit/>
          </a:bodyPr>
          <a:lstStyle/>
          <a:p>
            <a:pPr marL="0" indent="0"/>
            <a:endParaRPr/>
          </a:p>
        </p:txBody>
      </p:sp>
      <p:sp>
        <p:nvSpPr>
          <p:cNvPr id="356" name="Google Shape;356;g439e2963ac_0_10:notes"/>
          <p:cNvSpPr txBox="1">
            <a:spLocks noGrp="1"/>
          </p:cNvSpPr>
          <p:nvPr>
            <p:ph type="sldNum" idx="12"/>
          </p:nvPr>
        </p:nvSpPr>
        <p:spPr>
          <a:xfrm>
            <a:off x="3970938" y="8829967"/>
            <a:ext cx="3037840" cy="466345"/>
          </a:xfrm>
          <a:prstGeom prst="rect">
            <a:avLst/>
          </a:prstGeom>
        </p:spPr>
        <p:txBody>
          <a:bodyPr spcFirstLastPara="1" wrap="square" lIns="93162" tIns="46568" rIns="93162" bIns="46568" anchor="b" anchorCtr="0">
            <a:noAutofit/>
          </a:bodyPr>
          <a:lstStyle/>
          <a:p>
            <a:pPr algn="r"/>
            <a:fld id="{00000000-1234-1234-1234-123412341234}" type="slidenum">
              <a:rPr lang="en-US"/>
              <a:pPr algn="r"/>
              <a:t>28</a:t>
            </a:fld>
            <a:endParaRPr/>
          </a:p>
        </p:txBody>
      </p:sp>
    </p:spTree>
    <p:extLst>
      <p:ext uri="{BB962C8B-B14F-4D97-AF65-F5344CB8AC3E}">
        <p14:creationId xmlns:p14="http://schemas.microsoft.com/office/powerpoint/2010/main" val="39331238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69" name="Google Shape;369;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1181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8"/>
        <p:cNvGrpSpPr/>
        <p:nvPr/>
      </p:nvGrpSpPr>
      <p:grpSpPr>
        <a:xfrm>
          <a:off x="0" y="0"/>
          <a:ext cx="0" cy="0"/>
          <a:chOff x="0" y="0"/>
          <a:chExt cx="0" cy="0"/>
        </a:xfrm>
      </p:grpSpPr>
      <p:sp>
        <p:nvSpPr>
          <p:cNvPr id="29" name="Google Shape;29;p2"/>
          <p:cNvSpPr/>
          <p:nvPr/>
        </p:nvSpPr>
        <p:spPr>
          <a:xfrm>
            <a:off x="0" y="0"/>
            <a:ext cx="12192000" cy="37017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0" name="Google Shape;30;p2"/>
          <p:cNvSpPr/>
          <p:nvPr/>
        </p:nvSpPr>
        <p:spPr>
          <a:xfrm rot="10800000" flipH="1">
            <a:off x="7213577" y="3810001"/>
            <a:ext cx="4978425" cy="9108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31;p2"/>
          <p:cNvSpPr/>
          <p:nvPr/>
        </p:nvSpPr>
        <p:spPr>
          <a:xfrm rot="10800000" flipH="1">
            <a:off x="7213601" y="3897010"/>
            <a:ext cx="4978401" cy="192024"/>
          </a:xfrm>
          <a:prstGeom prst="rect">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2" name="Google Shape;32;p2"/>
          <p:cNvSpPr/>
          <p:nvPr/>
        </p:nvSpPr>
        <p:spPr>
          <a:xfrm rot="10800000" flipH="1">
            <a:off x="7213601" y="4115167"/>
            <a:ext cx="4978401" cy="9144"/>
          </a:xfrm>
          <a:prstGeom prst="rect">
            <a:avLst/>
          </a:prstGeom>
          <a:solidFill>
            <a:schemeClr val="accent2">
              <a:alpha val="6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3" name="Google Shape;33;p2"/>
          <p:cNvSpPr/>
          <p:nvPr/>
        </p:nvSpPr>
        <p:spPr>
          <a:xfrm rot="10800000" flipH="1">
            <a:off x="7213600" y="4164403"/>
            <a:ext cx="2621280" cy="18288"/>
          </a:xfrm>
          <a:prstGeom prst="rect">
            <a:avLst/>
          </a:prstGeom>
          <a:solidFill>
            <a:schemeClr val="accent2">
              <a:alpha val="6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 name="Google Shape;34;p2"/>
          <p:cNvSpPr/>
          <p:nvPr/>
        </p:nvSpPr>
        <p:spPr>
          <a:xfrm rot="10800000" flipH="1">
            <a:off x="7213600" y="4199572"/>
            <a:ext cx="2621280" cy="9144"/>
          </a:xfrm>
          <a:prstGeom prst="rect">
            <a:avLst/>
          </a:prstGeom>
          <a:solidFill>
            <a:schemeClr val="accent2">
              <a:alpha val="6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 name="Google Shape;35;p2"/>
          <p:cNvSpPr/>
          <p:nvPr/>
        </p:nvSpPr>
        <p:spPr>
          <a:xfrm>
            <a:off x="7213600" y="3962400"/>
            <a:ext cx="4084320" cy="27432"/>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6" name="Google Shape;36;p2"/>
          <p:cNvSpPr/>
          <p:nvPr/>
        </p:nvSpPr>
        <p:spPr>
          <a:xfrm>
            <a:off x="9835343" y="4060983"/>
            <a:ext cx="2133600" cy="36576"/>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7" name="Google Shape;37;p2"/>
          <p:cNvSpPr/>
          <p:nvPr/>
        </p:nvSpPr>
        <p:spPr>
          <a:xfrm>
            <a:off x="1" y="3649662"/>
            <a:ext cx="12192000" cy="244170"/>
          </a:xfrm>
          <a:prstGeom prst="rect">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 name="Google Shape;38;p2"/>
          <p:cNvSpPr/>
          <p:nvPr/>
        </p:nvSpPr>
        <p:spPr>
          <a:xfrm>
            <a:off x="1" y="3675528"/>
            <a:ext cx="12192000" cy="14067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9" name="Google Shape;39;p2"/>
          <p:cNvSpPr/>
          <p:nvPr/>
        </p:nvSpPr>
        <p:spPr>
          <a:xfrm rot="10800000" flipH="1">
            <a:off x="8552068" y="3643090"/>
            <a:ext cx="3639933" cy="2484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 name="Google Shape;40;p2"/>
          <p:cNvSpPr txBox="1">
            <a:spLocks noGrp="1"/>
          </p:cNvSpPr>
          <p:nvPr>
            <p:ph type="ctrTitle"/>
          </p:nvPr>
        </p:nvSpPr>
        <p:spPr>
          <a:xfrm>
            <a:off x="457200" y="1845554"/>
            <a:ext cx="11277600" cy="147002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 name="Google Shape;41;p2"/>
          <p:cNvSpPr txBox="1">
            <a:spLocks noGrp="1"/>
          </p:cNvSpPr>
          <p:nvPr>
            <p:ph type="subTitle" idx="1"/>
          </p:nvPr>
        </p:nvSpPr>
        <p:spPr>
          <a:xfrm>
            <a:off x="457200" y="4094311"/>
            <a:ext cx="6604000" cy="1752600"/>
          </a:xfrm>
          <a:prstGeom prst="rect">
            <a:avLst/>
          </a:prstGeom>
          <a:noFill/>
          <a:ln>
            <a:noFill/>
          </a:ln>
        </p:spPr>
        <p:txBody>
          <a:bodyPr spcFirstLastPara="1" wrap="square" lIns="91425" tIns="45700" rIns="91425" bIns="45700" anchor="t" anchorCtr="0"/>
          <a:lstStyle>
            <a:lvl1pPr marR="0" lvl="0" algn="l" rtl="0">
              <a:spcBef>
                <a:spcPts val="300"/>
              </a:spcBef>
              <a:spcAft>
                <a:spcPts val="0"/>
              </a:spcAft>
              <a:buClr>
                <a:srgbClr val="297D53"/>
              </a:buClr>
              <a:buSzPts val="2400"/>
              <a:buFont typeface="Georgia"/>
              <a:buNone/>
              <a:defRPr sz="2400" b="0" i="0" u="none" strike="noStrike" cap="none">
                <a:solidFill>
                  <a:schemeClr val="dk2"/>
                </a:solidFill>
                <a:latin typeface="Calibri"/>
                <a:ea typeface="Calibri"/>
                <a:cs typeface="Calibri"/>
                <a:sym typeface="Calibri"/>
              </a:defRPr>
            </a:lvl1pPr>
            <a:lvl2pPr marR="0" lvl="1" algn="ctr" rtl="0">
              <a:spcBef>
                <a:spcPts val="300"/>
              </a:spcBef>
              <a:spcAft>
                <a:spcPts val="0"/>
              </a:spcAft>
              <a:buClr>
                <a:srgbClr val="4A7B29"/>
              </a:buClr>
              <a:buSzPts val="2600"/>
              <a:buFont typeface="Georgia"/>
              <a:buNone/>
              <a:defRPr sz="2600" b="0" i="0" u="none" strike="noStrike" cap="none">
                <a:solidFill>
                  <a:schemeClr val="dk2"/>
                </a:solidFill>
                <a:latin typeface="Calibri"/>
                <a:ea typeface="Calibri"/>
                <a:cs typeface="Calibri"/>
                <a:sym typeface="Calibri"/>
              </a:defRPr>
            </a:lvl2pPr>
            <a:lvl3pPr marR="0" lvl="2" algn="ctr" rtl="0">
              <a:spcBef>
                <a:spcPts val="300"/>
              </a:spcBef>
              <a:spcAft>
                <a:spcPts val="0"/>
              </a:spcAft>
              <a:buClr>
                <a:srgbClr val="4C661A"/>
              </a:buClr>
              <a:buSzPts val="2400"/>
              <a:buFont typeface="Noto Sans Symbols"/>
              <a:buNone/>
              <a:defRPr sz="2400" b="0" i="0" u="none" strike="noStrike" cap="none">
                <a:solidFill>
                  <a:schemeClr val="dk2"/>
                </a:solidFill>
                <a:latin typeface="Calibri"/>
                <a:ea typeface="Calibri"/>
                <a:cs typeface="Calibri"/>
                <a:sym typeface="Calibri"/>
              </a:defRPr>
            </a:lvl3pPr>
            <a:lvl4pPr marR="0" lvl="3" algn="ctr" rtl="0">
              <a:spcBef>
                <a:spcPts val="300"/>
              </a:spcBef>
              <a:spcAft>
                <a:spcPts val="0"/>
              </a:spcAft>
              <a:buClr>
                <a:srgbClr val="4C661A"/>
              </a:buClr>
              <a:buSzPts val="2200"/>
              <a:buFont typeface="Noto Sans Symbols"/>
              <a:buNone/>
              <a:defRPr sz="2200" b="0" i="0" u="none" strike="noStrike" cap="none">
                <a:solidFill>
                  <a:schemeClr val="dk2"/>
                </a:solidFill>
                <a:latin typeface="Calibri"/>
                <a:ea typeface="Calibri"/>
                <a:cs typeface="Calibri"/>
                <a:sym typeface="Calibri"/>
              </a:defRPr>
            </a:lvl4pPr>
            <a:lvl5pPr marR="0" lvl="4" algn="ctr" rtl="0">
              <a:spcBef>
                <a:spcPts val="300"/>
              </a:spcBef>
              <a:spcAft>
                <a:spcPts val="0"/>
              </a:spcAft>
              <a:buClr>
                <a:srgbClr val="4C661A"/>
              </a:buClr>
              <a:buSzPts val="2000"/>
              <a:buFont typeface="Noto Sans Symbols"/>
              <a:buNone/>
              <a:defRPr sz="2000" b="0" i="0" u="none" strike="noStrike" cap="none">
                <a:solidFill>
                  <a:schemeClr val="dk2"/>
                </a:solidFill>
                <a:latin typeface="Calibri"/>
                <a:ea typeface="Calibri"/>
                <a:cs typeface="Calibri"/>
                <a:sym typeface="Calibri"/>
              </a:defRPr>
            </a:lvl5pPr>
            <a:lvl6pPr marR="0" lvl="5" algn="ctr" rtl="0">
              <a:spcBef>
                <a:spcPts val="300"/>
              </a:spcBef>
              <a:spcAft>
                <a:spcPts val="0"/>
              </a:spcAft>
              <a:buClr>
                <a:srgbClr val="4C661A"/>
              </a:buClr>
              <a:buSzPts val="1800"/>
              <a:buFont typeface="Noto Sans Symbols"/>
              <a:buNone/>
              <a:defRPr sz="1800" b="0" i="0" u="none" strike="noStrike" cap="none">
                <a:solidFill>
                  <a:schemeClr val="dk2"/>
                </a:solidFill>
                <a:latin typeface="Calibri"/>
                <a:ea typeface="Calibri"/>
                <a:cs typeface="Calibri"/>
                <a:sym typeface="Calibri"/>
              </a:defRPr>
            </a:lvl6pPr>
            <a:lvl7pPr marR="0" lvl="6" algn="ctr" rtl="0">
              <a:spcBef>
                <a:spcPts val="300"/>
              </a:spcBef>
              <a:spcAft>
                <a:spcPts val="0"/>
              </a:spcAft>
              <a:buClr>
                <a:srgbClr val="4C661A"/>
              </a:buClr>
              <a:buSzPts val="1600"/>
              <a:buFont typeface="Noto Sans Symbols"/>
              <a:buNone/>
              <a:defRPr sz="1600" b="0" i="0" u="none" strike="noStrike" cap="none">
                <a:solidFill>
                  <a:schemeClr val="dk2"/>
                </a:solidFill>
                <a:latin typeface="Calibri"/>
                <a:ea typeface="Calibri"/>
                <a:cs typeface="Calibri"/>
                <a:sym typeface="Calibri"/>
              </a:defRPr>
            </a:lvl7pPr>
            <a:lvl8pPr marR="0" lvl="7" algn="ctr" rtl="0">
              <a:spcBef>
                <a:spcPts val="300"/>
              </a:spcBef>
              <a:spcAft>
                <a:spcPts val="0"/>
              </a:spcAft>
              <a:buClr>
                <a:srgbClr val="4C661A"/>
              </a:buClr>
              <a:buSzPts val="1500"/>
              <a:buFont typeface="Noto Sans Symbols"/>
              <a:buNone/>
              <a:defRPr sz="1500" b="0" i="0" u="none" strike="noStrike" cap="none">
                <a:solidFill>
                  <a:schemeClr val="dk2"/>
                </a:solidFill>
                <a:latin typeface="Calibri"/>
                <a:ea typeface="Calibri"/>
                <a:cs typeface="Calibri"/>
                <a:sym typeface="Calibri"/>
              </a:defRPr>
            </a:lvl8pPr>
            <a:lvl9pPr marR="0" lvl="8" algn="ctr" rtl="0">
              <a:spcBef>
                <a:spcPts val="300"/>
              </a:spcBef>
              <a:spcAft>
                <a:spcPts val="0"/>
              </a:spcAft>
              <a:buClr>
                <a:srgbClr val="4C661A"/>
              </a:buClr>
              <a:buSzPts val="1400"/>
              <a:buFont typeface="Noto Sans Symbols"/>
              <a:buNone/>
              <a:defRPr sz="1400" b="0" i="0" u="none" strike="noStrike" cap="none">
                <a:solidFill>
                  <a:schemeClr val="dk2"/>
                </a:solidFill>
                <a:latin typeface="Calibri"/>
                <a:ea typeface="Calibri"/>
                <a:cs typeface="Calibri"/>
                <a:sym typeface="Calibri"/>
              </a:defRPr>
            </a:lvl9pPr>
          </a:lstStyle>
          <a:p>
            <a:endParaRPr/>
          </a:p>
        </p:txBody>
      </p:sp>
      <p:sp>
        <p:nvSpPr>
          <p:cNvPr id="42" name="Google Shape;42;p2"/>
          <p:cNvSpPr txBox="1">
            <a:spLocks noGrp="1"/>
          </p:cNvSpPr>
          <p:nvPr>
            <p:ph type="ftr" idx="11"/>
          </p:nvPr>
        </p:nvSpPr>
        <p:spPr>
          <a:xfrm>
            <a:off x="7265116" y="4205288"/>
            <a:ext cx="172720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2"/>
          <p:cNvSpPr txBox="1">
            <a:spLocks noGrp="1"/>
          </p:cNvSpPr>
          <p:nvPr>
            <p:ph type="dt" idx="10"/>
          </p:nvPr>
        </p:nvSpPr>
        <p:spPr>
          <a:xfrm>
            <a:off x="9043832" y="4206240"/>
            <a:ext cx="1280160"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2"/>
          <p:cNvSpPr txBox="1">
            <a:spLocks noGrp="1"/>
          </p:cNvSpPr>
          <p:nvPr>
            <p:ph type="sldNum" idx="12"/>
          </p:nvPr>
        </p:nvSpPr>
        <p:spPr>
          <a:xfrm>
            <a:off x="11093451" y="1136"/>
            <a:ext cx="996949"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chemeClr val="lt1"/>
                </a:solidFill>
                <a:latin typeface="Calibri"/>
                <a:ea typeface="Calibri"/>
                <a:cs typeface="Calibri"/>
                <a:sym typeface="Calibri"/>
              </a:defRPr>
            </a:lvl1pPr>
            <a:lvl2pPr marL="0" marR="0" lvl="1" indent="0" algn="r" rtl="0">
              <a:spcBef>
                <a:spcPts val="0"/>
              </a:spcBef>
              <a:buNone/>
              <a:defRPr sz="1800" b="0" i="0" u="none" strike="noStrike" cap="none">
                <a:solidFill>
                  <a:schemeClr val="lt1"/>
                </a:solidFill>
                <a:latin typeface="Calibri"/>
                <a:ea typeface="Calibri"/>
                <a:cs typeface="Calibri"/>
                <a:sym typeface="Calibri"/>
              </a:defRPr>
            </a:lvl2pPr>
            <a:lvl3pPr marL="0" marR="0" lvl="2" indent="0" algn="r" rtl="0">
              <a:spcBef>
                <a:spcPts val="0"/>
              </a:spcBef>
              <a:buNone/>
              <a:defRPr sz="1800" b="0" i="0" u="none" strike="noStrike" cap="none">
                <a:solidFill>
                  <a:schemeClr val="lt1"/>
                </a:solidFill>
                <a:latin typeface="Calibri"/>
                <a:ea typeface="Calibri"/>
                <a:cs typeface="Calibri"/>
                <a:sym typeface="Calibri"/>
              </a:defRPr>
            </a:lvl3pPr>
            <a:lvl4pPr marL="0" marR="0" lvl="3" indent="0" algn="r" rtl="0">
              <a:spcBef>
                <a:spcPts val="0"/>
              </a:spcBef>
              <a:buNone/>
              <a:defRPr sz="1800" b="0" i="0" u="none" strike="noStrike" cap="none">
                <a:solidFill>
                  <a:schemeClr val="lt1"/>
                </a:solidFill>
                <a:latin typeface="Calibri"/>
                <a:ea typeface="Calibri"/>
                <a:cs typeface="Calibri"/>
                <a:sym typeface="Calibri"/>
              </a:defRPr>
            </a:lvl4pPr>
            <a:lvl5pPr marL="0" marR="0" lvl="4" indent="0" algn="r" rtl="0">
              <a:spcBef>
                <a:spcPts val="0"/>
              </a:spcBef>
              <a:buNone/>
              <a:defRPr sz="1800" b="0" i="0" u="none" strike="noStrike" cap="none">
                <a:solidFill>
                  <a:schemeClr val="lt1"/>
                </a:solidFill>
                <a:latin typeface="Calibri"/>
                <a:ea typeface="Calibri"/>
                <a:cs typeface="Calibri"/>
                <a:sym typeface="Calibri"/>
              </a:defRPr>
            </a:lvl5pPr>
            <a:lvl6pPr marL="0" marR="0" lvl="5" indent="0" algn="r" rtl="0">
              <a:spcBef>
                <a:spcPts val="0"/>
              </a:spcBef>
              <a:buNone/>
              <a:defRPr sz="1800" b="0" i="0" u="none" strike="noStrike" cap="none">
                <a:solidFill>
                  <a:schemeClr val="lt1"/>
                </a:solidFill>
                <a:latin typeface="Calibri"/>
                <a:ea typeface="Calibri"/>
                <a:cs typeface="Calibri"/>
                <a:sym typeface="Calibri"/>
              </a:defRPr>
            </a:lvl6pPr>
            <a:lvl7pPr marL="0" marR="0" lvl="6" indent="0" algn="r" rtl="0">
              <a:spcBef>
                <a:spcPts val="0"/>
              </a:spcBef>
              <a:buNone/>
              <a:defRPr sz="1800" b="0" i="0" u="none" strike="noStrike" cap="none">
                <a:solidFill>
                  <a:schemeClr val="lt1"/>
                </a:solidFill>
                <a:latin typeface="Calibri"/>
                <a:ea typeface="Calibri"/>
                <a:cs typeface="Calibri"/>
                <a:sym typeface="Calibri"/>
              </a:defRPr>
            </a:lvl7pPr>
            <a:lvl8pPr marL="0" marR="0" lvl="7" indent="0" algn="r" rtl="0">
              <a:spcBef>
                <a:spcPts val="0"/>
              </a:spcBef>
              <a:buNone/>
              <a:defRPr sz="1800" b="0" i="0" u="none" strike="noStrike" cap="none">
                <a:solidFill>
                  <a:schemeClr val="lt1"/>
                </a:solidFill>
                <a:latin typeface="Calibri"/>
                <a:ea typeface="Calibri"/>
                <a:cs typeface="Calibri"/>
                <a:sym typeface="Calibri"/>
              </a:defRPr>
            </a:lvl8pPr>
            <a:lvl9pPr marL="0" marR="0" lvl="8" indent="0" algn="r" rtl="0">
              <a:spcBef>
                <a:spcPts val="0"/>
              </a:spcBef>
              <a:buNone/>
              <a:defRPr sz="1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3"/>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3"/>
          <p:cNvSpPr txBox="1">
            <a:spLocks noGrp="1"/>
          </p:cNvSpPr>
          <p:nvPr>
            <p:ph type="body" idx="1"/>
          </p:nvPr>
        </p:nvSpPr>
        <p:spPr>
          <a:xfrm>
            <a:off x="609600" y="2257891"/>
            <a:ext cx="10972800" cy="4325112"/>
          </a:xfrm>
          <a:prstGeom prst="rect">
            <a:avLst/>
          </a:prstGeom>
          <a:noFill/>
          <a:ln>
            <a:noFill/>
          </a:ln>
        </p:spPr>
        <p:txBody>
          <a:bodyPr spcFirstLastPara="1" wrap="square" lIns="91425" tIns="45700" rIns="91425" bIns="45700" anchor="t" anchorCtr="0"/>
          <a:lstStyle>
            <a:lvl1pPr marL="457200" marR="0" lvl="0" indent="-406400" algn="l" rtl="0">
              <a:spcBef>
                <a:spcPts val="300"/>
              </a:spcBef>
              <a:spcAft>
                <a:spcPts val="0"/>
              </a:spcAft>
              <a:buClr>
                <a:srgbClr val="297D53"/>
              </a:buClr>
              <a:buSzPts val="2800"/>
              <a:buFont typeface="Georgia"/>
              <a:buChar char="•"/>
              <a:defRPr sz="2800" b="0" i="0" u="none" strike="noStrike" cap="none">
                <a:solidFill>
                  <a:schemeClr val="dk2"/>
                </a:solidFill>
                <a:latin typeface="Calibri"/>
                <a:ea typeface="Calibri"/>
                <a:cs typeface="Calibri"/>
                <a:sym typeface="Calibri"/>
              </a:defRPr>
            </a:lvl1pPr>
            <a:lvl2pPr marL="914400" marR="0" lvl="1" indent="-393700" algn="l" rtl="0">
              <a:spcBef>
                <a:spcPts val="300"/>
              </a:spcBef>
              <a:spcAft>
                <a:spcPts val="0"/>
              </a:spcAft>
              <a:buClr>
                <a:srgbClr val="4A7B29"/>
              </a:buClr>
              <a:buSzPts val="2600"/>
              <a:buFont typeface="Georgia"/>
              <a:buChar char="▫"/>
              <a:defRPr sz="2600" b="0" i="0" u="none" strike="noStrike" cap="none">
                <a:solidFill>
                  <a:schemeClr val="dk2"/>
                </a:solidFill>
                <a:latin typeface="Calibri"/>
                <a:ea typeface="Calibri"/>
                <a:cs typeface="Calibri"/>
                <a:sym typeface="Calibri"/>
              </a:defRPr>
            </a:lvl2pPr>
            <a:lvl3pPr marL="1371600" marR="0" lvl="2" indent="-381000"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L="1828800" marR="0" lvl="3" indent="-368300" algn="l" rtl="0">
              <a:spcBef>
                <a:spcPts val="300"/>
              </a:spcBef>
              <a:spcAft>
                <a:spcPts val="0"/>
              </a:spcAft>
              <a:buClr>
                <a:srgbClr val="4C661A"/>
              </a:buClr>
              <a:buSzPts val="2200"/>
              <a:buFont typeface="Noto Sans Symbols"/>
              <a:buChar char="⚫"/>
              <a:defRPr sz="2200" b="0" i="0" u="none" strike="noStrike" cap="none">
                <a:solidFill>
                  <a:schemeClr val="dk2"/>
                </a:solidFill>
                <a:latin typeface="Calibri"/>
                <a:ea typeface="Calibri"/>
                <a:cs typeface="Calibri"/>
                <a:sym typeface="Calibri"/>
              </a:defRPr>
            </a:lvl4pPr>
            <a:lvl5pPr marL="2286000" marR="0" lvl="4"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48" name="Google Shape;48;p3"/>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3"/>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3"/>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4"/>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4"/>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4"/>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5"/>
          <p:cNvSpPr txBox="1">
            <a:spLocks noGrp="1"/>
          </p:cNvSpPr>
          <p:nvPr>
            <p:ph type="title"/>
          </p:nvPr>
        </p:nvSpPr>
        <p:spPr>
          <a:xfrm>
            <a:off x="963084" y="1968322"/>
            <a:ext cx="10363200" cy="136207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accent2"/>
              </a:buClr>
              <a:buSzPts val="4300"/>
              <a:buFont typeface="Calibri"/>
              <a:buNone/>
              <a:defRPr sz="4300" b="1" i="0" u="none" strike="noStrike" cap="none">
                <a:solidFill>
                  <a:schemeClr val="accen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5"/>
          <p:cNvSpPr txBox="1">
            <a:spLocks noGrp="1"/>
          </p:cNvSpPr>
          <p:nvPr>
            <p:ph type="body" idx="1"/>
          </p:nvPr>
        </p:nvSpPr>
        <p:spPr>
          <a:xfrm>
            <a:off x="963084" y="3367088"/>
            <a:ext cx="10363200" cy="1509712"/>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297D53"/>
              </a:buClr>
              <a:buSzPts val="2100"/>
              <a:buFont typeface="Georgia"/>
              <a:buNone/>
              <a:defRPr sz="2100" b="0" i="0" u="none" strike="noStrike" cap="none">
                <a:solidFill>
                  <a:schemeClr val="dk2"/>
                </a:solidFill>
                <a:latin typeface="Calibri"/>
                <a:ea typeface="Calibri"/>
                <a:cs typeface="Calibri"/>
                <a:sym typeface="Calibri"/>
              </a:defRPr>
            </a:lvl1pPr>
            <a:lvl2pPr marL="914400" marR="0" lvl="1" indent="-228600" algn="l" rtl="0">
              <a:spcBef>
                <a:spcPts val="300"/>
              </a:spcBef>
              <a:spcAft>
                <a:spcPts val="0"/>
              </a:spcAft>
              <a:buClr>
                <a:srgbClr val="4A7B29"/>
              </a:buClr>
              <a:buSzPts val="1800"/>
              <a:buFont typeface="Georgia"/>
              <a:buNone/>
              <a:defRPr sz="1800" b="0" i="0" u="none" strike="noStrike" cap="none">
                <a:solidFill>
                  <a:srgbClr val="888888"/>
                </a:solidFill>
                <a:latin typeface="Calibri"/>
                <a:ea typeface="Calibri"/>
                <a:cs typeface="Calibri"/>
                <a:sym typeface="Calibri"/>
              </a:defRPr>
            </a:lvl2pPr>
            <a:lvl3pPr marL="1371600" marR="0" lvl="2" indent="-228600" algn="l" rtl="0">
              <a:spcBef>
                <a:spcPts val="300"/>
              </a:spcBef>
              <a:spcAft>
                <a:spcPts val="0"/>
              </a:spcAft>
              <a:buClr>
                <a:srgbClr val="4C661A"/>
              </a:buClr>
              <a:buSzPts val="1600"/>
              <a:buFont typeface="Noto Sans Symbols"/>
              <a:buNone/>
              <a:defRPr sz="1600" b="0" i="0" u="none" strike="noStrike" cap="none">
                <a:solidFill>
                  <a:srgbClr val="888888"/>
                </a:solidFill>
                <a:latin typeface="Calibri"/>
                <a:ea typeface="Calibri"/>
                <a:cs typeface="Calibri"/>
                <a:sym typeface="Calibri"/>
              </a:defRPr>
            </a:lvl3pPr>
            <a:lvl4pPr marL="1828800" marR="0" lvl="3" indent="-228600" algn="l" rtl="0">
              <a:spcBef>
                <a:spcPts val="300"/>
              </a:spcBef>
              <a:spcAft>
                <a:spcPts val="0"/>
              </a:spcAft>
              <a:buClr>
                <a:srgbClr val="4C661A"/>
              </a:buClr>
              <a:buSzPts val="1400"/>
              <a:buFont typeface="Noto Sans Symbols"/>
              <a:buNone/>
              <a:defRPr sz="1400" b="0" i="0" u="none" strike="noStrike" cap="none">
                <a:solidFill>
                  <a:srgbClr val="888888"/>
                </a:solidFill>
                <a:latin typeface="Calibri"/>
                <a:ea typeface="Calibri"/>
                <a:cs typeface="Calibri"/>
                <a:sym typeface="Calibri"/>
              </a:defRPr>
            </a:lvl4pPr>
            <a:lvl5pPr marL="2286000" marR="0" lvl="4" indent="-228600" algn="l" rtl="0">
              <a:spcBef>
                <a:spcPts val="300"/>
              </a:spcBef>
              <a:spcAft>
                <a:spcPts val="0"/>
              </a:spcAft>
              <a:buClr>
                <a:srgbClr val="4C661A"/>
              </a:buClr>
              <a:buSzPts val="1400"/>
              <a:buFont typeface="Noto Sans Symbols"/>
              <a:buNone/>
              <a:defRPr sz="1400" b="0" i="0" u="none" strike="noStrike" cap="none">
                <a:solidFill>
                  <a:srgbClr val="888888"/>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58" name="Google Shape;58;p5"/>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5"/>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5"/>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6"/>
          <p:cNvSpPr txBox="1">
            <a:spLocks noGrp="1"/>
          </p:cNvSpPr>
          <p:nvPr>
            <p:ph type="title"/>
          </p:nvPr>
        </p:nvSpPr>
        <p:spPr>
          <a:xfrm>
            <a:off x="609600" y="1143000"/>
            <a:ext cx="10972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3" name="Google Shape;63;p6"/>
          <p:cNvSpPr txBox="1">
            <a:spLocks noGrp="1"/>
          </p:cNvSpPr>
          <p:nvPr>
            <p:ph type="body" idx="1"/>
          </p:nvPr>
        </p:nvSpPr>
        <p:spPr>
          <a:xfrm>
            <a:off x="609600" y="2249425"/>
            <a:ext cx="5384800" cy="4341875"/>
          </a:xfrm>
          <a:prstGeom prst="rect">
            <a:avLst/>
          </a:prstGeom>
          <a:noFill/>
          <a:ln>
            <a:noFill/>
          </a:ln>
        </p:spPr>
        <p:txBody>
          <a:bodyPr spcFirstLastPara="1" wrap="square" lIns="91425" tIns="45700" rIns="91425" bIns="45700" anchor="t" anchorCtr="0"/>
          <a:lstStyle>
            <a:lvl1pPr marL="457200" marR="0" lvl="0" indent="-355600" algn="l" rtl="0">
              <a:spcBef>
                <a:spcPts val="300"/>
              </a:spcBef>
              <a:spcAft>
                <a:spcPts val="0"/>
              </a:spcAft>
              <a:buClr>
                <a:srgbClr val="297D53"/>
              </a:buClr>
              <a:buSzPts val="2000"/>
              <a:buFont typeface="Georgia"/>
              <a:buChar char="•"/>
              <a:defRPr sz="2000" b="0" i="0" u="none" strike="noStrike" cap="none">
                <a:solidFill>
                  <a:schemeClr val="dk2"/>
                </a:solidFill>
                <a:latin typeface="Calibri"/>
                <a:ea typeface="Calibri"/>
                <a:cs typeface="Calibri"/>
                <a:sym typeface="Calibri"/>
              </a:defRPr>
            </a:lvl1pPr>
            <a:lvl2pPr marL="914400" marR="0" lvl="1" indent="-349250" algn="l" rtl="0">
              <a:spcBef>
                <a:spcPts val="300"/>
              </a:spcBef>
              <a:spcAft>
                <a:spcPts val="0"/>
              </a:spcAft>
              <a:buClr>
                <a:srgbClr val="4A7B29"/>
              </a:buClr>
              <a:buSzPts val="1900"/>
              <a:buFont typeface="Georgia"/>
              <a:buChar char="▫"/>
              <a:defRPr sz="1900" b="0" i="0" u="none" strike="noStrike" cap="none">
                <a:solidFill>
                  <a:schemeClr val="dk2"/>
                </a:solidFill>
                <a:latin typeface="Calibri"/>
                <a:ea typeface="Calibri"/>
                <a:cs typeface="Calibri"/>
                <a:sym typeface="Calibri"/>
              </a:defRPr>
            </a:lvl2pPr>
            <a:lvl3pPr marL="1371600" marR="0" lvl="2"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3pPr>
            <a:lvl4pPr marL="1828800" marR="0" lvl="3"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4pPr>
            <a:lvl5pPr marL="2286000" marR="0" lvl="4"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64" name="Google Shape;64;p6"/>
          <p:cNvSpPr txBox="1">
            <a:spLocks noGrp="1"/>
          </p:cNvSpPr>
          <p:nvPr>
            <p:ph type="body" idx="2"/>
          </p:nvPr>
        </p:nvSpPr>
        <p:spPr>
          <a:xfrm>
            <a:off x="6197600" y="2249425"/>
            <a:ext cx="5384800" cy="4341875"/>
          </a:xfrm>
          <a:prstGeom prst="rect">
            <a:avLst/>
          </a:prstGeom>
          <a:noFill/>
          <a:ln>
            <a:noFill/>
          </a:ln>
        </p:spPr>
        <p:txBody>
          <a:bodyPr spcFirstLastPara="1" wrap="square" lIns="91425" tIns="45700" rIns="91425" bIns="45700" anchor="t" anchorCtr="0"/>
          <a:lstStyle>
            <a:lvl1pPr marL="457200" marR="0" lvl="0" indent="-355600" algn="l" rtl="0">
              <a:spcBef>
                <a:spcPts val="300"/>
              </a:spcBef>
              <a:spcAft>
                <a:spcPts val="0"/>
              </a:spcAft>
              <a:buClr>
                <a:srgbClr val="297D53"/>
              </a:buClr>
              <a:buSzPts val="2000"/>
              <a:buFont typeface="Georgia"/>
              <a:buChar char="•"/>
              <a:defRPr sz="2000" b="0" i="0" u="none" strike="noStrike" cap="none">
                <a:solidFill>
                  <a:schemeClr val="dk2"/>
                </a:solidFill>
                <a:latin typeface="Calibri"/>
                <a:ea typeface="Calibri"/>
                <a:cs typeface="Calibri"/>
                <a:sym typeface="Calibri"/>
              </a:defRPr>
            </a:lvl1pPr>
            <a:lvl2pPr marL="914400" marR="0" lvl="1" indent="-349250" algn="l" rtl="0">
              <a:spcBef>
                <a:spcPts val="300"/>
              </a:spcBef>
              <a:spcAft>
                <a:spcPts val="0"/>
              </a:spcAft>
              <a:buClr>
                <a:srgbClr val="4A7B29"/>
              </a:buClr>
              <a:buSzPts val="1900"/>
              <a:buFont typeface="Georgia"/>
              <a:buChar char="▫"/>
              <a:defRPr sz="1900" b="0" i="0" u="none" strike="noStrike" cap="none">
                <a:solidFill>
                  <a:schemeClr val="dk2"/>
                </a:solidFill>
                <a:latin typeface="Calibri"/>
                <a:ea typeface="Calibri"/>
                <a:cs typeface="Calibri"/>
                <a:sym typeface="Calibri"/>
              </a:defRPr>
            </a:lvl2pPr>
            <a:lvl3pPr marL="1371600" marR="0" lvl="2"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3pPr>
            <a:lvl4pPr marL="1828800" marR="0" lvl="3"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4pPr>
            <a:lvl5pPr marL="2286000" marR="0" lvl="4"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65" name="Google Shape;65;p6"/>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6" name="Google Shape;66;p6"/>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7" name="Google Shape;67;p6"/>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sp>
        <p:nvSpPr>
          <p:cNvPr id="69" name="Google Shape;69;p7"/>
          <p:cNvSpPr txBox="1">
            <a:spLocks noGrp="1"/>
          </p:cNvSpPr>
          <p:nvPr>
            <p:ph type="title"/>
          </p:nvPr>
        </p:nvSpPr>
        <p:spPr>
          <a:xfrm>
            <a:off x="508000" y="1143000"/>
            <a:ext cx="11176000" cy="10698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7"/>
          <p:cNvSpPr txBox="1">
            <a:spLocks noGrp="1"/>
          </p:cNvSpPr>
          <p:nvPr>
            <p:ph type="body" idx="1"/>
          </p:nvPr>
        </p:nvSpPr>
        <p:spPr>
          <a:xfrm>
            <a:off x="508000" y="2244970"/>
            <a:ext cx="5388864" cy="457200"/>
          </a:xfrm>
          <a:prstGeom prst="rect">
            <a:avLst/>
          </a:prstGeom>
          <a:solidFill>
            <a:srgbClr val="9ED47A">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lstStyle>
            <a:lvl1pPr marL="457200" marR="0" lvl="0" indent="-228600" algn="l" rtl="0">
              <a:spcBef>
                <a:spcPts val="300"/>
              </a:spcBef>
              <a:spcAft>
                <a:spcPts val="0"/>
              </a:spcAft>
              <a:buClr>
                <a:srgbClr val="297D53"/>
              </a:buClr>
              <a:buSzPts val="1900"/>
              <a:buFont typeface="Georgia"/>
              <a:buNone/>
              <a:defRPr sz="1900" b="1" i="0" u="none" strike="noStrike" cap="none">
                <a:solidFill>
                  <a:srgbClr val="414141"/>
                </a:solidFill>
                <a:latin typeface="Calibri"/>
                <a:ea typeface="Calibri"/>
                <a:cs typeface="Calibri"/>
                <a:sym typeface="Calibri"/>
              </a:defRPr>
            </a:lvl1pPr>
            <a:lvl2pPr marL="914400" marR="0" lvl="1" indent="-228600" algn="l" rtl="0">
              <a:spcBef>
                <a:spcPts val="300"/>
              </a:spcBef>
              <a:spcAft>
                <a:spcPts val="0"/>
              </a:spcAft>
              <a:buClr>
                <a:srgbClr val="4A7B29"/>
              </a:buClr>
              <a:buSzPts val="2000"/>
              <a:buFont typeface="Georgia"/>
              <a:buNone/>
              <a:defRPr sz="2000" b="1" i="0" u="none" strike="noStrike" cap="none">
                <a:solidFill>
                  <a:schemeClr val="dk2"/>
                </a:solidFill>
                <a:latin typeface="Calibri"/>
                <a:ea typeface="Calibri"/>
                <a:cs typeface="Calibri"/>
                <a:sym typeface="Calibri"/>
              </a:defRPr>
            </a:lvl2pPr>
            <a:lvl3pPr marL="1371600" marR="0" lvl="2" indent="-228600" algn="l" rtl="0">
              <a:spcBef>
                <a:spcPts val="300"/>
              </a:spcBef>
              <a:spcAft>
                <a:spcPts val="0"/>
              </a:spcAft>
              <a:buClr>
                <a:srgbClr val="4C661A"/>
              </a:buClr>
              <a:buSzPts val="1800"/>
              <a:buFont typeface="Noto Sans Symbols"/>
              <a:buNone/>
              <a:defRPr sz="1800" b="1" i="0" u="none" strike="noStrike" cap="none">
                <a:solidFill>
                  <a:schemeClr val="dk2"/>
                </a:solidFill>
                <a:latin typeface="Calibri"/>
                <a:ea typeface="Calibri"/>
                <a:cs typeface="Calibri"/>
                <a:sym typeface="Calibri"/>
              </a:defRPr>
            </a:lvl3pPr>
            <a:lvl4pPr marL="1828800" marR="0" lvl="3" indent="-228600" algn="l" rtl="0">
              <a:spcBef>
                <a:spcPts val="300"/>
              </a:spcBef>
              <a:spcAft>
                <a:spcPts val="0"/>
              </a:spcAft>
              <a:buClr>
                <a:srgbClr val="4C661A"/>
              </a:buClr>
              <a:buSzPts val="1600"/>
              <a:buFont typeface="Noto Sans Symbols"/>
              <a:buNone/>
              <a:defRPr sz="1600" b="1" i="0" u="none" strike="noStrike" cap="none">
                <a:solidFill>
                  <a:schemeClr val="dk2"/>
                </a:solidFill>
                <a:latin typeface="Calibri"/>
                <a:ea typeface="Calibri"/>
                <a:cs typeface="Calibri"/>
                <a:sym typeface="Calibri"/>
              </a:defRPr>
            </a:lvl4pPr>
            <a:lvl5pPr marL="2286000" marR="0" lvl="4" indent="-228600" algn="l" rtl="0">
              <a:spcBef>
                <a:spcPts val="300"/>
              </a:spcBef>
              <a:spcAft>
                <a:spcPts val="0"/>
              </a:spcAft>
              <a:buClr>
                <a:srgbClr val="4C661A"/>
              </a:buClr>
              <a:buSzPts val="1600"/>
              <a:buFont typeface="Noto Sans Symbols"/>
              <a:buNone/>
              <a:defRPr sz="1600" b="1"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71" name="Google Shape;71;p7"/>
          <p:cNvSpPr txBox="1">
            <a:spLocks noGrp="1"/>
          </p:cNvSpPr>
          <p:nvPr>
            <p:ph type="body" idx="2"/>
          </p:nvPr>
        </p:nvSpPr>
        <p:spPr>
          <a:xfrm>
            <a:off x="508000" y="2708519"/>
            <a:ext cx="5388864" cy="3886200"/>
          </a:xfrm>
          <a:prstGeom prst="rect">
            <a:avLst/>
          </a:prstGeom>
          <a:noFill/>
          <a:ln>
            <a:noFill/>
          </a:ln>
        </p:spPr>
        <p:txBody>
          <a:bodyPr spcFirstLastPara="1" wrap="square" lIns="91425" tIns="45700" rIns="91425" bIns="45700" anchor="t" anchorCtr="0"/>
          <a:lstStyle>
            <a:lvl1pPr marL="457200" marR="0" lvl="0" indent="-355600" algn="l" rtl="0">
              <a:spcBef>
                <a:spcPts val="300"/>
              </a:spcBef>
              <a:spcAft>
                <a:spcPts val="0"/>
              </a:spcAft>
              <a:buClr>
                <a:srgbClr val="297D53"/>
              </a:buClr>
              <a:buSzPts val="2000"/>
              <a:buFont typeface="Georgia"/>
              <a:buChar char="•"/>
              <a:defRPr sz="2000" b="0" i="0" u="none" strike="noStrike" cap="none">
                <a:solidFill>
                  <a:schemeClr val="dk2"/>
                </a:solidFill>
                <a:latin typeface="Calibri"/>
                <a:ea typeface="Calibri"/>
                <a:cs typeface="Calibri"/>
                <a:sym typeface="Calibri"/>
              </a:defRPr>
            </a:lvl1pPr>
            <a:lvl2pPr marL="914400" marR="0" lvl="1" indent="-355600" algn="l" rtl="0">
              <a:spcBef>
                <a:spcPts val="300"/>
              </a:spcBef>
              <a:spcAft>
                <a:spcPts val="0"/>
              </a:spcAft>
              <a:buClr>
                <a:srgbClr val="4A7B29"/>
              </a:buClr>
              <a:buSzPts val="2000"/>
              <a:buFont typeface="Georgia"/>
              <a:buChar char="▫"/>
              <a:defRPr sz="2000" b="0" i="0" u="none" strike="noStrike" cap="none">
                <a:solidFill>
                  <a:schemeClr val="dk2"/>
                </a:solidFill>
                <a:latin typeface="Calibri"/>
                <a:ea typeface="Calibri"/>
                <a:cs typeface="Calibri"/>
                <a:sym typeface="Calibri"/>
              </a:defRPr>
            </a:lvl2pPr>
            <a:lvl3pPr marL="1371600" marR="0" lvl="2"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3pPr>
            <a:lvl4pPr marL="1828800" marR="0" lvl="3"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4pPr>
            <a:lvl5pPr marL="2286000" marR="0" lvl="4"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72" name="Google Shape;72;p7"/>
          <p:cNvSpPr txBox="1">
            <a:spLocks noGrp="1"/>
          </p:cNvSpPr>
          <p:nvPr>
            <p:ph type="body" idx="3"/>
          </p:nvPr>
        </p:nvSpPr>
        <p:spPr>
          <a:xfrm>
            <a:off x="6294968" y="2244970"/>
            <a:ext cx="5389033" cy="457200"/>
          </a:xfrm>
          <a:prstGeom prst="rect">
            <a:avLst/>
          </a:prstGeom>
          <a:solidFill>
            <a:srgbClr val="9ED47A">
              <a:alpha val="24705"/>
            </a:srgbClr>
          </a:solidFill>
          <a:ln w="12700" cap="flat" cmpd="sng">
            <a:solidFill>
              <a:schemeClr val="accent2"/>
            </a:solidFill>
            <a:prstDash val="solid"/>
            <a:round/>
            <a:headEnd type="none" w="sm" len="sm"/>
            <a:tailEnd type="none" w="sm" len="sm"/>
          </a:ln>
        </p:spPr>
        <p:txBody>
          <a:bodyPr spcFirstLastPara="1" wrap="square" lIns="91425" tIns="45700" rIns="91425" bIns="45700" anchor="ctr" anchorCtr="0"/>
          <a:lstStyle>
            <a:lvl1pPr marL="457200" marR="0" lvl="0" indent="-228600" algn="l" rtl="0">
              <a:spcBef>
                <a:spcPts val="300"/>
              </a:spcBef>
              <a:spcAft>
                <a:spcPts val="0"/>
              </a:spcAft>
              <a:buClr>
                <a:srgbClr val="297D53"/>
              </a:buClr>
              <a:buSzPts val="1900"/>
              <a:buFont typeface="Georgia"/>
              <a:buNone/>
              <a:defRPr sz="1900" b="1" i="0" u="none" strike="noStrike" cap="none">
                <a:solidFill>
                  <a:srgbClr val="414141"/>
                </a:solidFill>
                <a:latin typeface="Calibri"/>
                <a:ea typeface="Calibri"/>
                <a:cs typeface="Calibri"/>
                <a:sym typeface="Calibri"/>
              </a:defRPr>
            </a:lvl1pPr>
            <a:lvl2pPr marL="914400" marR="0" lvl="1" indent="-228600" algn="l" rtl="0">
              <a:spcBef>
                <a:spcPts val="300"/>
              </a:spcBef>
              <a:spcAft>
                <a:spcPts val="0"/>
              </a:spcAft>
              <a:buClr>
                <a:srgbClr val="4A7B29"/>
              </a:buClr>
              <a:buSzPts val="2000"/>
              <a:buFont typeface="Georgia"/>
              <a:buNone/>
              <a:defRPr sz="2000" b="1" i="0" u="none" strike="noStrike" cap="none">
                <a:solidFill>
                  <a:schemeClr val="dk2"/>
                </a:solidFill>
                <a:latin typeface="Calibri"/>
                <a:ea typeface="Calibri"/>
                <a:cs typeface="Calibri"/>
                <a:sym typeface="Calibri"/>
              </a:defRPr>
            </a:lvl2pPr>
            <a:lvl3pPr marL="1371600" marR="0" lvl="2" indent="-228600" algn="l" rtl="0">
              <a:spcBef>
                <a:spcPts val="300"/>
              </a:spcBef>
              <a:spcAft>
                <a:spcPts val="0"/>
              </a:spcAft>
              <a:buClr>
                <a:srgbClr val="4C661A"/>
              </a:buClr>
              <a:buSzPts val="1800"/>
              <a:buFont typeface="Noto Sans Symbols"/>
              <a:buNone/>
              <a:defRPr sz="1800" b="1" i="0" u="none" strike="noStrike" cap="none">
                <a:solidFill>
                  <a:schemeClr val="dk2"/>
                </a:solidFill>
                <a:latin typeface="Calibri"/>
                <a:ea typeface="Calibri"/>
                <a:cs typeface="Calibri"/>
                <a:sym typeface="Calibri"/>
              </a:defRPr>
            </a:lvl3pPr>
            <a:lvl4pPr marL="1828800" marR="0" lvl="3" indent="-228600" algn="l" rtl="0">
              <a:spcBef>
                <a:spcPts val="300"/>
              </a:spcBef>
              <a:spcAft>
                <a:spcPts val="0"/>
              </a:spcAft>
              <a:buClr>
                <a:srgbClr val="4C661A"/>
              </a:buClr>
              <a:buSzPts val="1600"/>
              <a:buFont typeface="Noto Sans Symbols"/>
              <a:buNone/>
              <a:defRPr sz="1600" b="1" i="0" u="none" strike="noStrike" cap="none">
                <a:solidFill>
                  <a:schemeClr val="dk2"/>
                </a:solidFill>
                <a:latin typeface="Calibri"/>
                <a:ea typeface="Calibri"/>
                <a:cs typeface="Calibri"/>
                <a:sym typeface="Calibri"/>
              </a:defRPr>
            </a:lvl4pPr>
            <a:lvl5pPr marL="2286000" marR="0" lvl="4" indent="-228600" algn="l" rtl="0">
              <a:spcBef>
                <a:spcPts val="300"/>
              </a:spcBef>
              <a:spcAft>
                <a:spcPts val="0"/>
              </a:spcAft>
              <a:buClr>
                <a:srgbClr val="4C661A"/>
              </a:buClr>
              <a:buSzPts val="1600"/>
              <a:buFont typeface="Noto Sans Symbols"/>
              <a:buNone/>
              <a:defRPr sz="1600" b="1"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73" name="Google Shape;73;p7"/>
          <p:cNvSpPr txBox="1">
            <a:spLocks noGrp="1"/>
          </p:cNvSpPr>
          <p:nvPr>
            <p:ph type="body" idx="4"/>
          </p:nvPr>
        </p:nvSpPr>
        <p:spPr>
          <a:xfrm>
            <a:off x="6291073" y="2708519"/>
            <a:ext cx="5389033" cy="3886200"/>
          </a:xfrm>
          <a:prstGeom prst="rect">
            <a:avLst/>
          </a:prstGeom>
          <a:noFill/>
          <a:ln>
            <a:noFill/>
          </a:ln>
        </p:spPr>
        <p:txBody>
          <a:bodyPr spcFirstLastPara="1" wrap="square" lIns="91425" tIns="45700" rIns="91425" bIns="45700" anchor="t" anchorCtr="0"/>
          <a:lstStyle>
            <a:lvl1pPr marL="457200" marR="0" lvl="0" indent="-355600" algn="l" rtl="0">
              <a:spcBef>
                <a:spcPts val="300"/>
              </a:spcBef>
              <a:spcAft>
                <a:spcPts val="0"/>
              </a:spcAft>
              <a:buClr>
                <a:srgbClr val="297D53"/>
              </a:buClr>
              <a:buSzPts val="2000"/>
              <a:buFont typeface="Georgia"/>
              <a:buChar char="•"/>
              <a:defRPr sz="2000" b="0" i="0" u="none" strike="noStrike" cap="none">
                <a:solidFill>
                  <a:schemeClr val="dk2"/>
                </a:solidFill>
                <a:latin typeface="Calibri"/>
                <a:ea typeface="Calibri"/>
                <a:cs typeface="Calibri"/>
                <a:sym typeface="Calibri"/>
              </a:defRPr>
            </a:lvl1pPr>
            <a:lvl2pPr marL="914400" marR="0" lvl="1" indent="-355600" algn="l" rtl="0">
              <a:spcBef>
                <a:spcPts val="300"/>
              </a:spcBef>
              <a:spcAft>
                <a:spcPts val="0"/>
              </a:spcAft>
              <a:buClr>
                <a:srgbClr val="4A7B29"/>
              </a:buClr>
              <a:buSzPts val="2000"/>
              <a:buFont typeface="Georgia"/>
              <a:buChar char="▫"/>
              <a:defRPr sz="2000" b="0" i="0" u="none" strike="noStrike" cap="none">
                <a:solidFill>
                  <a:schemeClr val="dk2"/>
                </a:solidFill>
                <a:latin typeface="Calibri"/>
                <a:ea typeface="Calibri"/>
                <a:cs typeface="Calibri"/>
                <a:sym typeface="Calibri"/>
              </a:defRPr>
            </a:lvl2pPr>
            <a:lvl3pPr marL="1371600" marR="0" lvl="2"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3pPr>
            <a:lvl4pPr marL="1828800" marR="0" lvl="3"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4pPr>
            <a:lvl5pPr marL="2286000" marR="0" lvl="4"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74" name="Google Shape;74;p7"/>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7"/>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7"/>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8"/>
          <p:cNvSpPr txBox="1">
            <a:spLocks noGrp="1"/>
          </p:cNvSpPr>
          <p:nvPr>
            <p:ph type="title"/>
          </p:nvPr>
        </p:nvSpPr>
        <p:spPr>
          <a:xfrm>
            <a:off x="609600" y="1143000"/>
            <a:ext cx="10972800" cy="1069848"/>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9" name="Google Shape;79;p8"/>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8"/>
          <p:cNvSpPr txBox="1">
            <a:spLocks noGrp="1"/>
          </p:cNvSpPr>
          <p:nvPr>
            <p:ph type="dt" idx="10"/>
          </p:nvPr>
        </p:nvSpPr>
        <p:spPr>
          <a:xfrm>
            <a:off x="8778240"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8"/>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2"/>
        <p:cNvGrpSpPr/>
        <p:nvPr/>
      </p:nvGrpSpPr>
      <p:grpSpPr>
        <a:xfrm>
          <a:off x="0" y="0"/>
          <a:ext cx="0" cy="0"/>
          <a:chOff x="0" y="0"/>
          <a:chExt cx="0" cy="0"/>
        </a:xfrm>
      </p:grpSpPr>
      <p:sp>
        <p:nvSpPr>
          <p:cNvPr id="83" name="Google Shape;83;p9"/>
          <p:cNvSpPr txBox="1">
            <a:spLocks noGrp="1"/>
          </p:cNvSpPr>
          <p:nvPr>
            <p:ph type="title"/>
          </p:nvPr>
        </p:nvSpPr>
        <p:spPr>
          <a:xfrm>
            <a:off x="7137995" y="1101970"/>
            <a:ext cx="4511040" cy="877824"/>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2"/>
              </a:buClr>
              <a:buSzPts val="1800"/>
              <a:buFont typeface="Calibri"/>
              <a:buNone/>
              <a:defRPr sz="18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4" name="Google Shape;84;p9"/>
          <p:cNvSpPr txBox="1">
            <a:spLocks noGrp="1"/>
          </p:cNvSpPr>
          <p:nvPr>
            <p:ph type="body" idx="1"/>
          </p:nvPr>
        </p:nvSpPr>
        <p:spPr>
          <a:xfrm>
            <a:off x="203200" y="776287"/>
            <a:ext cx="6803136" cy="5805083"/>
          </a:xfrm>
          <a:prstGeom prst="rect">
            <a:avLst/>
          </a:prstGeom>
          <a:noFill/>
          <a:ln>
            <a:noFill/>
          </a:ln>
        </p:spPr>
        <p:txBody>
          <a:bodyPr spcFirstLastPara="1" wrap="square" lIns="91425" tIns="45700" rIns="91425" bIns="45700" anchor="t" anchorCtr="0"/>
          <a:lstStyle>
            <a:lvl1pPr marL="457200" marR="0" lvl="0" indent="-431800" algn="l" rtl="0">
              <a:spcBef>
                <a:spcPts val="300"/>
              </a:spcBef>
              <a:spcAft>
                <a:spcPts val="0"/>
              </a:spcAft>
              <a:buClr>
                <a:srgbClr val="297D53"/>
              </a:buClr>
              <a:buSzPts val="3200"/>
              <a:buFont typeface="Georgia"/>
              <a:buChar char="•"/>
              <a:defRPr sz="3200" b="0" i="0" u="none" strike="noStrike" cap="none">
                <a:solidFill>
                  <a:schemeClr val="dk2"/>
                </a:solidFill>
                <a:latin typeface="Calibri"/>
                <a:ea typeface="Calibri"/>
                <a:cs typeface="Calibri"/>
                <a:sym typeface="Calibri"/>
              </a:defRPr>
            </a:lvl1pPr>
            <a:lvl2pPr marL="914400" marR="0" lvl="1" indent="-406400" algn="l" rtl="0">
              <a:spcBef>
                <a:spcPts val="300"/>
              </a:spcBef>
              <a:spcAft>
                <a:spcPts val="0"/>
              </a:spcAft>
              <a:buClr>
                <a:srgbClr val="4A7B29"/>
              </a:buClr>
              <a:buSzPts val="2800"/>
              <a:buFont typeface="Georgia"/>
              <a:buChar char="▫"/>
              <a:defRPr sz="2800" b="0" i="0" u="none" strike="noStrike" cap="none">
                <a:solidFill>
                  <a:schemeClr val="dk2"/>
                </a:solidFill>
                <a:latin typeface="Calibri"/>
                <a:ea typeface="Calibri"/>
                <a:cs typeface="Calibri"/>
                <a:sym typeface="Calibri"/>
              </a:defRPr>
            </a:lvl2pPr>
            <a:lvl3pPr marL="1371600" marR="0" lvl="2" indent="-381000"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L="1828800" marR="0" lvl="3"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4pPr>
            <a:lvl5pPr marL="2286000" marR="0" lvl="4"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85" name="Google Shape;85;p9"/>
          <p:cNvSpPr txBox="1">
            <a:spLocks noGrp="1"/>
          </p:cNvSpPr>
          <p:nvPr>
            <p:ph type="body" idx="2"/>
          </p:nvPr>
        </p:nvSpPr>
        <p:spPr>
          <a:xfrm>
            <a:off x="7137995" y="2010727"/>
            <a:ext cx="4511040" cy="4580573"/>
          </a:xfrm>
          <a:prstGeom prst="rect">
            <a:avLst/>
          </a:prstGeom>
          <a:noFill/>
          <a:ln>
            <a:noFill/>
          </a:ln>
        </p:spPr>
        <p:txBody>
          <a:bodyPr spcFirstLastPara="1" wrap="square" lIns="91425" tIns="45700" rIns="91425" bIns="45700" anchor="t" anchorCtr="0"/>
          <a:lstStyle>
            <a:lvl1pPr marL="457200" marR="0" lvl="0" indent="-228600" algn="l" rtl="0">
              <a:spcBef>
                <a:spcPts val="300"/>
              </a:spcBef>
              <a:spcAft>
                <a:spcPts val="0"/>
              </a:spcAft>
              <a:buClr>
                <a:srgbClr val="297D53"/>
              </a:buClr>
              <a:buSzPts val="1400"/>
              <a:buFont typeface="Georgia"/>
              <a:buNone/>
              <a:defRPr sz="1400" b="0" i="0" u="none" strike="noStrike" cap="none">
                <a:solidFill>
                  <a:schemeClr val="dk2"/>
                </a:solidFill>
                <a:latin typeface="Calibri"/>
                <a:ea typeface="Calibri"/>
                <a:cs typeface="Calibri"/>
                <a:sym typeface="Calibri"/>
              </a:defRPr>
            </a:lvl1pPr>
            <a:lvl2pPr marL="914400" marR="0" lvl="1" indent="-228600" algn="l" rtl="0">
              <a:spcBef>
                <a:spcPts val="300"/>
              </a:spcBef>
              <a:spcAft>
                <a:spcPts val="0"/>
              </a:spcAft>
              <a:buClr>
                <a:srgbClr val="4A7B29"/>
              </a:buClr>
              <a:buSzPts val="1200"/>
              <a:buFont typeface="Georgia"/>
              <a:buNone/>
              <a:defRPr sz="1200" b="0" i="0" u="none" strike="noStrike" cap="none">
                <a:solidFill>
                  <a:schemeClr val="dk2"/>
                </a:solidFill>
                <a:latin typeface="Calibri"/>
                <a:ea typeface="Calibri"/>
                <a:cs typeface="Calibri"/>
                <a:sym typeface="Calibri"/>
              </a:defRPr>
            </a:lvl2pPr>
            <a:lvl3pPr marL="1371600" marR="0" lvl="2" indent="-228600" algn="l" rtl="0">
              <a:spcBef>
                <a:spcPts val="300"/>
              </a:spcBef>
              <a:spcAft>
                <a:spcPts val="0"/>
              </a:spcAft>
              <a:buClr>
                <a:srgbClr val="4C661A"/>
              </a:buClr>
              <a:buSzPts val="1000"/>
              <a:buFont typeface="Noto Sans Symbols"/>
              <a:buNone/>
              <a:defRPr sz="1000" b="0" i="0" u="none" strike="noStrike" cap="none">
                <a:solidFill>
                  <a:schemeClr val="dk2"/>
                </a:solidFill>
                <a:latin typeface="Calibri"/>
                <a:ea typeface="Calibri"/>
                <a:cs typeface="Calibri"/>
                <a:sym typeface="Calibri"/>
              </a:defRPr>
            </a:lvl3pPr>
            <a:lvl4pPr marL="1828800" marR="0" lvl="3" indent="-228600" algn="l" rtl="0">
              <a:spcBef>
                <a:spcPts val="300"/>
              </a:spcBef>
              <a:spcAft>
                <a:spcPts val="0"/>
              </a:spcAft>
              <a:buClr>
                <a:srgbClr val="4C661A"/>
              </a:buClr>
              <a:buSzPts val="900"/>
              <a:buFont typeface="Noto Sans Symbols"/>
              <a:buNone/>
              <a:defRPr sz="900" b="0" i="0" u="none" strike="noStrike" cap="none">
                <a:solidFill>
                  <a:schemeClr val="dk2"/>
                </a:solidFill>
                <a:latin typeface="Calibri"/>
                <a:ea typeface="Calibri"/>
                <a:cs typeface="Calibri"/>
                <a:sym typeface="Calibri"/>
              </a:defRPr>
            </a:lvl4pPr>
            <a:lvl5pPr marL="2286000" marR="0" lvl="4" indent="-228600" algn="l" rtl="0">
              <a:spcBef>
                <a:spcPts val="300"/>
              </a:spcBef>
              <a:spcAft>
                <a:spcPts val="0"/>
              </a:spcAft>
              <a:buClr>
                <a:srgbClr val="4C661A"/>
              </a:buClr>
              <a:buSzPts val="900"/>
              <a:buFont typeface="Noto Sans Symbols"/>
              <a:buNone/>
              <a:defRPr sz="9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86" name="Google Shape;86;p9"/>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9"/>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9"/>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9"/>
        <p:cNvGrpSpPr/>
        <p:nvPr/>
      </p:nvGrpSpPr>
      <p:grpSpPr>
        <a:xfrm>
          <a:off x="0" y="0"/>
          <a:ext cx="0" cy="0"/>
          <a:chOff x="0" y="0"/>
          <a:chExt cx="0" cy="0"/>
        </a:xfrm>
      </p:grpSpPr>
      <p:sp>
        <p:nvSpPr>
          <p:cNvPr id="90" name="Google Shape;90;p10"/>
          <p:cNvSpPr txBox="1">
            <a:spLocks noGrp="1"/>
          </p:cNvSpPr>
          <p:nvPr>
            <p:ph type="title"/>
          </p:nvPr>
        </p:nvSpPr>
        <p:spPr>
          <a:xfrm rot="-5400000">
            <a:off x="5304297" y="3058778"/>
            <a:ext cx="4681637" cy="782404"/>
          </a:xfrm>
          <a:prstGeom prst="rect">
            <a:avLst/>
          </a:prstGeom>
          <a:noFill/>
          <a:ln>
            <a:noFill/>
          </a:ln>
        </p:spPr>
        <p:txBody>
          <a:bodyPr spcFirstLastPara="1" wrap="square" lIns="45700" tIns="0" rIns="45700" bIns="45700" anchor="t" anchorCtr="0"/>
          <a:lstStyle>
            <a:lvl1pPr marR="0" lvl="0" algn="ctr" rtl="0">
              <a:spcBef>
                <a:spcPts val="0"/>
              </a:spcBef>
              <a:spcAft>
                <a:spcPts val="0"/>
              </a:spcAft>
              <a:buClr>
                <a:schemeClr val="dk2"/>
              </a:buClr>
              <a:buSzPts val="2000"/>
              <a:buFont typeface="Calibri"/>
              <a:buNone/>
              <a:defRPr sz="2000" b="1"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10" descr="An empty placeholder to add an image. Click on the placeholder and select the image that you wish to add"/>
          <p:cNvSpPr>
            <a:spLocks noGrp="1"/>
          </p:cNvSpPr>
          <p:nvPr>
            <p:ph type="pic" idx="2"/>
          </p:nvPr>
        </p:nvSpPr>
        <p:spPr>
          <a:xfrm>
            <a:off x="538228" y="1143000"/>
            <a:ext cx="6096000" cy="4572000"/>
          </a:xfrm>
          <a:prstGeom prst="rect">
            <a:avLst/>
          </a:prstGeom>
          <a:solidFill>
            <a:srgbClr val="EAEAEA"/>
          </a:solidFill>
          <a:ln w="50800" cap="flat" cmpd="sng">
            <a:solidFill>
              <a:srgbClr val="FFFFFF"/>
            </a:solidFill>
            <a:prstDash val="solid"/>
            <a:miter lim="800000"/>
            <a:headEnd type="none" w="sm" len="sm"/>
            <a:tailEnd type="none" w="sm" len="sm"/>
          </a:ln>
          <a:effectLst>
            <a:outerShdw blurRad="57150" dist="31750" dir="4800000" algn="tl" rotWithShape="0">
              <a:srgbClr val="000000">
                <a:alpha val="24705"/>
              </a:srgbClr>
            </a:outerShdw>
          </a:effectLst>
        </p:spPr>
        <p:txBody>
          <a:bodyPr spcFirstLastPara="1" wrap="square" lIns="91425" tIns="45700" rIns="91425" bIns="45700" anchor="t" anchorCtr="0"/>
          <a:lstStyle>
            <a:lvl1pPr marR="0" lvl="0" algn="l" rtl="0">
              <a:spcBef>
                <a:spcPts val="300"/>
              </a:spcBef>
              <a:spcAft>
                <a:spcPts val="0"/>
              </a:spcAft>
              <a:buClr>
                <a:srgbClr val="297D53"/>
              </a:buClr>
              <a:buSzPts val="3200"/>
              <a:buFont typeface="Georgia"/>
              <a:buNone/>
              <a:defRPr sz="3200" b="0" i="0" u="none" strike="noStrike" cap="none">
                <a:solidFill>
                  <a:schemeClr val="dk2"/>
                </a:solidFill>
                <a:latin typeface="Calibri"/>
                <a:ea typeface="Calibri"/>
                <a:cs typeface="Calibri"/>
                <a:sym typeface="Calibri"/>
              </a:defRPr>
            </a:lvl1pPr>
            <a:lvl2pPr marR="0" lvl="1" algn="l" rtl="0">
              <a:spcBef>
                <a:spcPts val="300"/>
              </a:spcBef>
              <a:spcAft>
                <a:spcPts val="0"/>
              </a:spcAft>
              <a:buClr>
                <a:srgbClr val="4A7B29"/>
              </a:buClr>
              <a:buSzPts val="2600"/>
              <a:buFont typeface="Georgia"/>
              <a:buChar char="▫"/>
              <a:defRPr sz="2600" b="0" i="0" u="none" strike="noStrike" cap="none">
                <a:solidFill>
                  <a:schemeClr val="dk2"/>
                </a:solidFill>
                <a:latin typeface="Calibri"/>
                <a:ea typeface="Calibri"/>
                <a:cs typeface="Calibri"/>
                <a:sym typeface="Calibri"/>
              </a:defRPr>
            </a:lvl2pPr>
            <a:lvl3pPr marR="0" lvl="2"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R="0" lvl="3" algn="l" rtl="0">
              <a:spcBef>
                <a:spcPts val="300"/>
              </a:spcBef>
              <a:spcAft>
                <a:spcPts val="0"/>
              </a:spcAft>
              <a:buClr>
                <a:srgbClr val="4C661A"/>
              </a:buClr>
              <a:buSzPts val="2200"/>
              <a:buFont typeface="Noto Sans Symbols"/>
              <a:buChar char="⚫"/>
              <a:defRPr sz="2200" b="0" i="0" u="none" strike="noStrike" cap="none">
                <a:solidFill>
                  <a:schemeClr val="dk2"/>
                </a:solidFill>
                <a:latin typeface="Calibri"/>
                <a:ea typeface="Calibri"/>
                <a:cs typeface="Calibri"/>
                <a:sym typeface="Calibri"/>
              </a:defRPr>
            </a:lvl4pPr>
            <a:lvl5pPr marR="0" lvl="4"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R="0" lvl="5"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R="0" lvl="6"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R="0" lvl="7"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R="0" lvl="8"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92" name="Google Shape;92;p10"/>
          <p:cNvSpPr txBox="1">
            <a:spLocks noGrp="1"/>
          </p:cNvSpPr>
          <p:nvPr>
            <p:ph type="body" idx="1"/>
          </p:nvPr>
        </p:nvSpPr>
        <p:spPr>
          <a:xfrm>
            <a:off x="8117924" y="3274309"/>
            <a:ext cx="3454400" cy="2516489"/>
          </a:xfrm>
          <a:prstGeom prst="rect">
            <a:avLst/>
          </a:prstGeom>
          <a:noFill/>
          <a:ln>
            <a:noFill/>
          </a:ln>
        </p:spPr>
        <p:txBody>
          <a:bodyPr spcFirstLastPara="1" wrap="square" lIns="0" tIns="0" rIns="45700" bIns="45700" anchor="t" anchorCtr="0"/>
          <a:lstStyle>
            <a:lvl1pPr marL="457200" marR="0" lvl="0" indent="-228600" algn="l" rtl="0">
              <a:lnSpc>
                <a:spcPct val="100000"/>
              </a:lnSpc>
              <a:spcBef>
                <a:spcPts val="0"/>
              </a:spcBef>
              <a:spcAft>
                <a:spcPts val="0"/>
              </a:spcAft>
              <a:buClr>
                <a:srgbClr val="297D53"/>
              </a:buClr>
              <a:buSzPts val="1300"/>
              <a:buFont typeface="Georgia"/>
              <a:buNone/>
              <a:defRPr sz="1300" b="0" i="0" u="none" strike="noStrike" cap="none">
                <a:solidFill>
                  <a:schemeClr val="dk2"/>
                </a:solidFill>
                <a:latin typeface="Calibri"/>
                <a:ea typeface="Calibri"/>
                <a:cs typeface="Calibri"/>
                <a:sym typeface="Calibri"/>
              </a:defRPr>
            </a:lvl1pPr>
            <a:lvl2pPr marL="914400" marR="0" lvl="1" indent="-228600" algn="l" rtl="0">
              <a:spcBef>
                <a:spcPts val="300"/>
              </a:spcBef>
              <a:spcAft>
                <a:spcPts val="0"/>
              </a:spcAft>
              <a:buClr>
                <a:srgbClr val="4A7B29"/>
              </a:buClr>
              <a:buSzPts val="1200"/>
              <a:buFont typeface="Georgia"/>
              <a:buNone/>
              <a:defRPr sz="1200" b="0" i="0" u="none" strike="noStrike" cap="none">
                <a:solidFill>
                  <a:schemeClr val="dk2"/>
                </a:solidFill>
                <a:latin typeface="Calibri"/>
                <a:ea typeface="Calibri"/>
                <a:cs typeface="Calibri"/>
                <a:sym typeface="Calibri"/>
              </a:defRPr>
            </a:lvl2pPr>
            <a:lvl3pPr marL="1371600" marR="0" lvl="2" indent="-228600" algn="l" rtl="0">
              <a:spcBef>
                <a:spcPts val="300"/>
              </a:spcBef>
              <a:spcAft>
                <a:spcPts val="0"/>
              </a:spcAft>
              <a:buClr>
                <a:srgbClr val="4C661A"/>
              </a:buClr>
              <a:buSzPts val="1000"/>
              <a:buFont typeface="Noto Sans Symbols"/>
              <a:buNone/>
              <a:defRPr sz="1000" b="0" i="0" u="none" strike="noStrike" cap="none">
                <a:solidFill>
                  <a:schemeClr val="dk2"/>
                </a:solidFill>
                <a:latin typeface="Calibri"/>
                <a:ea typeface="Calibri"/>
                <a:cs typeface="Calibri"/>
                <a:sym typeface="Calibri"/>
              </a:defRPr>
            </a:lvl3pPr>
            <a:lvl4pPr marL="1828800" marR="0" lvl="3" indent="-228600" algn="l" rtl="0">
              <a:spcBef>
                <a:spcPts val="300"/>
              </a:spcBef>
              <a:spcAft>
                <a:spcPts val="0"/>
              </a:spcAft>
              <a:buClr>
                <a:srgbClr val="4C661A"/>
              </a:buClr>
              <a:buSzPts val="900"/>
              <a:buFont typeface="Noto Sans Symbols"/>
              <a:buNone/>
              <a:defRPr sz="900" b="0" i="0" u="none" strike="noStrike" cap="none">
                <a:solidFill>
                  <a:schemeClr val="dk2"/>
                </a:solidFill>
                <a:latin typeface="Calibri"/>
                <a:ea typeface="Calibri"/>
                <a:cs typeface="Calibri"/>
                <a:sym typeface="Calibri"/>
              </a:defRPr>
            </a:lvl4pPr>
            <a:lvl5pPr marL="2286000" marR="0" lvl="4" indent="-228600" algn="l" rtl="0">
              <a:spcBef>
                <a:spcPts val="300"/>
              </a:spcBef>
              <a:spcAft>
                <a:spcPts val="0"/>
              </a:spcAft>
              <a:buClr>
                <a:srgbClr val="4C661A"/>
              </a:buClr>
              <a:buSzPts val="900"/>
              <a:buFont typeface="Noto Sans Symbols"/>
              <a:buNone/>
              <a:defRPr sz="9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93" name="Google Shape;93;p10"/>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4" name="Google Shape;94;p10"/>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5" name="Google Shape;95;p10"/>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6"/>
        <p:cNvGrpSpPr/>
        <p:nvPr/>
      </p:nvGrpSpPr>
      <p:grpSpPr>
        <a:xfrm>
          <a:off x="0" y="0"/>
          <a:ext cx="0" cy="0"/>
          <a:chOff x="0" y="0"/>
          <a:chExt cx="0" cy="0"/>
        </a:xfrm>
      </p:grpSpPr>
      <p:sp>
        <p:nvSpPr>
          <p:cNvPr id="97" name="Google Shape;97;p11"/>
          <p:cNvSpPr txBox="1">
            <a:spLocks noGrp="1"/>
          </p:cNvSpPr>
          <p:nvPr>
            <p:ph type="title"/>
          </p:nvPr>
        </p:nvSpPr>
        <p:spPr>
          <a:xfrm>
            <a:off x="609600" y="1143000"/>
            <a:ext cx="10972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 name="Google Shape;98;p11"/>
          <p:cNvSpPr txBox="1">
            <a:spLocks noGrp="1"/>
          </p:cNvSpPr>
          <p:nvPr>
            <p:ph type="body" idx="1"/>
          </p:nvPr>
        </p:nvSpPr>
        <p:spPr>
          <a:xfrm rot="5400000">
            <a:off x="3933444" y="-1074420"/>
            <a:ext cx="4325112" cy="10972800"/>
          </a:xfrm>
          <a:prstGeom prst="rect">
            <a:avLst/>
          </a:prstGeom>
          <a:noFill/>
          <a:ln>
            <a:noFill/>
          </a:ln>
        </p:spPr>
        <p:txBody>
          <a:bodyPr spcFirstLastPara="1" wrap="square" lIns="91425" tIns="45700" rIns="91425" bIns="45700" anchor="t" anchorCtr="0"/>
          <a:lstStyle>
            <a:lvl1pPr marL="457200" marR="0" lvl="0" indent="-406400" algn="l" rtl="0">
              <a:spcBef>
                <a:spcPts val="300"/>
              </a:spcBef>
              <a:spcAft>
                <a:spcPts val="0"/>
              </a:spcAft>
              <a:buClr>
                <a:srgbClr val="297D53"/>
              </a:buClr>
              <a:buSzPts val="2800"/>
              <a:buFont typeface="Georgia"/>
              <a:buChar char="•"/>
              <a:defRPr sz="2800" b="0" i="0" u="none" strike="noStrike" cap="none">
                <a:solidFill>
                  <a:schemeClr val="dk2"/>
                </a:solidFill>
                <a:latin typeface="Calibri"/>
                <a:ea typeface="Calibri"/>
                <a:cs typeface="Calibri"/>
                <a:sym typeface="Calibri"/>
              </a:defRPr>
            </a:lvl1pPr>
            <a:lvl2pPr marL="914400" marR="0" lvl="1" indent="-393700" algn="l" rtl="0">
              <a:spcBef>
                <a:spcPts val="300"/>
              </a:spcBef>
              <a:spcAft>
                <a:spcPts val="0"/>
              </a:spcAft>
              <a:buClr>
                <a:srgbClr val="4A7B29"/>
              </a:buClr>
              <a:buSzPts val="2600"/>
              <a:buFont typeface="Georgia"/>
              <a:buChar char="▫"/>
              <a:defRPr sz="2600" b="0" i="0" u="none" strike="noStrike" cap="none">
                <a:solidFill>
                  <a:schemeClr val="dk2"/>
                </a:solidFill>
                <a:latin typeface="Calibri"/>
                <a:ea typeface="Calibri"/>
                <a:cs typeface="Calibri"/>
                <a:sym typeface="Calibri"/>
              </a:defRPr>
            </a:lvl2pPr>
            <a:lvl3pPr marL="1371600" marR="0" lvl="2" indent="-381000"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L="1828800" marR="0" lvl="3" indent="-368300" algn="l" rtl="0">
              <a:spcBef>
                <a:spcPts val="300"/>
              </a:spcBef>
              <a:spcAft>
                <a:spcPts val="0"/>
              </a:spcAft>
              <a:buClr>
                <a:srgbClr val="4C661A"/>
              </a:buClr>
              <a:buSzPts val="2200"/>
              <a:buFont typeface="Noto Sans Symbols"/>
              <a:buChar char="⚫"/>
              <a:defRPr sz="2200" b="0" i="0" u="none" strike="noStrike" cap="none">
                <a:solidFill>
                  <a:schemeClr val="dk2"/>
                </a:solidFill>
                <a:latin typeface="Calibri"/>
                <a:ea typeface="Calibri"/>
                <a:cs typeface="Calibri"/>
                <a:sym typeface="Calibri"/>
              </a:defRPr>
            </a:lvl4pPr>
            <a:lvl5pPr marL="2286000" marR="0" lvl="4"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99" name="Google Shape;99;p11"/>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p11"/>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11"/>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2"/>
        <p:cNvGrpSpPr/>
        <p:nvPr/>
      </p:nvGrpSpPr>
      <p:grpSpPr>
        <a:xfrm>
          <a:off x="0" y="0"/>
          <a:ext cx="0" cy="0"/>
          <a:chOff x="0" y="0"/>
          <a:chExt cx="0" cy="0"/>
        </a:xfrm>
      </p:grpSpPr>
      <p:sp>
        <p:nvSpPr>
          <p:cNvPr id="103" name="Google Shape;103;p12"/>
          <p:cNvSpPr txBox="1">
            <a:spLocks noGrp="1"/>
          </p:cNvSpPr>
          <p:nvPr>
            <p:ph type="title"/>
          </p:nvPr>
        </p:nvSpPr>
        <p:spPr>
          <a:xfrm rot="5400000">
            <a:off x="7588250" y="2597150"/>
            <a:ext cx="5448300" cy="25400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 name="Google Shape;104;p12"/>
          <p:cNvSpPr txBox="1">
            <a:spLocks noGrp="1"/>
          </p:cNvSpPr>
          <p:nvPr>
            <p:ph type="body" idx="1"/>
          </p:nvPr>
        </p:nvSpPr>
        <p:spPr>
          <a:xfrm rot="5400000">
            <a:off x="2051050" y="-298450"/>
            <a:ext cx="5448300" cy="8331200"/>
          </a:xfrm>
          <a:prstGeom prst="rect">
            <a:avLst/>
          </a:prstGeom>
          <a:noFill/>
          <a:ln>
            <a:noFill/>
          </a:ln>
        </p:spPr>
        <p:txBody>
          <a:bodyPr spcFirstLastPara="1" wrap="square" lIns="91425" tIns="45700" rIns="91425" bIns="45700" anchor="t" anchorCtr="0"/>
          <a:lstStyle>
            <a:lvl1pPr marL="457200" marR="0" lvl="0" indent="-406400" algn="l" rtl="0">
              <a:spcBef>
                <a:spcPts val="300"/>
              </a:spcBef>
              <a:spcAft>
                <a:spcPts val="0"/>
              </a:spcAft>
              <a:buClr>
                <a:srgbClr val="297D53"/>
              </a:buClr>
              <a:buSzPts val="2800"/>
              <a:buFont typeface="Georgia"/>
              <a:buChar char="•"/>
              <a:defRPr sz="2800" b="0" i="0" u="none" strike="noStrike" cap="none">
                <a:solidFill>
                  <a:schemeClr val="dk2"/>
                </a:solidFill>
                <a:latin typeface="Calibri"/>
                <a:ea typeface="Calibri"/>
                <a:cs typeface="Calibri"/>
                <a:sym typeface="Calibri"/>
              </a:defRPr>
            </a:lvl1pPr>
            <a:lvl2pPr marL="914400" marR="0" lvl="1" indent="-393700" algn="l" rtl="0">
              <a:spcBef>
                <a:spcPts val="300"/>
              </a:spcBef>
              <a:spcAft>
                <a:spcPts val="0"/>
              </a:spcAft>
              <a:buClr>
                <a:srgbClr val="4A7B29"/>
              </a:buClr>
              <a:buSzPts val="2600"/>
              <a:buFont typeface="Georgia"/>
              <a:buChar char="▫"/>
              <a:defRPr sz="2600" b="0" i="0" u="none" strike="noStrike" cap="none">
                <a:solidFill>
                  <a:schemeClr val="dk2"/>
                </a:solidFill>
                <a:latin typeface="Calibri"/>
                <a:ea typeface="Calibri"/>
                <a:cs typeface="Calibri"/>
                <a:sym typeface="Calibri"/>
              </a:defRPr>
            </a:lvl2pPr>
            <a:lvl3pPr marL="1371600" marR="0" lvl="2" indent="-381000"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L="1828800" marR="0" lvl="3" indent="-368300" algn="l" rtl="0">
              <a:spcBef>
                <a:spcPts val="300"/>
              </a:spcBef>
              <a:spcAft>
                <a:spcPts val="0"/>
              </a:spcAft>
              <a:buClr>
                <a:srgbClr val="4C661A"/>
              </a:buClr>
              <a:buSzPts val="2200"/>
              <a:buFont typeface="Noto Sans Symbols"/>
              <a:buChar char="⚫"/>
              <a:defRPr sz="2200" b="0" i="0" u="none" strike="noStrike" cap="none">
                <a:solidFill>
                  <a:schemeClr val="dk2"/>
                </a:solidFill>
                <a:latin typeface="Calibri"/>
                <a:ea typeface="Calibri"/>
                <a:cs typeface="Calibri"/>
                <a:sym typeface="Calibri"/>
              </a:defRPr>
            </a:lvl4pPr>
            <a:lvl5pPr marL="2286000" marR="0" lvl="4"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105" name="Google Shape;105;p12"/>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12"/>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12"/>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1" y="366819"/>
            <a:ext cx="12192000" cy="84407"/>
          </a:xfrm>
          <a:prstGeom prst="rect">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1;p1"/>
          <p:cNvSpPr/>
          <p:nvPr/>
        </p:nvSpPr>
        <p:spPr>
          <a:xfrm>
            <a:off x="0" y="-1"/>
            <a:ext cx="12192000" cy="310663"/>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2;p1"/>
          <p:cNvSpPr/>
          <p:nvPr/>
        </p:nvSpPr>
        <p:spPr>
          <a:xfrm>
            <a:off x="1" y="308277"/>
            <a:ext cx="12192000" cy="91441"/>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3" name="Google Shape;13;p1"/>
          <p:cNvSpPr/>
          <p:nvPr/>
        </p:nvSpPr>
        <p:spPr>
          <a:xfrm rot="10800000" flipH="1">
            <a:off x="7213577" y="360247"/>
            <a:ext cx="4978425" cy="9108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4" name="Google Shape;14;p1"/>
          <p:cNvSpPr/>
          <p:nvPr/>
        </p:nvSpPr>
        <p:spPr>
          <a:xfrm rot="10800000" flipH="1">
            <a:off x="7213601" y="440113"/>
            <a:ext cx="4978401" cy="180035"/>
          </a:xfrm>
          <a:prstGeom prst="rect">
            <a:avLst/>
          </a:prstGeom>
          <a:solidFill>
            <a:schemeClr val="accent2">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1"/>
          <p:cNvSpPr/>
          <p:nvPr/>
        </p:nvSpPr>
        <p:spPr>
          <a:xfrm>
            <a:off x="7209785" y="497504"/>
            <a:ext cx="4084320" cy="27432"/>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6" name="Google Shape;16;p1"/>
          <p:cNvSpPr/>
          <p:nvPr/>
        </p:nvSpPr>
        <p:spPr>
          <a:xfrm>
            <a:off x="9831528" y="588943"/>
            <a:ext cx="2133600" cy="36576"/>
          </a:xfrm>
          <a:prstGeom prst="roundRect">
            <a:avLst>
              <a:gd name="adj" fmla="val 16667"/>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7" name="Google Shape;17;p1"/>
          <p:cNvSpPr/>
          <p:nvPr/>
        </p:nvSpPr>
        <p:spPr>
          <a:xfrm>
            <a:off x="12113288" y="-2001"/>
            <a:ext cx="76835" cy="621792"/>
          </a:xfrm>
          <a:prstGeom prst="rect">
            <a:avLst/>
          </a:prstGeom>
          <a:solidFill>
            <a:srgbClr val="FFFFFF">
              <a:alpha val="6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8" name="Google Shape;18;p1"/>
          <p:cNvSpPr/>
          <p:nvPr/>
        </p:nvSpPr>
        <p:spPr>
          <a:xfrm>
            <a:off x="12059308" y="-2001"/>
            <a:ext cx="36576" cy="621792"/>
          </a:xfrm>
          <a:prstGeom prst="rect">
            <a:avLst/>
          </a:prstGeom>
          <a:solidFill>
            <a:srgbClr val="FFFFFF">
              <a:alpha val="6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1"/>
          <p:cNvSpPr/>
          <p:nvPr/>
        </p:nvSpPr>
        <p:spPr>
          <a:xfrm>
            <a:off x="12033904" y="-2001"/>
            <a:ext cx="12192" cy="621792"/>
          </a:xfrm>
          <a:prstGeom prst="rect">
            <a:avLst/>
          </a:prstGeom>
          <a:solidFill>
            <a:srgbClr val="FFFF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 name="Google Shape;20;p1"/>
          <p:cNvSpPr/>
          <p:nvPr/>
        </p:nvSpPr>
        <p:spPr>
          <a:xfrm>
            <a:off x="11967231" y="-2001"/>
            <a:ext cx="36576" cy="621792"/>
          </a:xfrm>
          <a:prstGeom prst="rect">
            <a:avLst/>
          </a:prstGeom>
          <a:solidFill>
            <a:srgbClr val="FFFFFF">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 name="Google Shape;21;p1"/>
          <p:cNvSpPr/>
          <p:nvPr/>
        </p:nvSpPr>
        <p:spPr>
          <a:xfrm>
            <a:off x="11887569" y="380"/>
            <a:ext cx="73152" cy="585216"/>
          </a:xfrm>
          <a:prstGeom prst="rect">
            <a:avLst/>
          </a:prstGeom>
          <a:solidFill>
            <a:srgbClr val="FFFFFF">
              <a:alpha val="2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2" name="Google Shape;22;p1"/>
          <p:cNvSpPr/>
          <p:nvPr/>
        </p:nvSpPr>
        <p:spPr>
          <a:xfrm>
            <a:off x="11831300" y="380"/>
            <a:ext cx="12192" cy="585216"/>
          </a:xfrm>
          <a:prstGeom prst="rect">
            <a:avLst/>
          </a:prstGeom>
          <a:solidFill>
            <a:srgbClr val="FFFFFF">
              <a:alpha val="2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 name="Google Shape;23;p1"/>
          <p:cNvSpPr txBox="1">
            <a:spLocks noGrp="1"/>
          </p:cNvSpPr>
          <p:nvPr>
            <p:ph type="title"/>
          </p:nvPr>
        </p:nvSpPr>
        <p:spPr>
          <a:xfrm>
            <a:off x="609600" y="1143000"/>
            <a:ext cx="10972800" cy="106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2"/>
              </a:buClr>
              <a:buSzPts val="4000"/>
              <a:buFont typeface="Calibri"/>
              <a:buNone/>
              <a:defRPr sz="4000" b="0" i="0" u="none" strike="noStrike" cap="non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1"/>
          <p:cNvSpPr txBox="1">
            <a:spLocks noGrp="1"/>
          </p:cNvSpPr>
          <p:nvPr>
            <p:ph type="body" idx="1"/>
          </p:nvPr>
        </p:nvSpPr>
        <p:spPr>
          <a:xfrm>
            <a:off x="609600" y="2249424"/>
            <a:ext cx="10972800" cy="4325112"/>
          </a:xfrm>
          <a:prstGeom prst="rect">
            <a:avLst/>
          </a:prstGeom>
          <a:noFill/>
          <a:ln>
            <a:noFill/>
          </a:ln>
        </p:spPr>
        <p:txBody>
          <a:bodyPr spcFirstLastPara="1" wrap="square" lIns="91425" tIns="45700" rIns="91425" bIns="45700" anchor="t" anchorCtr="0"/>
          <a:lstStyle>
            <a:lvl1pPr marL="457200" marR="0" lvl="0" indent="-406400" algn="l" rtl="0">
              <a:spcBef>
                <a:spcPts val="300"/>
              </a:spcBef>
              <a:spcAft>
                <a:spcPts val="0"/>
              </a:spcAft>
              <a:buClr>
                <a:srgbClr val="297D53"/>
              </a:buClr>
              <a:buSzPts val="2800"/>
              <a:buFont typeface="Georgia"/>
              <a:buChar char="•"/>
              <a:defRPr sz="2800" b="0" i="0" u="none" strike="noStrike" cap="none">
                <a:solidFill>
                  <a:schemeClr val="dk2"/>
                </a:solidFill>
                <a:latin typeface="Calibri"/>
                <a:ea typeface="Calibri"/>
                <a:cs typeface="Calibri"/>
                <a:sym typeface="Calibri"/>
              </a:defRPr>
            </a:lvl1pPr>
            <a:lvl2pPr marL="914400" marR="0" lvl="1" indent="-393700" algn="l" rtl="0">
              <a:spcBef>
                <a:spcPts val="300"/>
              </a:spcBef>
              <a:spcAft>
                <a:spcPts val="0"/>
              </a:spcAft>
              <a:buClr>
                <a:srgbClr val="4A7B29"/>
              </a:buClr>
              <a:buSzPts val="2600"/>
              <a:buFont typeface="Georgia"/>
              <a:buChar char="▫"/>
              <a:defRPr sz="2600" b="0" i="0" u="none" strike="noStrike" cap="none">
                <a:solidFill>
                  <a:schemeClr val="dk2"/>
                </a:solidFill>
                <a:latin typeface="Calibri"/>
                <a:ea typeface="Calibri"/>
                <a:cs typeface="Calibri"/>
                <a:sym typeface="Calibri"/>
              </a:defRPr>
            </a:lvl2pPr>
            <a:lvl3pPr marL="1371600" marR="0" lvl="2" indent="-381000" algn="l" rtl="0">
              <a:spcBef>
                <a:spcPts val="300"/>
              </a:spcBef>
              <a:spcAft>
                <a:spcPts val="0"/>
              </a:spcAft>
              <a:buClr>
                <a:srgbClr val="4C661A"/>
              </a:buClr>
              <a:buSzPts val="2400"/>
              <a:buFont typeface="Noto Sans Symbols"/>
              <a:buChar char="⚫"/>
              <a:defRPr sz="2400" b="0" i="0" u="none" strike="noStrike" cap="none">
                <a:solidFill>
                  <a:schemeClr val="dk2"/>
                </a:solidFill>
                <a:latin typeface="Calibri"/>
                <a:ea typeface="Calibri"/>
                <a:cs typeface="Calibri"/>
                <a:sym typeface="Calibri"/>
              </a:defRPr>
            </a:lvl3pPr>
            <a:lvl4pPr marL="1828800" marR="0" lvl="3" indent="-368300" algn="l" rtl="0">
              <a:spcBef>
                <a:spcPts val="300"/>
              </a:spcBef>
              <a:spcAft>
                <a:spcPts val="0"/>
              </a:spcAft>
              <a:buClr>
                <a:srgbClr val="4C661A"/>
              </a:buClr>
              <a:buSzPts val="2200"/>
              <a:buFont typeface="Noto Sans Symbols"/>
              <a:buChar char="⚫"/>
              <a:defRPr sz="2200" b="0" i="0" u="none" strike="noStrike" cap="none">
                <a:solidFill>
                  <a:schemeClr val="dk2"/>
                </a:solidFill>
                <a:latin typeface="Calibri"/>
                <a:ea typeface="Calibri"/>
                <a:cs typeface="Calibri"/>
                <a:sym typeface="Calibri"/>
              </a:defRPr>
            </a:lvl4pPr>
            <a:lvl5pPr marL="2286000" marR="0" lvl="4" indent="-355600" algn="l" rtl="0">
              <a:spcBef>
                <a:spcPts val="300"/>
              </a:spcBef>
              <a:spcAft>
                <a:spcPts val="0"/>
              </a:spcAft>
              <a:buClr>
                <a:srgbClr val="4C661A"/>
              </a:buClr>
              <a:buSzPts val="2000"/>
              <a:buFont typeface="Noto Sans Symbols"/>
              <a:buChar char="⚫"/>
              <a:defRPr sz="2000" b="0" i="0" u="none" strike="noStrike" cap="none">
                <a:solidFill>
                  <a:schemeClr val="dk2"/>
                </a:solidFill>
                <a:latin typeface="Calibri"/>
                <a:ea typeface="Calibri"/>
                <a:cs typeface="Calibri"/>
                <a:sym typeface="Calibri"/>
              </a:defRPr>
            </a:lvl5pPr>
            <a:lvl6pPr marL="2743200" marR="0" lvl="5" indent="-342900" algn="l" rtl="0">
              <a:spcBef>
                <a:spcPts val="300"/>
              </a:spcBef>
              <a:spcAft>
                <a:spcPts val="0"/>
              </a:spcAft>
              <a:buClr>
                <a:srgbClr val="4C661A"/>
              </a:buClr>
              <a:buSzPts val="1800"/>
              <a:buFont typeface="Noto Sans Symbols"/>
              <a:buChar char="⚫"/>
              <a:defRPr sz="1800" b="0" i="0" u="none" strike="noStrike" cap="none">
                <a:solidFill>
                  <a:schemeClr val="dk2"/>
                </a:solidFill>
                <a:latin typeface="Calibri"/>
                <a:ea typeface="Calibri"/>
                <a:cs typeface="Calibri"/>
                <a:sym typeface="Calibri"/>
              </a:defRPr>
            </a:lvl6pPr>
            <a:lvl7pPr marL="3200400" marR="0" lvl="6" indent="-330200" algn="l" rtl="0">
              <a:spcBef>
                <a:spcPts val="300"/>
              </a:spcBef>
              <a:spcAft>
                <a:spcPts val="0"/>
              </a:spcAft>
              <a:buClr>
                <a:srgbClr val="4C661A"/>
              </a:buClr>
              <a:buSzPts val="1600"/>
              <a:buFont typeface="Noto Sans Symbols"/>
              <a:buChar char="⚫"/>
              <a:defRPr sz="1600" b="0" i="0" u="none" strike="noStrike" cap="none">
                <a:solidFill>
                  <a:schemeClr val="dk2"/>
                </a:solidFill>
                <a:latin typeface="Calibri"/>
                <a:ea typeface="Calibri"/>
                <a:cs typeface="Calibri"/>
                <a:sym typeface="Calibri"/>
              </a:defRPr>
            </a:lvl7pPr>
            <a:lvl8pPr marL="3657600" marR="0" lvl="7" indent="-323850" algn="l" rtl="0">
              <a:spcBef>
                <a:spcPts val="300"/>
              </a:spcBef>
              <a:spcAft>
                <a:spcPts val="0"/>
              </a:spcAft>
              <a:buClr>
                <a:srgbClr val="4C661A"/>
              </a:buClr>
              <a:buSzPts val="1500"/>
              <a:buFont typeface="Noto Sans Symbols"/>
              <a:buChar char="⚫"/>
              <a:defRPr sz="1500" b="0" i="0" u="none" strike="noStrike" cap="none">
                <a:solidFill>
                  <a:schemeClr val="dk2"/>
                </a:solidFill>
                <a:latin typeface="Calibri"/>
                <a:ea typeface="Calibri"/>
                <a:cs typeface="Calibri"/>
                <a:sym typeface="Calibri"/>
              </a:defRPr>
            </a:lvl8pPr>
            <a:lvl9pPr marL="4114800" marR="0" lvl="8" indent="-317500" algn="l" rtl="0">
              <a:spcBef>
                <a:spcPts val="300"/>
              </a:spcBef>
              <a:spcAft>
                <a:spcPts val="0"/>
              </a:spcAft>
              <a:buClr>
                <a:srgbClr val="4C661A"/>
              </a:buClr>
              <a:buSzPts val="1400"/>
              <a:buFont typeface="Noto Sans Symbols"/>
              <a:buChar char="⚫"/>
              <a:defRPr sz="1400" b="0" i="0" u="none" strike="noStrike" cap="none">
                <a:solidFill>
                  <a:schemeClr val="dk2"/>
                </a:solidFill>
                <a:latin typeface="Calibri"/>
                <a:ea typeface="Calibri"/>
                <a:cs typeface="Calibri"/>
                <a:sym typeface="Calibri"/>
              </a:defRPr>
            </a:lvl9pPr>
          </a:lstStyle>
          <a:p>
            <a:endParaRPr/>
          </a:p>
        </p:txBody>
      </p:sp>
      <p:sp>
        <p:nvSpPr>
          <p:cNvPr id="25" name="Google Shape;25;p1"/>
          <p:cNvSpPr txBox="1">
            <a:spLocks noGrp="1"/>
          </p:cNvSpPr>
          <p:nvPr>
            <p:ph type="ftr" idx="11"/>
          </p:nvPr>
        </p:nvSpPr>
        <p:spPr>
          <a:xfrm>
            <a:off x="7010400" y="612648"/>
            <a:ext cx="1767840" cy="457200"/>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1"/>
          <p:cNvSpPr txBox="1">
            <a:spLocks noGrp="1"/>
          </p:cNvSpPr>
          <p:nvPr>
            <p:ph type="dt" idx="10"/>
          </p:nvPr>
        </p:nvSpPr>
        <p:spPr>
          <a:xfrm>
            <a:off x="8782048" y="612648"/>
            <a:ext cx="1276352" cy="4572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100" b="0" i="0" u="none" strike="noStrike" cap="none">
                <a:solidFill>
                  <a:srgbClr val="4A7B29"/>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1"/>
          <p:cNvSpPr txBox="1">
            <a:spLocks noGrp="1"/>
          </p:cNvSpPr>
          <p:nvPr>
            <p:ph type="sldNum" idx="12"/>
          </p:nvPr>
        </p:nvSpPr>
        <p:spPr>
          <a:xfrm>
            <a:off x="10899648" y="2272"/>
            <a:ext cx="1016000" cy="365760"/>
          </a:xfrm>
          <a:prstGeom prst="rect">
            <a:avLst/>
          </a:prstGeom>
          <a:noFill/>
          <a:ln>
            <a:noFill/>
          </a:ln>
        </p:spPr>
        <p:txBody>
          <a:bodyPr spcFirstLastPara="1" wrap="square" lIns="91425" tIns="45700" rIns="91425" bIns="45700" anchor="b" anchorCtr="0">
            <a:noAutofit/>
          </a:bodyPr>
          <a:lstStyle>
            <a:lvl1pPr marL="0" marR="0" lvl="0" indent="0" algn="r" rtl="0">
              <a:spcBef>
                <a:spcPts val="0"/>
              </a:spcBef>
              <a:buNone/>
              <a:defRPr sz="1800" b="0" i="0" u="none" strike="noStrike" cap="none">
                <a:solidFill>
                  <a:srgbClr val="FFFFFF"/>
                </a:solidFill>
                <a:latin typeface="Calibri"/>
                <a:ea typeface="Calibri"/>
                <a:cs typeface="Calibri"/>
                <a:sym typeface="Calibri"/>
              </a:defRPr>
            </a:lvl1pPr>
            <a:lvl2pPr marL="0" marR="0" lvl="1" indent="0" algn="r" rtl="0">
              <a:spcBef>
                <a:spcPts val="0"/>
              </a:spcBef>
              <a:buNone/>
              <a:defRPr sz="1800" b="0" i="0" u="none" strike="noStrike" cap="none">
                <a:solidFill>
                  <a:srgbClr val="FFFFFF"/>
                </a:solidFill>
                <a:latin typeface="Calibri"/>
                <a:ea typeface="Calibri"/>
                <a:cs typeface="Calibri"/>
                <a:sym typeface="Calibri"/>
              </a:defRPr>
            </a:lvl2pPr>
            <a:lvl3pPr marL="0" marR="0" lvl="2" indent="0" algn="r" rtl="0">
              <a:spcBef>
                <a:spcPts val="0"/>
              </a:spcBef>
              <a:buNone/>
              <a:defRPr sz="1800" b="0" i="0" u="none" strike="noStrike" cap="none">
                <a:solidFill>
                  <a:srgbClr val="FFFFFF"/>
                </a:solidFill>
                <a:latin typeface="Calibri"/>
                <a:ea typeface="Calibri"/>
                <a:cs typeface="Calibri"/>
                <a:sym typeface="Calibri"/>
              </a:defRPr>
            </a:lvl3pPr>
            <a:lvl4pPr marL="0" marR="0" lvl="3" indent="0" algn="r" rtl="0">
              <a:spcBef>
                <a:spcPts val="0"/>
              </a:spcBef>
              <a:buNone/>
              <a:defRPr sz="1800" b="0" i="0" u="none" strike="noStrike" cap="none">
                <a:solidFill>
                  <a:srgbClr val="FFFFFF"/>
                </a:solidFill>
                <a:latin typeface="Calibri"/>
                <a:ea typeface="Calibri"/>
                <a:cs typeface="Calibri"/>
                <a:sym typeface="Calibri"/>
              </a:defRPr>
            </a:lvl4pPr>
            <a:lvl5pPr marL="0" marR="0" lvl="4" indent="0" algn="r" rtl="0">
              <a:spcBef>
                <a:spcPts val="0"/>
              </a:spcBef>
              <a:buNone/>
              <a:defRPr sz="1800" b="0" i="0" u="none" strike="noStrike" cap="none">
                <a:solidFill>
                  <a:srgbClr val="FFFFFF"/>
                </a:solidFill>
                <a:latin typeface="Calibri"/>
                <a:ea typeface="Calibri"/>
                <a:cs typeface="Calibri"/>
                <a:sym typeface="Calibri"/>
              </a:defRPr>
            </a:lvl5pPr>
            <a:lvl6pPr marL="0" marR="0" lvl="5" indent="0" algn="r" rtl="0">
              <a:spcBef>
                <a:spcPts val="0"/>
              </a:spcBef>
              <a:buNone/>
              <a:defRPr sz="1800" b="0" i="0" u="none" strike="noStrike" cap="none">
                <a:solidFill>
                  <a:srgbClr val="FFFFFF"/>
                </a:solidFill>
                <a:latin typeface="Calibri"/>
                <a:ea typeface="Calibri"/>
                <a:cs typeface="Calibri"/>
                <a:sym typeface="Calibri"/>
              </a:defRPr>
            </a:lvl6pPr>
            <a:lvl7pPr marL="0" marR="0" lvl="6" indent="0" algn="r" rtl="0">
              <a:spcBef>
                <a:spcPts val="0"/>
              </a:spcBef>
              <a:buNone/>
              <a:defRPr sz="1800" b="0" i="0" u="none" strike="noStrike" cap="none">
                <a:solidFill>
                  <a:srgbClr val="FFFFFF"/>
                </a:solidFill>
                <a:latin typeface="Calibri"/>
                <a:ea typeface="Calibri"/>
                <a:cs typeface="Calibri"/>
                <a:sym typeface="Calibri"/>
              </a:defRPr>
            </a:lvl7pPr>
            <a:lvl8pPr marL="0" marR="0" lvl="7" indent="0" algn="r" rtl="0">
              <a:spcBef>
                <a:spcPts val="0"/>
              </a:spcBef>
              <a:buNone/>
              <a:defRPr sz="1800" b="0" i="0" u="none" strike="noStrike" cap="none">
                <a:solidFill>
                  <a:srgbClr val="FFFFFF"/>
                </a:solidFill>
                <a:latin typeface="Calibri"/>
                <a:ea typeface="Calibri"/>
                <a:cs typeface="Calibri"/>
                <a:sym typeface="Calibri"/>
              </a:defRPr>
            </a:lvl8pPr>
            <a:lvl9pPr marL="0" marR="0" lvl="8" indent="0" algn="r" rtl="0">
              <a:spcBef>
                <a:spcPts val="0"/>
              </a:spcBef>
              <a:buNone/>
              <a:defRPr sz="1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15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canders2@umd.edu"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mailto:ashley90@umd.edu" TargetMode="External"/><Relationship Id="rId4" Type="http://schemas.openxmlformats.org/officeDocument/2006/relationships/hyperlink" Target="mailto:sherylb@umd.edu"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3"/>
          <p:cNvSpPr txBox="1">
            <a:spLocks noGrp="1"/>
          </p:cNvSpPr>
          <p:nvPr>
            <p:ph type="ctrTitle"/>
          </p:nvPr>
        </p:nvSpPr>
        <p:spPr>
          <a:xfrm>
            <a:off x="540589" y="2121590"/>
            <a:ext cx="11277600" cy="1470025"/>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lt1"/>
              </a:buClr>
              <a:buSzPts val="4800"/>
              <a:buFont typeface="Calibri"/>
              <a:buNone/>
            </a:pPr>
            <a:r>
              <a:rPr lang="en-US" sz="4800" b="1" i="0" u="none" strike="noStrike" cap="none">
                <a:solidFill>
                  <a:schemeClr val="lt1"/>
                </a:solidFill>
              </a:rPr>
              <a:t>Maryland/West Virginia</a:t>
            </a:r>
            <a:br>
              <a:rPr lang="en-US" sz="4800" b="1" i="0" u="none" strike="noStrike" cap="none">
                <a:solidFill>
                  <a:schemeClr val="lt1"/>
                </a:solidFill>
              </a:rPr>
            </a:br>
            <a:r>
              <a:rPr lang="en-US" sz="4800" b="1" i="0" u="none" strike="noStrike" cap="none">
                <a:solidFill>
                  <a:schemeClr val="lt1"/>
                </a:solidFill>
              </a:rPr>
              <a:t>Online 4-H Animal Husbandry and Quality Assurance Program</a:t>
            </a:r>
            <a:endParaRPr b="1"/>
          </a:p>
        </p:txBody>
      </p:sp>
      <p:sp>
        <p:nvSpPr>
          <p:cNvPr id="113" name="Google Shape;113;p13"/>
          <p:cNvSpPr txBox="1">
            <a:spLocks noGrp="1"/>
          </p:cNvSpPr>
          <p:nvPr>
            <p:ph type="subTitle" idx="1"/>
          </p:nvPr>
        </p:nvSpPr>
        <p:spPr>
          <a:xfrm>
            <a:off x="540600" y="4157400"/>
            <a:ext cx="6646800" cy="2208900"/>
          </a:xfrm>
          <a:prstGeom prst="rect">
            <a:avLst/>
          </a:prstGeom>
          <a:noFill/>
          <a:ln>
            <a:noFill/>
          </a:ln>
        </p:spPr>
        <p:txBody>
          <a:bodyPr spcFirstLastPara="1" wrap="square" lIns="91425" tIns="45700" rIns="91425" bIns="45700" anchor="t" anchorCtr="0">
            <a:noAutofit/>
          </a:bodyPr>
          <a:lstStyle/>
          <a:p>
            <a:pPr marL="64008" marR="0" lvl="0" indent="0" algn="l" rtl="0">
              <a:lnSpc>
                <a:spcPct val="90000"/>
              </a:lnSpc>
              <a:spcBef>
                <a:spcPts val="0"/>
              </a:spcBef>
              <a:spcAft>
                <a:spcPts val="0"/>
              </a:spcAft>
              <a:buClr>
                <a:srgbClr val="297D53"/>
              </a:buClr>
              <a:buSzPts val="3230"/>
              <a:buFont typeface="Georgia"/>
              <a:buNone/>
            </a:pPr>
            <a:r>
              <a:rPr lang="en-US" sz="1800" b="1" i="0" u="none" strike="noStrike" cap="none">
                <a:solidFill>
                  <a:schemeClr val="dk2"/>
                </a:solidFill>
                <a:latin typeface="Calibri"/>
                <a:ea typeface="Calibri"/>
                <a:cs typeface="Calibri"/>
                <a:sym typeface="Calibri"/>
              </a:rPr>
              <a:t>Chris Anderson</a:t>
            </a:r>
            <a:endParaRPr sz="1800"/>
          </a:p>
          <a:p>
            <a:pPr marL="64008" marR="0" lvl="0" indent="0" algn="l" rtl="0">
              <a:lnSpc>
                <a:spcPct val="90000"/>
              </a:lnSpc>
              <a:spcBef>
                <a:spcPts val="300"/>
              </a:spcBef>
              <a:spcAft>
                <a:spcPts val="0"/>
              </a:spcAft>
              <a:buClr>
                <a:srgbClr val="297D53"/>
              </a:buClr>
              <a:buSzPts val="2040"/>
              <a:buFont typeface="Georgia"/>
              <a:buNone/>
            </a:pPr>
            <a:r>
              <a:rPr lang="en-US" sz="1800" b="0" i="0" u="none" strike="noStrike" cap="none">
                <a:solidFill>
                  <a:schemeClr val="dk2"/>
                </a:solidFill>
                <a:latin typeface="Calibri"/>
                <a:ea typeface="Calibri"/>
                <a:cs typeface="Calibri"/>
                <a:sym typeface="Calibri"/>
              </a:rPr>
              <a:t>4-H Youth Development Specialist, Animal Science</a:t>
            </a:r>
            <a:endParaRPr sz="1800" b="0" i="0" u="none" strike="noStrike" cap="none">
              <a:solidFill>
                <a:schemeClr val="dk2"/>
              </a:solidFill>
              <a:latin typeface="Calibri"/>
              <a:ea typeface="Calibri"/>
              <a:cs typeface="Calibri"/>
              <a:sym typeface="Calibri"/>
            </a:endParaRPr>
          </a:p>
          <a:p>
            <a:pPr marL="64008" lvl="0" indent="0" algn="l" rtl="0">
              <a:lnSpc>
                <a:spcPct val="90000"/>
              </a:lnSpc>
              <a:spcBef>
                <a:spcPts val="300"/>
              </a:spcBef>
              <a:spcAft>
                <a:spcPts val="0"/>
              </a:spcAft>
              <a:buClr>
                <a:srgbClr val="297D53"/>
              </a:buClr>
              <a:buSzPts val="3230"/>
              <a:buFont typeface="Georgia"/>
              <a:buNone/>
            </a:pPr>
            <a:r>
              <a:rPr lang="en-US" sz="1800" b="1"/>
              <a:t>April Barczewski</a:t>
            </a:r>
            <a:endParaRPr sz="1800"/>
          </a:p>
          <a:p>
            <a:pPr marL="64008" lvl="0" indent="0" algn="l" rtl="0">
              <a:lnSpc>
                <a:spcPct val="90000"/>
              </a:lnSpc>
              <a:spcBef>
                <a:spcPts val="300"/>
              </a:spcBef>
              <a:spcAft>
                <a:spcPts val="0"/>
              </a:spcAft>
              <a:buClr>
                <a:srgbClr val="297D53"/>
              </a:buClr>
              <a:buSzPts val="2380"/>
              <a:buFont typeface="Georgia"/>
              <a:buNone/>
            </a:pPr>
            <a:r>
              <a:rPr lang="en-US" sz="1800"/>
              <a:t>4-H Youth Development Educator </a:t>
            </a:r>
            <a:endParaRPr sz="1800"/>
          </a:p>
          <a:p>
            <a:pPr marL="0" marR="0" lvl="0" indent="0" algn="l" rtl="0">
              <a:lnSpc>
                <a:spcPct val="90000"/>
              </a:lnSpc>
              <a:spcBef>
                <a:spcPts val="300"/>
              </a:spcBef>
              <a:spcAft>
                <a:spcPts val="0"/>
              </a:spcAft>
              <a:buClr>
                <a:srgbClr val="297D53"/>
              </a:buClr>
              <a:buSzPts val="3230"/>
              <a:buFont typeface="Georgia"/>
              <a:buNone/>
            </a:pPr>
            <a:r>
              <a:rPr lang="en-US" sz="1800" b="1"/>
              <a:t> </a:t>
            </a:r>
            <a:r>
              <a:rPr lang="en-US" sz="1800" b="1" i="0" u="none" strike="noStrike" cap="none">
                <a:solidFill>
                  <a:schemeClr val="dk2"/>
                </a:solidFill>
                <a:latin typeface="Calibri"/>
                <a:ea typeface="Calibri"/>
                <a:cs typeface="Calibri"/>
                <a:sym typeface="Calibri"/>
              </a:rPr>
              <a:t>Sheryl Bennett</a:t>
            </a:r>
            <a:endParaRPr sz="1800"/>
          </a:p>
          <a:p>
            <a:pPr marL="64008" marR="0" lvl="0" indent="0" algn="l" rtl="0">
              <a:lnSpc>
                <a:spcPct val="90000"/>
              </a:lnSpc>
              <a:spcBef>
                <a:spcPts val="300"/>
              </a:spcBef>
              <a:spcAft>
                <a:spcPts val="0"/>
              </a:spcAft>
              <a:buClr>
                <a:srgbClr val="297D53"/>
              </a:buClr>
              <a:buSzPts val="2380"/>
              <a:buFont typeface="Georgia"/>
              <a:buNone/>
            </a:pPr>
            <a:r>
              <a:rPr lang="en-US" sz="1800" b="0" i="0" u="none" strike="noStrike" cap="none">
                <a:solidFill>
                  <a:schemeClr val="dk2"/>
                </a:solidFill>
                <a:latin typeface="Calibri"/>
                <a:ea typeface="Calibri"/>
                <a:cs typeface="Calibri"/>
                <a:sym typeface="Calibri"/>
              </a:rPr>
              <a:t>4-H Youth Development Educator </a:t>
            </a:r>
            <a:endParaRPr sz="1800"/>
          </a:p>
          <a:p>
            <a:pPr marL="64008" marR="0" lvl="0" indent="0" algn="l" rtl="0">
              <a:lnSpc>
                <a:spcPct val="90000"/>
              </a:lnSpc>
              <a:spcBef>
                <a:spcPts val="300"/>
              </a:spcBef>
              <a:spcAft>
                <a:spcPts val="0"/>
              </a:spcAft>
              <a:buClr>
                <a:srgbClr val="297D53"/>
              </a:buClr>
              <a:buSzPts val="3060"/>
              <a:buFont typeface="Georgia"/>
              <a:buNone/>
            </a:pPr>
            <a:r>
              <a:rPr lang="en-US" sz="1800" b="1" i="0" u="none" strike="noStrike" cap="none">
                <a:solidFill>
                  <a:schemeClr val="dk2"/>
                </a:solidFill>
                <a:latin typeface="Calibri"/>
                <a:ea typeface="Calibri"/>
                <a:cs typeface="Calibri"/>
                <a:sym typeface="Calibri"/>
              </a:rPr>
              <a:t>Ashley Travis</a:t>
            </a:r>
            <a:endParaRPr sz="1800" b="1" i="0" u="none" strike="noStrike" cap="none">
              <a:solidFill>
                <a:schemeClr val="dk2"/>
              </a:solidFill>
              <a:latin typeface="Calibri"/>
              <a:ea typeface="Calibri"/>
              <a:cs typeface="Calibri"/>
              <a:sym typeface="Calibri"/>
            </a:endParaRPr>
          </a:p>
          <a:p>
            <a:pPr marL="64008" marR="0" lvl="0" indent="0" algn="l" rtl="0">
              <a:lnSpc>
                <a:spcPct val="90000"/>
              </a:lnSpc>
              <a:spcBef>
                <a:spcPts val="300"/>
              </a:spcBef>
              <a:spcAft>
                <a:spcPts val="0"/>
              </a:spcAft>
              <a:buClr>
                <a:srgbClr val="297D53"/>
              </a:buClr>
              <a:buSzPts val="3060"/>
              <a:buFont typeface="Georgia"/>
              <a:buNone/>
            </a:pPr>
            <a:r>
              <a:rPr lang="en-US" sz="1800" b="0" i="0" u="none" strike="noStrike" cap="none">
                <a:solidFill>
                  <a:schemeClr val="dk2"/>
                </a:solidFill>
                <a:latin typeface="Calibri"/>
                <a:ea typeface="Calibri"/>
                <a:cs typeface="Calibri"/>
                <a:sym typeface="Calibri"/>
              </a:rPr>
              <a:t>4-H Youth Development Educator </a:t>
            </a:r>
            <a:endParaRPr sz="1800" b="0" i="0" u="none" strike="noStrike" cap="none">
              <a:solidFill>
                <a:schemeClr val="dk2"/>
              </a:solidFill>
              <a:latin typeface="Calibri"/>
              <a:ea typeface="Calibri"/>
              <a:cs typeface="Calibri"/>
              <a:sym typeface="Calibri"/>
            </a:endParaRPr>
          </a:p>
          <a:p>
            <a:pPr marL="64008" marR="0" lvl="0" indent="0" algn="l" rtl="0">
              <a:lnSpc>
                <a:spcPct val="90000"/>
              </a:lnSpc>
              <a:spcBef>
                <a:spcPts val="300"/>
              </a:spcBef>
              <a:spcAft>
                <a:spcPts val="0"/>
              </a:spcAft>
              <a:buClr>
                <a:srgbClr val="297D53"/>
              </a:buClr>
              <a:buSzPts val="2040"/>
              <a:buFont typeface="Georgia"/>
              <a:buNone/>
            </a:pPr>
            <a:endParaRPr sz="2040" b="0" i="0" u="none" strike="noStrike" cap="none">
              <a:solidFill>
                <a:schemeClr val="dk2"/>
              </a:solidFill>
              <a:latin typeface="Calibri"/>
              <a:ea typeface="Calibri"/>
              <a:cs typeface="Calibri"/>
              <a:sym typeface="Calibri"/>
            </a:endParaRPr>
          </a:p>
          <a:p>
            <a:pPr marL="64008" marR="0" lvl="0" indent="0" algn="l" rtl="0">
              <a:lnSpc>
                <a:spcPct val="90000"/>
              </a:lnSpc>
              <a:spcBef>
                <a:spcPts val="300"/>
              </a:spcBef>
              <a:spcAft>
                <a:spcPts val="0"/>
              </a:spcAft>
              <a:buClr>
                <a:srgbClr val="297D53"/>
              </a:buClr>
              <a:buSzPts val="2040"/>
              <a:buFont typeface="Georgia"/>
              <a:buNone/>
            </a:pPr>
            <a:endParaRPr sz="2040" b="0" i="0" u="none" strike="noStrike" cap="none">
              <a:solidFill>
                <a:schemeClr val="dk2"/>
              </a:solidFill>
              <a:latin typeface="Calibri"/>
              <a:ea typeface="Calibri"/>
              <a:cs typeface="Calibri"/>
              <a:sym typeface="Calibri"/>
            </a:endParaRPr>
          </a:p>
        </p:txBody>
      </p:sp>
      <p:pic>
        <p:nvPicPr>
          <p:cNvPr id="114" name="Google Shape;114;p13"/>
          <p:cNvPicPr preferRelativeResize="0"/>
          <p:nvPr/>
        </p:nvPicPr>
        <p:blipFill rotWithShape="1">
          <a:blip r:embed="rId3">
            <a:alphaModFix/>
          </a:blip>
          <a:srcRect/>
          <a:stretch/>
        </p:blipFill>
        <p:spPr>
          <a:xfrm>
            <a:off x="7263398" y="4901775"/>
            <a:ext cx="4836000" cy="19562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4"/>
          <p:cNvSpPr txBox="1">
            <a:spLocks noGrp="1"/>
          </p:cNvSpPr>
          <p:nvPr>
            <p:ph type="title"/>
          </p:nvPr>
        </p:nvSpPr>
        <p:spPr>
          <a:xfrm>
            <a:off x="609600" y="657691"/>
            <a:ext cx="10371826" cy="10244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3600"/>
              <a:buFont typeface="Calibri"/>
              <a:buNone/>
            </a:pPr>
            <a:r>
              <a:rPr lang="en-US" sz="3600" b="1" i="0" u="none" strike="noStrike" cap="none">
                <a:solidFill>
                  <a:schemeClr val="dk2"/>
                </a:solidFill>
              </a:rPr>
              <a:t>Situation: Maryland 4-H Animal Science Programs</a:t>
            </a:r>
            <a:endParaRPr sz="3600" b="1" i="0" u="none" strike="noStrike" cap="none">
              <a:solidFill>
                <a:schemeClr val="dk2"/>
              </a:solidFill>
            </a:endParaRPr>
          </a:p>
        </p:txBody>
      </p:sp>
      <p:sp>
        <p:nvSpPr>
          <p:cNvPr id="121" name="Google Shape;121;p14"/>
          <p:cNvSpPr txBox="1">
            <a:spLocks noGrp="1"/>
          </p:cNvSpPr>
          <p:nvPr>
            <p:ph type="body" idx="1"/>
          </p:nvPr>
        </p:nvSpPr>
        <p:spPr>
          <a:xfrm>
            <a:off x="609600" y="2257891"/>
            <a:ext cx="10972800" cy="4325112"/>
          </a:xfrm>
          <a:prstGeom prst="rect">
            <a:avLst/>
          </a:prstGeom>
          <a:noFill/>
          <a:ln>
            <a:noFill/>
          </a:ln>
        </p:spPr>
        <p:txBody>
          <a:bodyPr spcFirstLastPara="1" wrap="square" lIns="91425" tIns="45700" rIns="91425" bIns="45700" anchor="t" anchorCtr="0">
            <a:noAutofit/>
          </a:bodyPr>
          <a:lstStyle/>
          <a:p>
            <a:pPr marL="365760" marR="0" lvl="0" indent="-256032" algn="l" rtl="0">
              <a:lnSpc>
                <a:spcPct val="90000"/>
              </a:lnSpc>
              <a:spcBef>
                <a:spcPts val="0"/>
              </a:spcBef>
              <a:spcAft>
                <a:spcPts val="0"/>
              </a:spcAft>
              <a:buClr>
                <a:srgbClr val="297D53"/>
              </a:buClr>
              <a:buSzPts val="2400"/>
              <a:buFont typeface="Georgia"/>
              <a:buChar char="•"/>
            </a:pPr>
            <a:r>
              <a:rPr lang="en-US" sz="2400"/>
              <a:t>A</a:t>
            </a:r>
            <a:r>
              <a:rPr lang="en-US" sz="2400" b="0" i="0" u="none" strike="noStrike" cap="none">
                <a:solidFill>
                  <a:schemeClr val="dk2"/>
                </a:solidFill>
                <a:latin typeface="Calibri"/>
                <a:ea typeface="Calibri"/>
                <a:cs typeface="Calibri"/>
                <a:sym typeface="Calibri"/>
              </a:rPr>
              <a:t>pproximately 5,500 youth from 23 counties and Baltimore City enrolled in nearly 7,000 animal projects.</a:t>
            </a:r>
            <a:endParaRPr/>
          </a:p>
          <a:p>
            <a:pPr marL="365760" marR="0" lvl="0" indent="-256032" algn="l" rtl="0">
              <a:lnSpc>
                <a:spcPct val="90000"/>
              </a:lnSpc>
              <a:spcBef>
                <a:spcPts val="300"/>
              </a:spcBef>
              <a:spcAft>
                <a:spcPts val="0"/>
              </a:spcAft>
              <a:buClr>
                <a:srgbClr val="297D53"/>
              </a:buClr>
              <a:buSzPts val="2400"/>
              <a:buFont typeface="Georgia"/>
              <a:buChar char="•"/>
            </a:pPr>
            <a:r>
              <a:rPr lang="en-US" sz="2400"/>
              <a:t>4-H Livestock </a:t>
            </a:r>
            <a:r>
              <a:rPr lang="en-US" sz="2400" b="0" i="0" u="none" strike="noStrike" cap="none">
                <a:solidFill>
                  <a:schemeClr val="dk2"/>
                </a:solidFill>
                <a:latin typeface="Calibri"/>
                <a:ea typeface="Calibri"/>
                <a:cs typeface="Calibri"/>
                <a:sym typeface="Calibri"/>
              </a:rPr>
              <a:t>exhibitors required to complete</a:t>
            </a:r>
            <a:r>
              <a:rPr lang="en-US" sz="2400"/>
              <a:t> </a:t>
            </a:r>
            <a:r>
              <a:rPr lang="en-US" sz="2400" b="0" i="0" u="none" strike="noStrike" cap="none">
                <a:solidFill>
                  <a:schemeClr val="dk2"/>
                </a:solidFill>
                <a:latin typeface="Calibri"/>
                <a:ea typeface="Calibri"/>
                <a:cs typeface="Calibri"/>
                <a:sym typeface="Calibri"/>
              </a:rPr>
              <a:t>quality assurance training to be eligible to exhibit animals at county and state 4-H shows. </a:t>
            </a:r>
            <a:endParaRPr/>
          </a:p>
          <a:p>
            <a:pPr marL="365760" marR="0" lvl="0" indent="-256032" algn="l" rtl="0">
              <a:lnSpc>
                <a:spcPct val="90000"/>
              </a:lnSpc>
              <a:spcBef>
                <a:spcPts val="300"/>
              </a:spcBef>
              <a:spcAft>
                <a:spcPts val="0"/>
              </a:spcAft>
              <a:buClr>
                <a:srgbClr val="297D53"/>
              </a:buClr>
              <a:buSzPts val="2400"/>
              <a:buFont typeface="Georgia"/>
              <a:buChar char="•"/>
            </a:pPr>
            <a:r>
              <a:rPr lang="en-US" sz="2400" b="0" i="0" u="none" strike="noStrike" cap="none">
                <a:solidFill>
                  <a:schemeClr val="dk2"/>
                </a:solidFill>
                <a:latin typeface="Calibri"/>
                <a:ea typeface="Calibri"/>
                <a:cs typeface="Calibri"/>
                <a:sym typeface="Calibri"/>
              </a:rPr>
              <a:t>Prior to 2010, educators conducted face-to-face training programs for exhibitors in the counties. </a:t>
            </a:r>
            <a:endParaRPr/>
          </a:p>
          <a:p>
            <a:pPr marL="365760" marR="0" lvl="0" indent="-256032" algn="l" rtl="0">
              <a:lnSpc>
                <a:spcPct val="90000"/>
              </a:lnSpc>
              <a:spcBef>
                <a:spcPts val="300"/>
              </a:spcBef>
              <a:spcAft>
                <a:spcPts val="0"/>
              </a:spcAft>
              <a:buClr>
                <a:srgbClr val="297D53"/>
              </a:buClr>
              <a:buSzPts val="2400"/>
              <a:buFont typeface="Georgia"/>
              <a:buChar char="•"/>
            </a:pPr>
            <a:r>
              <a:rPr lang="en-US" sz="2400"/>
              <a:t>1,000’s</a:t>
            </a:r>
            <a:r>
              <a:rPr lang="en-US" sz="2400" b="0" i="0" u="none" strike="noStrike" cap="none">
                <a:solidFill>
                  <a:schemeClr val="dk2"/>
                </a:solidFill>
                <a:latin typeface="Calibri"/>
                <a:ea typeface="Calibri"/>
                <a:cs typeface="Calibri"/>
                <a:sym typeface="Calibri"/>
              </a:rPr>
              <a:t> of Maryland youth needed to be trained each year, and </a:t>
            </a:r>
            <a:r>
              <a:rPr lang="en-US" sz="2400"/>
              <a:t>100’</a:t>
            </a:r>
            <a:r>
              <a:rPr lang="en-US" sz="2400" b="0" i="0" u="none" strike="noStrike" cap="none">
                <a:solidFill>
                  <a:schemeClr val="dk2"/>
                </a:solidFill>
                <a:latin typeface="Calibri"/>
                <a:ea typeface="Calibri"/>
                <a:cs typeface="Calibri"/>
                <a:sym typeface="Calibri"/>
              </a:rPr>
              <a:t>s of hours were spent preparing for and teaching local training classes. </a:t>
            </a:r>
            <a:endParaRPr/>
          </a:p>
          <a:p>
            <a:pPr marL="365760" marR="0" lvl="0" indent="-256032" algn="l" rtl="0">
              <a:lnSpc>
                <a:spcPct val="90000"/>
              </a:lnSpc>
              <a:spcBef>
                <a:spcPts val="300"/>
              </a:spcBef>
              <a:spcAft>
                <a:spcPts val="0"/>
              </a:spcAft>
              <a:buClr>
                <a:srgbClr val="297D53"/>
              </a:buClr>
              <a:buSzPts val="2400"/>
              <a:buFont typeface="Georgia"/>
              <a:buChar char="•"/>
            </a:pPr>
            <a:r>
              <a:rPr lang="en-US" sz="2400"/>
              <a:t>No</a:t>
            </a:r>
            <a:r>
              <a:rPr lang="en-US" sz="2400" b="0" i="0" u="none" strike="noStrike" cap="none">
                <a:solidFill>
                  <a:schemeClr val="dk2"/>
                </a:solidFill>
                <a:latin typeface="Calibri"/>
                <a:ea typeface="Calibri"/>
                <a:cs typeface="Calibri"/>
                <a:sym typeface="Calibri"/>
              </a:rPr>
              <a:t> statewide standard for content. </a:t>
            </a:r>
            <a:endParaRPr sz="2400" b="0" i="0" u="none" strike="noStrike" cap="none">
              <a:solidFill>
                <a:schemeClr val="dk2"/>
              </a:solidFill>
              <a:latin typeface="Calibri"/>
              <a:ea typeface="Calibri"/>
              <a:cs typeface="Calibri"/>
              <a:sym typeface="Calibri"/>
            </a:endParaRPr>
          </a:p>
          <a:p>
            <a:pPr marL="365760" marR="0" lvl="0" indent="-256032" algn="l" rtl="0">
              <a:lnSpc>
                <a:spcPct val="90000"/>
              </a:lnSpc>
              <a:spcBef>
                <a:spcPts val="300"/>
              </a:spcBef>
              <a:spcAft>
                <a:spcPts val="0"/>
              </a:spcAft>
              <a:buClr>
                <a:srgbClr val="297D53"/>
              </a:buClr>
              <a:buSzPts val="2400"/>
              <a:buFont typeface="Georgia"/>
              <a:buChar char="•"/>
            </a:pPr>
            <a:r>
              <a:rPr lang="en-US" sz="2400"/>
              <a:t>R</a:t>
            </a:r>
            <a:r>
              <a:rPr lang="en-US" sz="2400" b="0" i="0" u="none" strike="noStrike" cap="none">
                <a:solidFill>
                  <a:schemeClr val="dk2"/>
                </a:solidFill>
                <a:latin typeface="Calibri"/>
                <a:ea typeface="Calibri"/>
                <a:cs typeface="Calibri"/>
                <a:sym typeface="Calibri"/>
              </a:rPr>
              <a:t>ange of comfort levels in teaching the </a:t>
            </a:r>
            <a:r>
              <a:rPr lang="en-US" sz="2400"/>
              <a:t>face-to-face sessions.</a:t>
            </a:r>
            <a:endParaRPr sz="1600" b="0" i="0" u="none" strike="noStrike" cap="none">
              <a:solidFill>
                <a:schemeClr val="dk2"/>
              </a:solidFill>
              <a:latin typeface="Calibri"/>
              <a:ea typeface="Calibri"/>
              <a:cs typeface="Calibri"/>
              <a:sym typeface="Calibri"/>
            </a:endParaRPr>
          </a:p>
          <a:p>
            <a:pPr marL="365760" marR="0" lvl="0" indent="-154432" algn="l" rtl="0">
              <a:lnSpc>
                <a:spcPct val="90000"/>
              </a:lnSpc>
              <a:spcBef>
                <a:spcPts val="300"/>
              </a:spcBef>
              <a:spcAft>
                <a:spcPts val="0"/>
              </a:spcAft>
              <a:buClr>
                <a:srgbClr val="297D53"/>
              </a:buClr>
              <a:buSzPts val="1600"/>
              <a:buFont typeface="Georgia"/>
              <a:buNone/>
            </a:pPr>
            <a:endParaRPr sz="1600" b="0" i="0" u="none" strike="noStrike" cap="none">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5"/>
          <p:cNvSpPr txBox="1">
            <a:spLocks noGrp="1"/>
          </p:cNvSpPr>
          <p:nvPr>
            <p:ph type="title"/>
          </p:nvPr>
        </p:nvSpPr>
        <p:spPr>
          <a:xfrm>
            <a:off x="721743" y="452886"/>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Objectives</a:t>
            </a:r>
            <a:endParaRPr b="1"/>
          </a:p>
        </p:txBody>
      </p:sp>
      <p:sp>
        <p:nvSpPr>
          <p:cNvPr id="127" name="Google Shape;127;p15"/>
          <p:cNvSpPr txBox="1">
            <a:spLocks noGrp="1"/>
          </p:cNvSpPr>
          <p:nvPr>
            <p:ph type="body" idx="1"/>
          </p:nvPr>
        </p:nvSpPr>
        <p:spPr>
          <a:xfrm>
            <a:off x="721743" y="1519686"/>
            <a:ext cx="10972800" cy="45720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97D53"/>
              </a:buClr>
              <a:buSzPts val="2590"/>
              <a:buFont typeface="Georgia"/>
              <a:buNone/>
            </a:pPr>
            <a:r>
              <a:rPr lang="en-US" sz="2590" b="0" i="0" u="none" strike="noStrike" cap="none">
                <a:solidFill>
                  <a:schemeClr val="dk2"/>
                </a:solidFill>
                <a:latin typeface="Calibri"/>
                <a:ea typeface="Calibri"/>
                <a:cs typeface="Calibri"/>
                <a:sym typeface="Calibri"/>
              </a:rPr>
              <a:t>Livestock quality assurance programs emphasize the need for youth livestock exhibitors to provide a wholesome, quality livestock product for the consumer. Training programs help youth: </a:t>
            </a:r>
            <a:endParaRPr sz="2590" b="0" i="0" u="none" strike="noStrike" cap="none">
              <a:solidFill>
                <a:schemeClr val="dk2"/>
              </a:solidFill>
              <a:latin typeface="Calibri"/>
              <a:ea typeface="Calibri"/>
              <a:cs typeface="Calibri"/>
              <a:sym typeface="Calibri"/>
            </a:endParaRPr>
          </a:p>
          <a:p>
            <a:pPr marL="274320" marR="0" lvl="0" indent="-274320" algn="l" rtl="0">
              <a:lnSpc>
                <a:spcPct val="90000"/>
              </a:lnSpc>
              <a:spcBef>
                <a:spcPts val="300"/>
              </a:spcBef>
              <a:spcAft>
                <a:spcPts val="0"/>
              </a:spcAft>
              <a:buClr>
                <a:srgbClr val="297D53"/>
              </a:buClr>
              <a:buSzPts val="2590"/>
              <a:buFont typeface="Georgia"/>
              <a:buChar char="•"/>
            </a:pPr>
            <a:r>
              <a:rPr lang="en-US" sz="2590" b="0" i="0" u="none" strike="noStrike" cap="none">
                <a:solidFill>
                  <a:schemeClr val="dk2"/>
                </a:solidFill>
                <a:latin typeface="Calibri"/>
                <a:ea typeface="Calibri"/>
                <a:cs typeface="Calibri"/>
                <a:sym typeface="Calibri"/>
              </a:rPr>
              <a:t>Understand best management practices for the responsible production of livestock, </a:t>
            </a:r>
            <a:endParaRPr sz="2590" b="0" i="0" u="none" strike="noStrike" cap="none">
              <a:solidFill>
                <a:schemeClr val="dk2"/>
              </a:solidFill>
              <a:latin typeface="Calibri"/>
              <a:ea typeface="Calibri"/>
              <a:cs typeface="Calibri"/>
              <a:sym typeface="Calibri"/>
            </a:endParaRPr>
          </a:p>
          <a:p>
            <a:pPr marL="274320" marR="0" lvl="0" indent="-274320" algn="l" rtl="0">
              <a:lnSpc>
                <a:spcPct val="90000"/>
              </a:lnSpc>
              <a:spcBef>
                <a:spcPts val="300"/>
              </a:spcBef>
              <a:spcAft>
                <a:spcPts val="0"/>
              </a:spcAft>
              <a:buClr>
                <a:srgbClr val="297D53"/>
              </a:buClr>
              <a:buSzPts val="2590"/>
              <a:buFont typeface="Georgia"/>
              <a:buChar char="•"/>
            </a:pPr>
            <a:r>
              <a:rPr lang="en-US" sz="2590" b="0" i="0" u="none" strike="noStrike" cap="none">
                <a:solidFill>
                  <a:schemeClr val="dk2"/>
                </a:solidFill>
                <a:latin typeface="Calibri"/>
                <a:ea typeface="Calibri"/>
                <a:cs typeface="Calibri"/>
                <a:sym typeface="Calibri"/>
              </a:rPr>
              <a:t>Understand their responsibilities to provide a safe, wholesome food product to consumers, </a:t>
            </a:r>
            <a:endParaRPr sz="2590" b="0" i="0" u="none" strike="noStrike" cap="none">
              <a:solidFill>
                <a:schemeClr val="dk2"/>
              </a:solidFill>
              <a:latin typeface="Calibri"/>
              <a:ea typeface="Calibri"/>
              <a:cs typeface="Calibri"/>
              <a:sym typeface="Calibri"/>
            </a:endParaRPr>
          </a:p>
          <a:p>
            <a:pPr marL="274320" marR="0" lvl="0" indent="-274320" algn="l" rtl="0">
              <a:lnSpc>
                <a:spcPct val="90000"/>
              </a:lnSpc>
              <a:spcBef>
                <a:spcPts val="300"/>
              </a:spcBef>
              <a:spcAft>
                <a:spcPts val="0"/>
              </a:spcAft>
              <a:buClr>
                <a:srgbClr val="297D53"/>
              </a:buClr>
              <a:buSzPts val="2590"/>
              <a:buFont typeface="Georgia"/>
              <a:buChar char="•"/>
            </a:pPr>
            <a:r>
              <a:rPr lang="en-US" sz="2590" b="0" i="0" u="none" strike="noStrike" cap="none">
                <a:solidFill>
                  <a:schemeClr val="dk2"/>
                </a:solidFill>
                <a:latin typeface="Calibri"/>
                <a:ea typeface="Calibri"/>
                <a:cs typeface="Calibri"/>
                <a:sym typeface="Calibri"/>
              </a:rPr>
              <a:t>Understand how to follow labels carefully for feed additives, medicines, or products used in their livestock production systems, and </a:t>
            </a:r>
            <a:endParaRPr sz="2590" b="0" i="0" u="none" strike="noStrike" cap="none">
              <a:solidFill>
                <a:schemeClr val="dk2"/>
              </a:solidFill>
              <a:latin typeface="Calibri"/>
              <a:ea typeface="Calibri"/>
              <a:cs typeface="Calibri"/>
              <a:sym typeface="Calibri"/>
            </a:endParaRPr>
          </a:p>
          <a:p>
            <a:pPr marL="274320" marR="0" lvl="0" indent="-274320" algn="l" rtl="0">
              <a:lnSpc>
                <a:spcPct val="90000"/>
              </a:lnSpc>
              <a:spcBef>
                <a:spcPts val="300"/>
              </a:spcBef>
              <a:spcAft>
                <a:spcPts val="0"/>
              </a:spcAft>
              <a:buClr>
                <a:srgbClr val="297D53"/>
              </a:buClr>
              <a:buSzPts val="2590"/>
              <a:buFont typeface="Georgia"/>
              <a:buChar char="•"/>
            </a:pPr>
            <a:r>
              <a:rPr lang="en-US" sz="2590" b="0" i="0" u="none" strike="noStrike" cap="none">
                <a:solidFill>
                  <a:schemeClr val="dk2"/>
                </a:solidFill>
                <a:latin typeface="Calibri"/>
                <a:ea typeface="Calibri"/>
                <a:cs typeface="Calibri"/>
                <a:sym typeface="Calibri"/>
              </a:rPr>
              <a:t>Learn the importance of practicing honest, ethical behavior in the production of livestock.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6"/>
          <p:cNvSpPr txBox="1">
            <a:spLocks noGrp="1"/>
          </p:cNvSpPr>
          <p:nvPr>
            <p:ph type="title"/>
          </p:nvPr>
        </p:nvSpPr>
        <p:spPr>
          <a:xfrm>
            <a:off x="655607" y="659920"/>
            <a:ext cx="7543800" cy="10998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Benefits of an Online Training</a:t>
            </a:r>
            <a:endParaRPr sz="4000" b="1" i="0" u="none" strike="noStrike" cap="none">
              <a:solidFill>
                <a:schemeClr val="dk2"/>
              </a:solidFill>
            </a:endParaRPr>
          </a:p>
        </p:txBody>
      </p:sp>
      <p:sp>
        <p:nvSpPr>
          <p:cNvPr id="134" name="Google Shape;134;p16"/>
          <p:cNvSpPr txBox="1">
            <a:spLocks noGrp="1"/>
          </p:cNvSpPr>
          <p:nvPr>
            <p:ph type="body" idx="1"/>
          </p:nvPr>
        </p:nvSpPr>
        <p:spPr>
          <a:xfrm>
            <a:off x="655600" y="1590600"/>
            <a:ext cx="10878000" cy="5267400"/>
          </a:xfrm>
          <a:prstGeom prst="rect">
            <a:avLst/>
          </a:prstGeom>
          <a:noFill/>
          <a:ln>
            <a:noFill/>
          </a:ln>
        </p:spPr>
        <p:txBody>
          <a:bodyPr spcFirstLastPara="1" wrap="square" lIns="91425" tIns="45700" rIns="91425" bIns="45700" anchor="t" anchorCtr="0">
            <a:noAutofit/>
          </a:bodyPr>
          <a:lstStyle/>
          <a:p>
            <a:pPr marL="365760" marR="0" lvl="0" indent="-256032" algn="l" rtl="0">
              <a:lnSpc>
                <a:spcPct val="90000"/>
              </a:lnSpc>
              <a:spcBef>
                <a:spcPts val="0"/>
              </a:spcBef>
              <a:spcAft>
                <a:spcPts val="0"/>
              </a:spcAft>
              <a:buClr>
                <a:srgbClr val="297D53"/>
              </a:buClr>
              <a:buSzPts val="2590"/>
              <a:buFont typeface="Georgia"/>
              <a:buChar char="•"/>
            </a:pPr>
            <a:r>
              <a:rPr lang="en-US" sz="2590"/>
              <a:t>S</a:t>
            </a:r>
            <a:r>
              <a:rPr lang="en-US" sz="2590" b="0" i="0" u="none" strike="noStrike" cap="none">
                <a:solidFill>
                  <a:schemeClr val="dk2"/>
                </a:solidFill>
                <a:latin typeface="Calibri"/>
                <a:ea typeface="Calibri"/>
                <a:cs typeface="Calibri"/>
                <a:sym typeface="Calibri"/>
              </a:rPr>
              <a:t>tandardized quality assurance training program</a:t>
            </a:r>
            <a:endParaRPr sz="2590" b="0" i="0" u="none" strike="noStrike" cap="none">
              <a:solidFill>
                <a:schemeClr val="dk2"/>
              </a:solidFill>
              <a:latin typeface="Calibri"/>
              <a:ea typeface="Calibri"/>
              <a:cs typeface="Calibri"/>
              <a:sym typeface="Calibri"/>
            </a:endParaRPr>
          </a:p>
          <a:p>
            <a:pPr marL="365760" marR="0" lvl="0" indent="0" algn="l" rtl="0">
              <a:lnSpc>
                <a:spcPct val="90000"/>
              </a:lnSpc>
              <a:spcBef>
                <a:spcPts val="0"/>
              </a:spcBef>
              <a:spcAft>
                <a:spcPts val="0"/>
              </a:spcAft>
              <a:buNone/>
            </a:pPr>
            <a:endParaRPr sz="1800"/>
          </a:p>
          <a:p>
            <a:pPr marL="365760" marR="0" lvl="0" indent="-256032" algn="l" rtl="0">
              <a:lnSpc>
                <a:spcPct val="90000"/>
              </a:lnSpc>
              <a:spcBef>
                <a:spcPts val="0"/>
              </a:spcBef>
              <a:spcAft>
                <a:spcPts val="0"/>
              </a:spcAft>
              <a:buClr>
                <a:srgbClr val="297D53"/>
              </a:buClr>
              <a:buSzPts val="2590"/>
              <a:buFont typeface="Georgia"/>
              <a:buChar char="•"/>
            </a:pPr>
            <a:r>
              <a:rPr lang="en-US" sz="2590"/>
              <a:t>P</a:t>
            </a:r>
            <a:r>
              <a:rPr lang="en-US" sz="2590" b="0" i="0" u="none" strike="noStrike" cap="none">
                <a:solidFill>
                  <a:schemeClr val="dk2"/>
                </a:solidFill>
                <a:latin typeface="Calibri"/>
                <a:ea typeface="Calibri"/>
                <a:cs typeface="Calibri"/>
                <a:sym typeface="Calibri"/>
              </a:rPr>
              <a:t>rofessionally narrated</a:t>
            </a:r>
            <a:endParaRPr sz="2590" b="0" i="0" u="none" strike="noStrike" cap="none">
              <a:solidFill>
                <a:schemeClr val="dk2"/>
              </a:solidFill>
              <a:latin typeface="Calibri"/>
              <a:ea typeface="Calibri"/>
              <a:cs typeface="Calibri"/>
              <a:sym typeface="Calibri"/>
            </a:endParaRPr>
          </a:p>
          <a:p>
            <a:pPr marL="365760" marR="0" lvl="0" indent="0" algn="l" rtl="0">
              <a:lnSpc>
                <a:spcPct val="90000"/>
              </a:lnSpc>
              <a:spcBef>
                <a:spcPts val="0"/>
              </a:spcBef>
              <a:spcAft>
                <a:spcPts val="0"/>
              </a:spcAft>
              <a:buNone/>
            </a:pPr>
            <a:endParaRPr sz="1800"/>
          </a:p>
          <a:p>
            <a:pPr marL="365760" marR="0" lvl="0" indent="-256032" algn="l" rtl="0">
              <a:lnSpc>
                <a:spcPct val="90000"/>
              </a:lnSpc>
              <a:spcBef>
                <a:spcPts val="300"/>
              </a:spcBef>
              <a:spcAft>
                <a:spcPts val="0"/>
              </a:spcAft>
              <a:buClr>
                <a:srgbClr val="297D53"/>
              </a:buClr>
              <a:buSzPts val="2590"/>
              <a:buFont typeface="Georgia"/>
              <a:buChar char="•"/>
            </a:pPr>
            <a:r>
              <a:rPr lang="en-US" sz="2590" b="0" i="0" u="none" strike="noStrike" cap="none">
                <a:solidFill>
                  <a:schemeClr val="dk2"/>
                </a:solidFill>
                <a:latin typeface="Calibri"/>
                <a:ea typeface="Calibri"/>
                <a:cs typeface="Calibri"/>
                <a:sym typeface="Calibri"/>
              </a:rPr>
              <a:t>Reduc</a:t>
            </a:r>
            <a:r>
              <a:rPr lang="en-US" sz="2590"/>
              <a:t>tion in time investment of faculty and staff </a:t>
            </a:r>
            <a:r>
              <a:rPr lang="en-US" sz="2590" b="0" i="0" u="none" strike="noStrike" cap="none">
                <a:solidFill>
                  <a:schemeClr val="dk2"/>
                </a:solidFill>
                <a:latin typeface="Calibri"/>
                <a:ea typeface="Calibri"/>
                <a:cs typeface="Calibri"/>
                <a:sym typeface="Calibri"/>
              </a:rPr>
              <a:t> </a:t>
            </a:r>
            <a:endParaRPr sz="2590" b="0" i="0" u="none" strike="noStrike" cap="none">
              <a:solidFill>
                <a:schemeClr val="dk2"/>
              </a:solidFill>
              <a:latin typeface="Calibri"/>
              <a:ea typeface="Calibri"/>
              <a:cs typeface="Calibri"/>
              <a:sym typeface="Calibri"/>
            </a:endParaRPr>
          </a:p>
          <a:p>
            <a:pPr marL="365760" marR="0" lvl="0" indent="0" algn="l" rtl="0">
              <a:lnSpc>
                <a:spcPct val="90000"/>
              </a:lnSpc>
              <a:spcBef>
                <a:spcPts val="300"/>
              </a:spcBef>
              <a:spcAft>
                <a:spcPts val="0"/>
              </a:spcAft>
              <a:buNone/>
            </a:pPr>
            <a:endParaRPr sz="1800"/>
          </a:p>
          <a:p>
            <a:pPr marL="365760" marR="0" lvl="0" indent="-256032" algn="l" rtl="0">
              <a:lnSpc>
                <a:spcPct val="90000"/>
              </a:lnSpc>
              <a:spcBef>
                <a:spcPts val="300"/>
              </a:spcBef>
              <a:spcAft>
                <a:spcPts val="0"/>
              </a:spcAft>
              <a:buClr>
                <a:srgbClr val="297D53"/>
              </a:buClr>
              <a:buSzPts val="2590"/>
              <a:buFont typeface="Georgia"/>
              <a:buChar char="•"/>
            </a:pPr>
            <a:r>
              <a:rPr lang="en-US" sz="2590"/>
              <a:t>Convenience (training can be completed</a:t>
            </a:r>
            <a:r>
              <a:rPr lang="en-US" sz="2590" b="0" i="0" u="none" strike="noStrike" cap="none">
                <a:solidFill>
                  <a:schemeClr val="dk2"/>
                </a:solidFill>
                <a:latin typeface="Calibri"/>
                <a:ea typeface="Calibri"/>
                <a:cs typeface="Calibri"/>
                <a:sym typeface="Calibri"/>
              </a:rPr>
              <a:t> from home, school or local library, Extensi</a:t>
            </a:r>
            <a:r>
              <a:rPr lang="en-US" sz="2590"/>
              <a:t>on Office, etc.)</a:t>
            </a:r>
            <a:endParaRPr sz="2590"/>
          </a:p>
          <a:p>
            <a:pPr marL="365760" marR="0" lvl="0" indent="0" algn="l" rtl="0">
              <a:lnSpc>
                <a:spcPct val="90000"/>
              </a:lnSpc>
              <a:spcBef>
                <a:spcPts val="300"/>
              </a:spcBef>
              <a:spcAft>
                <a:spcPts val="0"/>
              </a:spcAft>
              <a:buNone/>
            </a:pPr>
            <a:endParaRPr sz="1800"/>
          </a:p>
          <a:p>
            <a:pPr marL="365760" marR="0" lvl="0" indent="-256032" algn="l" rtl="0">
              <a:lnSpc>
                <a:spcPct val="90000"/>
              </a:lnSpc>
              <a:spcBef>
                <a:spcPts val="300"/>
              </a:spcBef>
              <a:spcAft>
                <a:spcPts val="0"/>
              </a:spcAft>
              <a:buClr>
                <a:srgbClr val="297D53"/>
              </a:buClr>
              <a:buSzPts val="2590"/>
              <a:buFont typeface="Georgia"/>
              <a:buChar char="•"/>
            </a:pPr>
            <a:r>
              <a:rPr lang="en-US" sz="2590"/>
              <a:t>Training doesn’t have to be completed at one time</a:t>
            </a:r>
            <a:endParaRPr sz="2590"/>
          </a:p>
          <a:p>
            <a:pPr marL="365760" marR="0" lvl="0" indent="0" algn="l" rtl="0">
              <a:lnSpc>
                <a:spcPct val="90000"/>
              </a:lnSpc>
              <a:spcBef>
                <a:spcPts val="300"/>
              </a:spcBef>
              <a:spcAft>
                <a:spcPts val="0"/>
              </a:spcAft>
              <a:buNone/>
            </a:pPr>
            <a:endParaRPr sz="1800"/>
          </a:p>
          <a:p>
            <a:pPr marL="365760" marR="0" lvl="0" indent="-256032" algn="l" rtl="0">
              <a:lnSpc>
                <a:spcPct val="90000"/>
              </a:lnSpc>
              <a:spcBef>
                <a:spcPts val="300"/>
              </a:spcBef>
              <a:spcAft>
                <a:spcPts val="0"/>
              </a:spcAft>
              <a:buClr>
                <a:srgbClr val="297D53"/>
              </a:buClr>
              <a:buSzPts val="2590"/>
              <a:buFont typeface="Georgia"/>
              <a:buChar char="•"/>
            </a:pPr>
            <a:r>
              <a:rPr lang="en-US" sz="2590"/>
              <a:t>Completion certificate generated for youth</a:t>
            </a:r>
            <a:endParaRPr sz="2590"/>
          </a:p>
          <a:p>
            <a:pPr marL="365760" marR="0" lvl="0" indent="0" algn="l" rtl="0">
              <a:lnSpc>
                <a:spcPct val="90000"/>
              </a:lnSpc>
              <a:spcBef>
                <a:spcPts val="300"/>
              </a:spcBef>
              <a:spcAft>
                <a:spcPts val="0"/>
              </a:spcAft>
              <a:buNone/>
            </a:pPr>
            <a:endParaRPr sz="1800"/>
          </a:p>
          <a:p>
            <a:pPr marL="365760" marR="0" lvl="0" indent="-256032" algn="l" rtl="0">
              <a:lnSpc>
                <a:spcPct val="90000"/>
              </a:lnSpc>
              <a:spcBef>
                <a:spcPts val="300"/>
              </a:spcBef>
              <a:spcAft>
                <a:spcPts val="0"/>
              </a:spcAft>
              <a:buClr>
                <a:srgbClr val="297D53"/>
              </a:buClr>
              <a:buSzPts val="2590"/>
              <a:buFont typeface="Georgia"/>
              <a:buChar char="•"/>
            </a:pPr>
            <a:r>
              <a:rPr lang="en-US" sz="2590"/>
              <a:t>Database tracking system</a:t>
            </a:r>
            <a:endParaRPr sz="2590" b="0" i="0" u="none" strike="noStrike" cap="none">
              <a:solidFill>
                <a:schemeClr val="dk2"/>
              </a:solidFill>
              <a:latin typeface="Calibri"/>
              <a:ea typeface="Calibri"/>
              <a:cs typeface="Calibri"/>
              <a:sym typeface="Calibri"/>
            </a:endParaRPr>
          </a:p>
        </p:txBody>
      </p:sp>
      <p:pic>
        <p:nvPicPr>
          <p:cNvPr id="135" name="Google Shape;135;p16"/>
          <p:cNvPicPr preferRelativeResize="0"/>
          <p:nvPr/>
        </p:nvPicPr>
        <p:blipFill>
          <a:blip r:embed="rId3">
            <a:alphaModFix/>
          </a:blip>
          <a:stretch>
            <a:fillRect/>
          </a:stretch>
        </p:blipFill>
        <p:spPr>
          <a:xfrm>
            <a:off x="7810500" y="659925"/>
            <a:ext cx="4215000" cy="2810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7"/>
          <p:cNvSpPr txBox="1">
            <a:spLocks noGrp="1"/>
          </p:cNvSpPr>
          <p:nvPr>
            <p:ph type="title"/>
          </p:nvPr>
        </p:nvSpPr>
        <p:spPr>
          <a:xfrm>
            <a:off x="544425" y="6335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Initial Program Development</a:t>
            </a:r>
            <a:endParaRPr b="1"/>
          </a:p>
        </p:txBody>
      </p:sp>
      <p:sp>
        <p:nvSpPr>
          <p:cNvPr id="141" name="Google Shape;141;p17"/>
          <p:cNvSpPr txBox="1">
            <a:spLocks noGrp="1"/>
          </p:cNvSpPr>
          <p:nvPr>
            <p:ph type="body" idx="1"/>
          </p:nvPr>
        </p:nvSpPr>
        <p:spPr>
          <a:xfrm>
            <a:off x="3825250" y="1854150"/>
            <a:ext cx="7811700" cy="1488300"/>
          </a:xfrm>
          <a:prstGeom prst="rect">
            <a:avLst/>
          </a:prstGeom>
          <a:solidFill>
            <a:srgbClr val="6AA84F"/>
          </a:solid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sz="2800" b="1" i="0" u="none" strike="noStrike" cap="none">
                <a:solidFill>
                  <a:srgbClr val="FFFFFF"/>
                </a:solidFill>
              </a:rPr>
              <a:t>Step 3: </a:t>
            </a:r>
            <a:r>
              <a:rPr lang="en-US" sz="2800" b="0" i="0" u="none" strike="noStrike" cap="none">
                <a:solidFill>
                  <a:srgbClr val="FFFFFF"/>
                </a:solidFill>
                <a:latin typeface="Calibri"/>
                <a:ea typeface="Calibri"/>
                <a:cs typeface="Calibri"/>
                <a:sym typeface="Calibri"/>
              </a:rPr>
              <a:t>To </a:t>
            </a:r>
            <a:r>
              <a:rPr lang="en-US">
                <a:solidFill>
                  <a:srgbClr val="FFFFFF"/>
                </a:solidFill>
              </a:rPr>
              <a:t>save </a:t>
            </a:r>
            <a:r>
              <a:rPr lang="en-US" sz="2800" b="0" i="0" u="none" strike="noStrike" cap="none">
                <a:solidFill>
                  <a:srgbClr val="FFFFFF"/>
                </a:solidFill>
                <a:latin typeface="Calibri"/>
                <a:ea typeface="Calibri"/>
                <a:cs typeface="Calibri"/>
                <a:sym typeface="Calibri"/>
              </a:rPr>
              <a:t>time and cost, Maryland purchased web programming code from the University of Illinois and modified it for our purposes.</a:t>
            </a:r>
            <a:r>
              <a:rPr lang="en-US" sz="2800" b="0" i="0" u="none" strike="noStrike" cap="none">
                <a:solidFill>
                  <a:schemeClr val="dk2"/>
                </a:solidFill>
                <a:latin typeface="Calibri"/>
                <a:ea typeface="Calibri"/>
                <a:cs typeface="Calibri"/>
                <a:sym typeface="Calibri"/>
              </a:rPr>
              <a:t> </a:t>
            </a:r>
            <a:endParaRPr/>
          </a:p>
        </p:txBody>
      </p:sp>
      <p:sp>
        <p:nvSpPr>
          <p:cNvPr id="142" name="Google Shape;142;p17"/>
          <p:cNvSpPr txBox="1"/>
          <p:nvPr/>
        </p:nvSpPr>
        <p:spPr>
          <a:xfrm>
            <a:off x="664100" y="4889750"/>
            <a:ext cx="10972800" cy="1663500"/>
          </a:xfrm>
          <a:prstGeom prst="rect">
            <a:avLst/>
          </a:prstGeom>
          <a:solidFill>
            <a:srgbClr val="274E13"/>
          </a:solidFill>
          <a:ln w="28575" cap="flat" cmpd="sng">
            <a:solidFill>
              <a:srgbClr val="274E13"/>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US" sz="2800" b="1">
                <a:solidFill>
                  <a:srgbClr val="FFFFFF"/>
                </a:solidFill>
                <a:latin typeface="Calibri"/>
                <a:ea typeface="Calibri"/>
                <a:cs typeface="Calibri"/>
                <a:sym typeface="Calibri"/>
              </a:rPr>
              <a:t>Step 1:</a:t>
            </a:r>
            <a:r>
              <a:rPr lang="en-US" sz="2800">
                <a:solidFill>
                  <a:srgbClr val="FFFFFF"/>
                </a:solidFill>
                <a:latin typeface="Calibri"/>
                <a:ea typeface="Calibri"/>
                <a:cs typeface="Calibri"/>
                <a:sym typeface="Calibri"/>
              </a:rPr>
              <a:t> Team explored web-based quality assurance training programs offered across the nation by 4-H, FFA and animal industry organizations. </a:t>
            </a:r>
            <a:endParaRPr>
              <a:solidFill>
                <a:srgbClr val="FFFFFF"/>
              </a:solidFill>
            </a:endParaRPr>
          </a:p>
        </p:txBody>
      </p:sp>
      <p:sp>
        <p:nvSpPr>
          <p:cNvPr id="143" name="Google Shape;143;p17"/>
          <p:cNvSpPr txBox="1"/>
          <p:nvPr/>
        </p:nvSpPr>
        <p:spPr>
          <a:xfrm>
            <a:off x="2293425" y="3343850"/>
            <a:ext cx="9343500" cy="1545900"/>
          </a:xfrm>
          <a:prstGeom prst="rect">
            <a:avLst/>
          </a:prstGeom>
          <a:solidFill>
            <a:srgbClr val="38761D"/>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2800" b="1">
                <a:solidFill>
                  <a:srgbClr val="FFFFFF"/>
                </a:solidFill>
                <a:latin typeface="Calibri"/>
                <a:ea typeface="Calibri"/>
                <a:cs typeface="Calibri"/>
                <a:sym typeface="Calibri"/>
              </a:rPr>
              <a:t>Step 2:</a:t>
            </a:r>
            <a:r>
              <a:rPr lang="en-US" sz="2800">
                <a:solidFill>
                  <a:srgbClr val="FFFFFF"/>
                </a:solidFill>
                <a:latin typeface="Calibri"/>
                <a:ea typeface="Calibri"/>
                <a:cs typeface="Calibri"/>
                <a:sym typeface="Calibri"/>
              </a:rPr>
              <a:t> Team created a content outline and explored web applications available to “power” the program online. </a:t>
            </a:r>
            <a:endParaRPr>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8"/>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Implementation</a:t>
            </a:r>
            <a:endParaRPr sz="4000" b="1" i="0" u="none" strike="noStrike" cap="none">
              <a:solidFill>
                <a:schemeClr val="dk2"/>
              </a:solidFill>
            </a:endParaRPr>
          </a:p>
        </p:txBody>
      </p:sp>
      <p:sp>
        <p:nvSpPr>
          <p:cNvPr id="149" name="Google Shape;149;p18"/>
          <p:cNvSpPr/>
          <p:nvPr/>
        </p:nvSpPr>
        <p:spPr>
          <a:xfrm>
            <a:off x="79075" y="5902250"/>
            <a:ext cx="11928600" cy="210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8"/>
          <p:cNvSpPr txBox="1"/>
          <p:nvPr/>
        </p:nvSpPr>
        <p:spPr>
          <a:xfrm>
            <a:off x="593125" y="6179050"/>
            <a:ext cx="10972800" cy="54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b="1">
                <a:solidFill>
                  <a:schemeClr val="dk2"/>
                </a:solidFill>
                <a:latin typeface="Calibri"/>
                <a:ea typeface="Calibri"/>
                <a:cs typeface="Calibri"/>
                <a:sym typeface="Calibri"/>
              </a:rPr>
              <a:t>2009							        2010								    2011</a:t>
            </a:r>
            <a:endParaRPr/>
          </a:p>
        </p:txBody>
      </p:sp>
      <p:sp>
        <p:nvSpPr>
          <p:cNvPr id="151" name="Google Shape;151;p18"/>
          <p:cNvSpPr/>
          <p:nvPr/>
        </p:nvSpPr>
        <p:spPr>
          <a:xfrm>
            <a:off x="804000"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8"/>
          <p:cNvSpPr/>
          <p:nvPr/>
        </p:nvSpPr>
        <p:spPr>
          <a:xfrm>
            <a:off x="9285775" y="57770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8"/>
          <p:cNvSpPr/>
          <p:nvPr/>
        </p:nvSpPr>
        <p:spPr>
          <a:xfrm>
            <a:off x="5044888"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8"/>
          <p:cNvSpPr txBox="1"/>
          <p:nvPr/>
        </p:nvSpPr>
        <p:spPr>
          <a:xfrm>
            <a:off x="1652275" y="3116375"/>
            <a:ext cx="2587200" cy="12834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2"/>
                </a:solidFill>
                <a:latin typeface="Calibri"/>
                <a:ea typeface="Calibri"/>
                <a:cs typeface="Calibri"/>
                <a:sym typeface="Calibri"/>
              </a:rPr>
              <a:t>2009-2010</a:t>
            </a:r>
            <a:endParaRPr sz="1800" b="1">
              <a:solidFill>
                <a:schemeClr val="dk2"/>
              </a:solidFill>
              <a:latin typeface="Calibri"/>
              <a:ea typeface="Calibri"/>
              <a:cs typeface="Calibri"/>
              <a:sym typeface="Calibri"/>
            </a:endParaRPr>
          </a:p>
          <a:p>
            <a:pPr marL="0" lvl="0" indent="0" algn="ctr" rtl="0">
              <a:spcBef>
                <a:spcPts val="0"/>
              </a:spcBef>
              <a:spcAft>
                <a:spcPts val="0"/>
              </a:spcAft>
              <a:buNone/>
            </a:pPr>
            <a:r>
              <a:rPr lang="en-US" sz="2800">
                <a:solidFill>
                  <a:schemeClr val="dk2"/>
                </a:solidFill>
                <a:latin typeface="Calibri"/>
                <a:ea typeface="Calibri"/>
                <a:cs typeface="Calibri"/>
                <a:sym typeface="Calibri"/>
              </a:rPr>
              <a:t>Program Development</a:t>
            </a:r>
            <a:endParaRPr/>
          </a:p>
        </p:txBody>
      </p:sp>
      <p:sp>
        <p:nvSpPr>
          <p:cNvPr id="155" name="Google Shape;155;p18"/>
          <p:cNvSpPr txBox="1"/>
          <p:nvPr/>
        </p:nvSpPr>
        <p:spPr>
          <a:xfrm rot="1993">
            <a:off x="4753162" y="3828675"/>
            <a:ext cx="2587200" cy="12819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Spring 2010</a:t>
            </a:r>
            <a:endParaRPr sz="1800" b="1">
              <a:solidFill>
                <a:schemeClr val="dk2"/>
              </a:solidFill>
              <a:latin typeface="Calibri"/>
              <a:ea typeface="Calibri"/>
              <a:cs typeface="Calibri"/>
              <a:sym typeface="Calibri"/>
            </a:endParaRPr>
          </a:p>
          <a:p>
            <a:pPr marL="0" lvl="0" indent="0" algn="ctr" rtl="0">
              <a:spcBef>
                <a:spcPts val="300"/>
              </a:spcBef>
              <a:spcAft>
                <a:spcPts val="0"/>
              </a:spcAft>
              <a:buNone/>
            </a:pPr>
            <a:r>
              <a:rPr lang="en-US" sz="2800">
                <a:solidFill>
                  <a:schemeClr val="dk2"/>
                </a:solidFill>
                <a:latin typeface="Calibri"/>
                <a:ea typeface="Calibri"/>
                <a:cs typeface="Calibri"/>
                <a:sym typeface="Calibri"/>
              </a:rPr>
              <a:t>Committee Tested Program</a:t>
            </a:r>
            <a:endParaRPr/>
          </a:p>
        </p:txBody>
      </p:sp>
      <p:sp>
        <p:nvSpPr>
          <p:cNvPr id="156" name="Google Shape;156;p18"/>
          <p:cNvSpPr txBox="1"/>
          <p:nvPr/>
        </p:nvSpPr>
        <p:spPr>
          <a:xfrm rot="-366">
            <a:off x="6471650" y="2251078"/>
            <a:ext cx="2814000" cy="12831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Summer 2010</a:t>
            </a:r>
            <a:endParaRPr sz="1800" b="1">
              <a:solidFill>
                <a:schemeClr val="dk2"/>
              </a:solidFill>
              <a:latin typeface="Calibri"/>
              <a:ea typeface="Calibri"/>
              <a:cs typeface="Calibri"/>
              <a:sym typeface="Calibri"/>
            </a:endParaRPr>
          </a:p>
          <a:p>
            <a:pPr marL="0" lvl="0" indent="0" algn="ctr" rtl="0">
              <a:spcBef>
                <a:spcPts val="300"/>
              </a:spcBef>
              <a:spcAft>
                <a:spcPts val="0"/>
              </a:spcAft>
              <a:buNone/>
            </a:pPr>
            <a:r>
              <a:rPr lang="en-US" sz="2800">
                <a:solidFill>
                  <a:schemeClr val="dk2"/>
                </a:solidFill>
                <a:latin typeface="Calibri"/>
                <a:ea typeface="Calibri"/>
                <a:cs typeface="Calibri"/>
                <a:sym typeface="Calibri"/>
              </a:rPr>
              <a:t>Pilot Test:              4 counties, n=790</a:t>
            </a:r>
            <a:endParaRPr/>
          </a:p>
        </p:txBody>
      </p:sp>
      <p:sp>
        <p:nvSpPr>
          <p:cNvPr id="157" name="Google Shape;157;p18"/>
          <p:cNvSpPr txBox="1"/>
          <p:nvPr/>
        </p:nvSpPr>
        <p:spPr>
          <a:xfrm rot="1196">
            <a:off x="8219700" y="4106200"/>
            <a:ext cx="2586900" cy="12726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Winter 2010</a:t>
            </a:r>
            <a:endParaRPr sz="1800" b="1">
              <a:solidFill>
                <a:schemeClr val="dk2"/>
              </a:solidFill>
              <a:latin typeface="Calibri"/>
              <a:ea typeface="Calibri"/>
              <a:cs typeface="Calibri"/>
              <a:sym typeface="Calibri"/>
            </a:endParaRPr>
          </a:p>
          <a:p>
            <a:pPr marL="0" lvl="0" indent="0" algn="ctr" rtl="0">
              <a:spcBef>
                <a:spcPts val="300"/>
              </a:spcBef>
              <a:spcAft>
                <a:spcPts val="0"/>
              </a:spcAft>
              <a:buNone/>
            </a:pPr>
            <a:r>
              <a:rPr lang="en-US" sz="2800">
                <a:solidFill>
                  <a:schemeClr val="dk2"/>
                </a:solidFill>
                <a:latin typeface="Calibri"/>
                <a:ea typeface="Calibri"/>
                <a:cs typeface="Calibri"/>
                <a:sym typeface="Calibri"/>
              </a:rPr>
              <a:t>MD 4-H Faculty Trained</a:t>
            </a:r>
            <a:endParaRPr/>
          </a:p>
        </p:txBody>
      </p:sp>
      <p:sp>
        <p:nvSpPr>
          <p:cNvPr id="158" name="Google Shape;158;p18"/>
          <p:cNvSpPr txBox="1"/>
          <p:nvPr/>
        </p:nvSpPr>
        <p:spPr>
          <a:xfrm rot="2003">
            <a:off x="9520700" y="1587075"/>
            <a:ext cx="2574000" cy="12924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Spring/Summer 2011</a:t>
            </a:r>
            <a:endParaRPr sz="1800" b="1">
              <a:solidFill>
                <a:schemeClr val="dk2"/>
              </a:solidFill>
              <a:latin typeface="Calibri"/>
              <a:ea typeface="Calibri"/>
              <a:cs typeface="Calibri"/>
              <a:sym typeface="Calibri"/>
            </a:endParaRPr>
          </a:p>
          <a:p>
            <a:pPr marL="0" lvl="0" indent="0" algn="ctr" rtl="0">
              <a:spcBef>
                <a:spcPts val="300"/>
              </a:spcBef>
              <a:spcAft>
                <a:spcPts val="0"/>
              </a:spcAft>
              <a:buNone/>
            </a:pPr>
            <a:r>
              <a:rPr lang="en-US" sz="2800">
                <a:solidFill>
                  <a:schemeClr val="dk2"/>
                </a:solidFill>
                <a:latin typeface="Calibri"/>
                <a:ea typeface="Calibri"/>
                <a:cs typeface="Calibri"/>
                <a:sym typeface="Calibri"/>
              </a:rPr>
              <a:t>Implemented Statewide in MD</a:t>
            </a:r>
            <a:endParaRPr/>
          </a:p>
        </p:txBody>
      </p:sp>
      <p:cxnSp>
        <p:nvCxnSpPr>
          <p:cNvPr id="159" name="Google Shape;159;p18"/>
          <p:cNvCxnSpPr>
            <a:stCxn id="154" idx="2"/>
          </p:cNvCxnSpPr>
          <p:nvPr/>
        </p:nvCxnSpPr>
        <p:spPr>
          <a:xfrm>
            <a:off x="2945875" y="4399775"/>
            <a:ext cx="6600" cy="1476000"/>
          </a:xfrm>
          <a:prstGeom prst="straightConnector1">
            <a:avLst/>
          </a:prstGeom>
          <a:noFill/>
          <a:ln w="9525" cap="flat" cmpd="sng">
            <a:solidFill>
              <a:schemeClr val="dk2"/>
            </a:solidFill>
            <a:prstDash val="solid"/>
            <a:round/>
            <a:headEnd type="none" w="med" len="med"/>
            <a:tailEnd type="none" w="med" len="med"/>
          </a:ln>
        </p:spPr>
      </p:cxnSp>
      <p:cxnSp>
        <p:nvCxnSpPr>
          <p:cNvPr id="160" name="Google Shape;160;p18"/>
          <p:cNvCxnSpPr>
            <a:stCxn id="155" idx="2"/>
            <a:endCxn id="149" idx="0"/>
          </p:cNvCxnSpPr>
          <p:nvPr/>
        </p:nvCxnSpPr>
        <p:spPr>
          <a:xfrm flipH="1">
            <a:off x="6043463" y="5110575"/>
            <a:ext cx="3300" cy="791700"/>
          </a:xfrm>
          <a:prstGeom prst="straightConnector1">
            <a:avLst/>
          </a:prstGeom>
          <a:noFill/>
          <a:ln w="9525" cap="flat" cmpd="sng">
            <a:solidFill>
              <a:schemeClr val="dk2"/>
            </a:solidFill>
            <a:prstDash val="solid"/>
            <a:round/>
            <a:headEnd type="none" w="med" len="med"/>
            <a:tailEnd type="none" w="med" len="med"/>
          </a:ln>
        </p:spPr>
      </p:cxnSp>
      <p:cxnSp>
        <p:nvCxnSpPr>
          <p:cNvPr id="161" name="Google Shape;161;p18"/>
          <p:cNvCxnSpPr>
            <a:stCxn id="156" idx="2"/>
          </p:cNvCxnSpPr>
          <p:nvPr/>
        </p:nvCxnSpPr>
        <p:spPr>
          <a:xfrm flipH="1">
            <a:off x="7854050" y="3534178"/>
            <a:ext cx="24600" cy="2407500"/>
          </a:xfrm>
          <a:prstGeom prst="straightConnector1">
            <a:avLst/>
          </a:prstGeom>
          <a:noFill/>
          <a:ln w="9525" cap="flat" cmpd="sng">
            <a:solidFill>
              <a:schemeClr val="dk2"/>
            </a:solidFill>
            <a:prstDash val="solid"/>
            <a:round/>
            <a:headEnd type="none" w="med" len="med"/>
            <a:tailEnd type="none" w="med" len="med"/>
          </a:ln>
        </p:spPr>
      </p:cxnSp>
      <p:cxnSp>
        <p:nvCxnSpPr>
          <p:cNvPr id="162" name="Google Shape;162;p18"/>
          <p:cNvCxnSpPr/>
          <p:nvPr/>
        </p:nvCxnSpPr>
        <p:spPr>
          <a:xfrm>
            <a:off x="8949575" y="5388200"/>
            <a:ext cx="0" cy="553500"/>
          </a:xfrm>
          <a:prstGeom prst="straightConnector1">
            <a:avLst/>
          </a:prstGeom>
          <a:noFill/>
          <a:ln w="9525" cap="flat" cmpd="sng">
            <a:solidFill>
              <a:schemeClr val="dk2"/>
            </a:solidFill>
            <a:prstDash val="solid"/>
            <a:round/>
            <a:headEnd type="none" w="med" len="med"/>
            <a:tailEnd type="none" w="med" len="med"/>
          </a:ln>
        </p:spPr>
      </p:cxnSp>
      <p:cxnSp>
        <p:nvCxnSpPr>
          <p:cNvPr id="163" name="Google Shape;163;p18"/>
          <p:cNvCxnSpPr/>
          <p:nvPr/>
        </p:nvCxnSpPr>
        <p:spPr>
          <a:xfrm flipH="1">
            <a:off x="11361575" y="2844350"/>
            <a:ext cx="26400" cy="30759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a:t>
            </a:r>
            <a:r>
              <a:rPr lang="en-US" b="1"/>
              <a:t>Evolution</a:t>
            </a:r>
            <a:endParaRPr sz="4000" b="1" i="0" u="none" strike="noStrike" cap="none">
              <a:solidFill>
                <a:schemeClr val="dk2"/>
              </a:solidFill>
            </a:endParaRPr>
          </a:p>
        </p:txBody>
      </p:sp>
      <p:sp>
        <p:nvSpPr>
          <p:cNvPr id="169" name="Google Shape;169;p19"/>
          <p:cNvSpPr/>
          <p:nvPr/>
        </p:nvSpPr>
        <p:spPr>
          <a:xfrm>
            <a:off x="79075" y="5902250"/>
            <a:ext cx="11928600" cy="210900"/>
          </a:xfrm>
          <a:prstGeom prst="rect">
            <a:avLst/>
          </a:prstGeom>
          <a:solidFill>
            <a:srgbClr val="93C47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9"/>
          <p:cNvSpPr txBox="1"/>
          <p:nvPr/>
        </p:nvSpPr>
        <p:spPr>
          <a:xfrm>
            <a:off x="276800" y="6179050"/>
            <a:ext cx="11625000" cy="546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b="1">
                <a:solidFill>
                  <a:schemeClr val="dk2"/>
                </a:solidFill>
                <a:latin typeface="Calibri"/>
                <a:ea typeface="Calibri"/>
                <a:cs typeface="Calibri"/>
                <a:sym typeface="Calibri"/>
              </a:rPr>
              <a:t>  2010			    2011		      2012			    2013			  2014			    2015</a:t>
            </a:r>
            <a:endParaRPr/>
          </a:p>
        </p:txBody>
      </p:sp>
      <p:sp>
        <p:nvSpPr>
          <p:cNvPr id="171" name="Google Shape;171;p19"/>
          <p:cNvSpPr/>
          <p:nvPr/>
        </p:nvSpPr>
        <p:spPr>
          <a:xfrm>
            <a:off x="593125"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9"/>
          <p:cNvSpPr/>
          <p:nvPr/>
        </p:nvSpPr>
        <p:spPr>
          <a:xfrm>
            <a:off x="8749900"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9"/>
          <p:cNvSpPr/>
          <p:nvPr/>
        </p:nvSpPr>
        <p:spPr>
          <a:xfrm>
            <a:off x="4569963"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9"/>
          <p:cNvSpPr txBox="1"/>
          <p:nvPr/>
        </p:nvSpPr>
        <p:spPr>
          <a:xfrm>
            <a:off x="153000" y="2507900"/>
            <a:ext cx="2466600" cy="20433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2"/>
                </a:solidFill>
                <a:latin typeface="Calibri"/>
                <a:ea typeface="Calibri"/>
                <a:cs typeface="Calibri"/>
                <a:sym typeface="Calibri"/>
              </a:rPr>
              <a:t>2010</a:t>
            </a:r>
            <a:endParaRPr b="1">
              <a:solidFill>
                <a:schemeClr val="dk2"/>
              </a:solidFill>
              <a:latin typeface="Calibri"/>
              <a:ea typeface="Calibri"/>
              <a:cs typeface="Calibri"/>
              <a:sym typeface="Calibri"/>
            </a:endParaRPr>
          </a:p>
          <a:p>
            <a:pPr marL="0" lvl="0" indent="0" algn="ctr" rtl="0">
              <a:lnSpc>
                <a:spcPct val="80000"/>
              </a:lnSpc>
              <a:spcBef>
                <a:spcPts val="0"/>
              </a:spcBef>
              <a:spcAft>
                <a:spcPts val="0"/>
              </a:spcAft>
              <a:buNone/>
            </a:pPr>
            <a:r>
              <a:rPr lang="en-US" sz="1800">
                <a:solidFill>
                  <a:schemeClr val="dk2"/>
                </a:solidFill>
                <a:latin typeface="Calibri"/>
                <a:ea typeface="Calibri"/>
                <a:cs typeface="Calibri"/>
                <a:sym typeface="Calibri"/>
              </a:rPr>
              <a:t>Initial Program: 7 narrated modules created: Across Species, Beef, Dairy, Goats, Horse/Pony, Sheep, Swine</a:t>
            </a:r>
            <a:r>
              <a:rPr lang="en-US" sz="2170">
                <a:solidFill>
                  <a:schemeClr val="dk2"/>
                </a:solidFill>
                <a:latin typeface="Calibri"/>
                <a:ea typeface="Calibri"/>
                <a:cs typeface="Calibri"/>
                <a:sym typeface="Calibri"/>
              </a:rPr>
              <a:t> </a:t>
            </a:r>
            <a:endParaRPr/>
          </a:p>
        </p:txBody>
      </p:sp>
      <p:sp>
        <p:nvSpPr>
          <p:cNvPr id="175" name="Google Shape;175;p19"/>
          <p:cNvSpPr txBox="1"/>
          <p:nvPr/>
        </p:nvSpPr>
        <p:spPr>
          <a:xfrm rot="1993">
            <a:off x="2736900" y="2358175"/>
            <a:ext cx="2587200" cy="11754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2011</a:t>
            </a:r>
            <a:endParaRPr sz="1800" b="1">
              <a:solidFill>
                <a:schemeClr val="dk2"/>
              </a:solidFill>
              <a:latin typeface="Calibri"/>
              <a:ea typeface="Calibri"/>
              <a:cs typeface="Calibri"/>
              <a:sym typeface="Calibri"/>
            </a:endParaRPr>
          </a:p>
          <a:p>
            <a:pPr marL="0" lvl="0" indent="0" algn="ctr" rtl="0">
              <a:lnSpc>
                <a:spcPct val="80000"/>
              </a:lnSpc>
              <a:spcBef>
                <a:spcPts val="300"/>
              </a:spcBef>
              <a:spcAft>
                <a:spcPts val="0"/>
              </a:spcAft>
              <a:buNone/>
            </a:pPr>
            <a:r>
              <a:rPr lang="en-US" sz="1800">
                <a:solidFill>
                  <a:schemeClr val="dk2"/>
                </a:solidFill>
                <a:latin typeface="Calibri"/>
                <a:ea typeface="Calibri"/>
                <a:cs typeface="Calibri"/>
                <a:sym typeface="Calibri"/>
              </a:rPr>
              <a:t>Camelid, Horse, and Dairy modules added. </a:t>
            </a:r>
            <a:endParaRPr sz="1800"/>
          </a:p>
        </p:txBody>
      </p:sp>
      <p:sp>
        <p:nvSpPr>
          <p:cNvPr id="176" name="Google Shape;176;p19"/>
          <p:cNvSpPr txBox="1"/>
          <p:nvPr/>
        </p:nvSpPr>
        <p:spPr>
          <a:xfrm rot="-366">
            <a:off x="6459350" y="1556153"/>
            <a:ext cx="2814000" cy="12831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2013</a:t>
            </a:r>
            <a:endParaRPr sz="1800" b="1">
              <a:solidFill>
                <a:schemeClr val="dk2"/>
              </a:solidFill>
              <a:latin typeface="Calibri"/>
              <a:ea typeface="Calibri"/>
              <a:cs typeface="Calibri"/>
              <a:sym typeface="Calibri"/>
            </a:endParaRPr>
          </a:p>
          <a:p>
            <a:pPr marL="0" lvl="0" indent="0" algn="ctr" rtl="0">
              <a:lnSpc>
                <a:spcPct val="80000"/>
              </a:lnSpc>
              <a:spcBef>
                <a:spcPts val="300"/>
              </a:spcBef>
              <a:spcAft>
                <a:spcPts val="0"/>
              </a:spcAft>
              <a:buNone/>
            </a:pPr>
            <a:r>
              <a:rPr lang="en-US" sz="1800">
                <a:solidFill>
                  <a:schemeClr val="dk2"/>
                </a:solidFill>
                <a:latin typeface="Calibri"/>
                <a:ea typeface="Calibri"/>
                <a:cs typeface="Calibri"/>
                <a:sym typeface="Calibri"/>
              </a:rPr>
              <a:t>Junior Track for youth ages 8-10 years added.</a:t>
            </a:r>
            <a:endParaRPr sz="1800"/>
          </a:p>
        </p:txBody>
      </p:sp>
      <p:sp>
        <p:nvSpPr>
          <p:cNvPr id="177" name="Google Shape;177;p19"/>
          <p:cNvSpPr txBox="1"/>
          <p:nvPr/>
        </p:nvSpPr>
        <p:spPr>
          <a:xfrm rot="1275">
            <a:off x="8852350" y="2982973"/>
            <a:ext cx="3234300" cy="20421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US" sz="1800" b="1">
                <a:solidFill>
                  <a:schemeClr val="dk2"/>
                </a:solidFill>
                <a:latin typeface="Calibri"/>
                <a:ea typeface="Calibri"/>
                <a:cs typeface="Calibri"/>
                <a:sym typeface="Calibri"/>
              </a:rPr>
              <a:t>2015</a:t>
            </a:r>
            <a:endParaRPr sz="1800" b="1">
              <a:solidFill>
                <a:schemeClr val="dk2"/>
              </a:solidFill>
              <a:latin typeface="Calibri"/>
              <a:ea typeface="Calibri"/>
              <a:cs typeface="Calibri"/>
              <a:sym typeface="Calibri"/>
            </a:endParaRPr>
          </a:p>
          <a:p>
            <a:pPr marL="0" lvl="0" indent="0" algn="ctr" rtl="0">
              <a:lnSpc>
                <a:spcPct val="80000"/>
              </a:lnSpc>
              <a:spcBef>
                <a:spcPts val="300"/>
              </a:spcBef>
              <a:spcAft>
                <a:spcPts val="0"/>
              </a:spcAft>
              <a:buNone/>
            </a:pPr>
            <a:r>
              <a:rPr lang="en-US" sz="1800">
                <a:solidFill>
                  <a:schemeClr val="dk2"/>
                </a:solidFill>
                <a:latin typeface="Calibri"/>
                <a:ea typeface="Calibri"/>
                <a:cs typeface="Calibri"/>
                <a:sym typeface="Calibri"/>
              </a:rPr>
              <a:t>Developed new delivery platform. Complete review and adaptation of all content of the MD AH&amp;QA training program. Program adopted by West Virginia 4-H/FFA</a:t>
            </a:r>
            <a:endParaRPr sz="1800"/>
          </a:p>
        </p:txBody>
      </p:sp>
      <p:cxnSp>
        <p:nvCxnSpPr>
          <p:cNvPr id="178" name="Google Shape;178;p19"/>
          <p:cNvCxnSpPr>
            <a:stCxn id="174" idx="2"/>
          </p:cNvCxnSpPr>
          <p:nvPr/>
        </p:nvCxnSpPr>
        <p:spPr>
          <a:xfrm flipH="1">
            <a:off x="1383900" y="4551200"/>
            <a:ext cx="2400" cy="1364100"/>
          </a:xfrm>
          <a:prstGeom prst="straightConnector1">
            <a:avLst/>
          </a:prstGeom>
          <a:noFill/>
          <a:ln w="9525" cap="flat" cmpd="sng">
            <a:solidFill>
              <a:schemeClr val="dk2"/>
            </a:solidFill>
            <a:prstDash val="solid"/>
            <a:round/>
            <a:headEnd type="none" w="med" len="med"/>
            <a:tailEnd type="none" w="med" len="med"/>
          </a:ln>
        </p:spPr>
      </p:cxnSp>
      <p:cxnSp>
        <p:nvCxnSpPr>
          <p:cNvPr id="179" name="Google Shape;179;p19"/>
          <p:cNvCxnSpPr/>
          <p:nvPr/>
        </p:nvCxnSpPr>
        <p:spPr>
          <a:xfrm flipH="1">
            <a:off x="3645813" y="3534325"/>
            <a:ext cx="7500" cy="2361900"/>
          </a:xfrm>
          <a:prstGeom prst="straightConnector1">
            <a:avLst/>
          </a:prstGeom>
          <a:noFill/>
          <a:ln w="9525" cap="flat" cmpd="sng">
            <a:solidFill>
              <a:schemeClr val="dk2"/>
            </a:solidFill>
            <a:prstDash val="solid"/>
            <a:round/>
            <a:headEnd type="none" w="med" len="med"/>
            <a:tailEnd type="none" w="med" len="med"/>
          </a:ln>
        </p:spPr>
      </p:cxnSp>
      <p:cxnSp>
        <p:nvCxnSpPr>
          <p:cNvPr id="180" name="Google Shape;180;p19"/>
          <p:cNvCxnSpPr>
            <a:stCxn id="176" idx="2"/>
          </p:cNvCxnSpPr>
          <p:nvPr/>
        </p:nvCxnSpPr>
        <p:spPr>
          <a:xfrm>
            <a:off x="7866350" y="2839253"/>
            <a:ext cx="15600" cy="3076200"/>
          </a:xfrm>
          <a:prstGeom prst="straightConnector1">
            <a:avLst/>
          </a:prstGeom>
          <a:noFill/>
          <a:ln w="9525" cap="flat" cmpd="sng">
            <a:solidFill>
              <a:schemeClr val="dk2"/>
            </a:solidFill>
            <a:prstDash val="solid"/>
            <a:round/>
            <a:headEnd type="none" w="med" len="med"/>
            <a:tailEnd type="none" w="med" len="med"/>
          </a:ln>
        </p:spPr>
      </p:cxnSp>
      <p:cxnSp>
        <p:nvCxnSpPr>
          <p:cNvPr id="181" name="Google Shape;181;p19"/>
          <p:cNvCxnSpPr/>
          <p:nvPr/>
        </p:nvCxnSpPr>
        <p:spPr>
          <a:xfrm flipH="1">
            <a:off x="11572500" y="5005975"/>
            <a:ext cx="13200" cy="909300"/>
          </a:xfrm>
          <a:prstGeom prst="straightConnector1">
            <a:avLst/>
          </a:prstGeom>
          <a:noFill/>
          <a:ln w="9525" cap="flat" cmpd="sng">
            <a:solidFill>
              <a:schemeClr val="dk2"/>
            </a:solidFill>
            <a:prstDash val="solid"/>
            <a:round/>
            <a:headEnd type="none" w="med" len="med"/>
            <a:tailEnd type="none" w="med" len="med"/>
          </a:ln>
        </p:spPr>
      </p:cxnSp>
      <p:sp>
        <p:nvSpPr>
          <p:cNvPr id="182" name="Google Shape;182;p19"/>
          <p:cNvSpPr/>
          <p:nvPr/>
        </p:nvSpPr>
        <p:spPr>
          <a:xfrm>
            <a:off x="2619638"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9"/>
          <p:cNvSpPr/>
          <p:nvPr/>
        </p:nvSpPr>
        <p:spPr>
          <a:xfrm>
            <a:off x="6748900"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9"/>
          <p:cNvSpPr/>
          <p:nvPr/>
        </p:nvSpPr>
        <p:spPr>
          <a:xfrm>
            <a:off x="10806588" y="5711150"/>
            <a:ext cx="566700" cy="5931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0"/>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Program Requirements for Members</a:t>
            </a:r>
            <a:endParaRPr sz="4000" b="0" i="0" u="none" strike="noStrike" cap="none">
              <a:solidFill>
                <a:schemeClr val="dk2"/>
              </a:solidFill>
              <a:latin typeface="Calibri"/>
              <a:ea typeface="Calibri"/>
              <a:cs typeface="Calibri"/>
              <a:sym typeface="Calibri"/>
            </a:endParaRPr>
          </a:p>
        </p:txBody>
      </p:sp>
      <p:sp>
        <p:nvSpPr>
          <p:cNvPr id="190" name="Google Shape;190;p20"/>
          <p:cNvSpPr txBox="1">
            <a:spLocks noGrp="1"/>
          </p:cNvSpPr>
          <p:nvPr>
            <p:ph type="body" idx="1"/>
          </p:nvPr>
        </p:nvSpPr>
        <p:spPr>
          <a:xfrm>
            <a:off x="228750" y="1528500"/>
            <a:ext cx="11734500" cy="5062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a:t>4-Hers enrolled in the following projects are required to complete in order to be eligible to exhibit project animals in Maryland 4-H County and State Shows.</a:t>
            </a:r>
            <a:endParaRPr/>
          </a:p>
          <a:p>
            <a:pPr marL="0" marR="0" lvl="0" indent="0" algn="l" rtl="0">
              <a:lnSpc>
                <a:spcPct val="90000"/>
              </a:lnSpc>
              <a:spcBef>
                <a:spcPts val="0"/>
              </a:spcBef>
              <a:spcAft>
                <a:spcPts val="0"/>
              </a:spcAft>
              <a:buNone/>
            </a:pPr>
            <a:endParaRPr/>
          </a:p>
          <a:p>
            <a:pPr marL="274320" lvl="0" indent="0" algn="l" rtl="0">
              <a:lnSpc>
                <a:spcPct val="90000"/>
              </a:lnSpc>
              <a:spcBef>
                <a:spcPts val="300"/>
              </a:spcBef>
              <a:spcAft>
                <a:spcPts val="0"/>
              </a:spcAft>
              <a:buClr>
                <a:schemeClr val="dk1"/>
              </a:buClr>
              <a:buSzPts val="1100"/>
              <a:buFont typeface="Arial"/>
              <a:buNone/>
            </a:pPr>
            <a:endParaRPr sz="2380" b="0" i="0" u="none" strike="noStrike" cap="none">
              <a:solidFill>
                <a:schemeClr val="dk2"/>
              </a:solidFill>
              <a:latin typeface="Calibri"/>
              <a:ea typeface="Calibri"/>
              <a:cs typeface="Calibri"/>
              <a:sym typeface="Calibri"/>
            </a:endParaRPr>
          </a:p>
        </p:txBody>
      </p:sp>
      <p:pic>
        <p:nvPicPr>
          <p:cNvPr id="191" name="Google Shape;191;p20"/>
          <p:cNvPicPr preferRelativeResize="0"/>
          <p:nvPr/>
        </p:nvPicPr>
        <p:blipFill>
          <a:blip r:embed="rId3">
            <a:alphaModFix/>
          </a:blip>
          <a:stretch>
            <a:fillRect/>
          </a:stretch>
        </p:blipFill>
        <p:spPr>
          <a:xfrm>
            <a:off x="609600" y="2482800"/>
            <a:ext cx="1304110" cy="1268899"/>
          </a:xfrm>
          <a:prstGeom prst="rect">
            <a:avLst/>
          </a:prstGeom>
          <a:noFill/>
          <a:ln>
            <a:noFill/>
          </a:ln>
        </p:spPr>
      </p:pic>
      <p:pic>
        <p:nvPicPr>
          <p:cNvPr id="192" name="Google Shape;192;p20"/>
          <p:cNvPicPr preferRelativeResize="0"/>
          <p:nvPr/>
        </p:nvPicPr>
        <p:blipFill>
          <a:blip r:embed="rId4">
            <a:alphaModFix/>
          </a:blip>
          <a:stretch>
            <a:fillRect/>
          </a:stretch>
        </p:blipFill>
        <p:spPr>
          <a:xfrm>
            <a:off x="2520149" y="2482788"/>
            <a:ext cx="1910825" cy="1268900"/>
          </a:xfrm>
          <a:prstGeom prst="rect">
            <a:avLst/>
          </a:prstGeom>
          <a:noFill/>
          <a:ln>
            <a:noFill/>
          </a:ln>
        </p:spPr>
      </p:pic>
      <p:pic>
        <p:nvPicPr>
          <p:cNvPr id="193" name="Google Shape;193;p20"/>
          <p:cNvPicPr preferRelativeResize="0"/>
          <p:nvPr/>
        </p:nvPicPr>
        <p:blipFill>
          <a:blip r:embed="rId5">
            <a:alphaModFix/>
          </a:blip>
          <a:stretch>
            <a:fillRect/>
          </a:stretch>
        </p:blipFill>
        <p:spPr>
          <a:xfrm>
            <a:off x="4995610" y="2482788"/>
            <a:ext cx="1906303" cy="1268901"/>
          </a:xfrm>
          <a:prstGeom prst="rect">
            <a:avLst/>
          </a:prstGeom>
          <a:noFill/>
          <a:ln>
            <a:noFill/>
          </a:ln>
        </p:spPr>
      </p:pic>
      <p:pic>
        <p:nvPicPr>
          <p:cNvPr id="194" name="Google Shape;194;p20"/>
          <p:cNvPicPr preferRelativeResize="0"/>
          <p:nvPr/>
        </p:nvPicPr>
        <p:blipFill>
          <a:blip r:embed="rId6">
            <a:alphaModFix/>
          </a:blip>
          <a:stretch>
            <a:fillRect/>
          </a:stretch>
        </p:blipFill>
        <p:spPr>
          <a:xfrm>
            <a:off x="7445650" y="2482800"/>
            <a:ext cx="1785510" cy="1268900"/>
          </a:xfrm>
          <a:prstGeom prst="rect">
            <a:avLst/>
          </a:prstGeom>
          <a:noFill/>
          <a:ln>
            <a:noFill/>
          </a:ln>
        </p:spPr>
      </p:pic>
      <p:pic>
        <p:nvPicPr>
          <p:cNvPr id="195" name="Google Shape;195;p20"/>
          <p:cNvPicPr preferRelativeResize="0"/>
          <p:nvPr/>
        </p:nvPicPr>
        <p:blipFill>
          <a:blip r:embed="rId7">
            <a:alphaModFix/>
          </a:blip>
          <a:stretch>
            <a:fillRect/>
          </a:stretch>
        </p:blipFill>
        <p:spPr>
          <a:xfrm>
            <a:off x="9774875" y="2529580"/>
            <a:ext cx="2204349" cy="1175350"/>
          </a:xfrm>
          <a:prstGeom prst="rect">
            <a:avLst/>
          </a:prstGeom>
          <a:noFill/>
          <a:ln>
            <a:noFill/>
          </a:ln>
        </p:spPr>
      </p:pic>
      <p:sp>
        <p:nvSpPr>
          <p:cNvPr id="196" name="Google Shape;196;p20"/>
          <p:cNvSpPr txBox="1"/>
          <p:nvPr/>
        </p:nvSpPr>
        <p:spPr>
          <a:xfrm>
            <a:off x="739050" y="37049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alpacas</a:t>
            </a:r>
            <a:endParaRPr sz="1800" b="1"/>
          </a:p>
        </p:txBody>
      </p:sp>
      <p:pic>
        <p:nvPicPr>
          <p:cNvPr id="197" name="Google Shape;197;p20"/>
          <p:cNvPicPr preferRelativeResize="0"/>
          <p:nvPr/>
        </p:nvPicPr>
        <p:blipFill>
          <a:blip r:embed="rId8">
            <a:alphaModFix/>
          </a:blip>
          <a:stretch>
            <a:fillRect/>
          </a:stretch>
        </p:blipFill>
        <p:spPr>
          <a:xfrm>
            <a:off x="2675263" y="4660525"/>
            <a:ext cx="1600589" cy="1066799"/>
          </a:xfrm>
          <a:prstGeom prst="rect">
            <a:avLst/>
          </a:prstGeom>
          <a:noFill/>
          <a:ln>
            <a:noFill/>
          </a:ln>
        </p:spPr>
      </p:pic>
      <p:pic>
        <p:nvPicPr>
          <p:cNvPr id="198" name="Google Shape;198;p20"/>
          <p:cNvPicPr preferRelativeResize="0"/>
          <p:nvPr/>
        </p:nvPicPr>
        <p:blipFill>
          <a:blip r:embed="rId9">
            <a:alphaModFix/>
          </a:blip>
          <a:stretch>
            <a:fillRect/>
          </a:stretch>
        </p:blipFill>
        <p:spPr>
          <a:xfrm>
            <a:off x="5203250" y="4555050"/>
            <a:ext cx="1785499" cy="1277741"/>
          </a:xfrm>
          <a:prstGeom prst="rect">
            <a:avLst/>
          </a:prstGeom>
          <a:noFill/>
          <a:ln>
            <a:noFill/>
          </a:ln>
        </p:spPr>
      </p:pic>
      <p:pic>
        <p:nvPicPr>
          <p:cNvPr id="199" name="Google Shape;199;p20"/>
          <p:cNvPicPr preferRelativeResize="0"/>
          <p:nvPr/>
        </p:nvPicPr>
        <p:blipFill>
          <a:blip r:embed="rId10">
            <a:alphaModFix/>
          </a:blip>
          <a:stretch>
            <a:fillRect/>
          </a:stretch>
        </p:blipFill>
        <p:spPr>
          <a:xfrm>
            <a:off x="7564711" y="4555050"/>
            <a:ext cx="1916626" cy="1277750"/>
          </a:xfrm>
          <a:prstGeom prst="rect">
            <a:avLst/>
          </a:prstGeom>
          <a:noFill/>
          <a:ln>
            <a:noFill/>
          </a:ln>
        </p:spPr>
      </p:pic>
      <p:pic>
        <p:nvPicPr>
          <p:cNvPr id="200" name="Google Shape;200;p20"/>
          <p:cNvPicPr preferRelativeResize="0"/>
          <p:nvPr/>
        </p:nvPicPr>
        <p:blipFill>
          <a:blip r:embed="rId11">
            <a:alphaModFix/>
          </a:blip>
          <a:stretch>
            <a:fillRect/>
          </a:stretch>
        </p:blipFill>
        <p:spPr>
          <a:xfrm>
            <a:off x="550450" y="4678150"/>
            <a:ext cx="1422401" cy="1066801"/>
          </a:xfrm>
          <a:prstGeom prst="rect">
            <a:avLst/>
          </a:prstGeom>
          <a:noFill/>
          <a:ln>
            <a:noFill/>
          </a:ln>
        </p:spPr>
      </p:pic>
      <p:pic>
        <p:nvPicPr>
          <p:cNvPr id="201" name="Google Shape;201;p20"/>
          <p:cNvPicPr preferRelativeResize="0"/>
          <p:nvPr/>
        </p:nvPicPr>
        <p:blipFill>
          <a:blip r:embed="rId12">
            <a:alphaModFix/>
          </a:blip>
          <a:stretch>
            <a:fillRect/>
          </a:stretch>
        </p:blipFill>
        <p:spPr>
          <a:xfrm>
            <a:off x="9936450" y="4555050"/>
            <a:ext cx="1906325" cy="1262947"/>
          </a:xfrm>
          <a:prstGeom prst="rect">
            <a:avLst/>
          </a:prstGeom>
          <a:noFill/>
          <a:ln>
            <a:noFill/>
          </a:ln>
        </p:spPr>
      </p:pic>
      <p:sp>
        <p:nvSpPr>
          <p:cNvPr id="202" name="Google Shape;202;p20"/>
          <p:cNvSpPr txBox="1"/>
          <p:nvPr/>
        </p:nvSpPr>
        <p:spPr>
          <a:xfrm>
            <a:off x="2932038" y="37049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beef</a:t>
            </a:r>
            <a:endParaRPr sz="1800" b="1"/>
          </a:p>
        </p:txBody>
      </p:sp>
      <p:sp>
        <p:nvSpPr>
          <p:cNvPr id="203" name="Google Shape;203;p20"/>
          <p:cNvSpPr txBox="1"/>
          <p:nvPr/>
        </p:nvSpPr>
        <p:spPr>
          <a:xfrm>
            <a:off x="5415700" y="37049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dairy</a:t>
            </a:r>
            <a:endParaRPr sz="1800" b="1"/>
          </a:p>
        </p:txBody>
      </p:sp>
      <p:sp>
        <p:nvSpPr>
          <p:cNvPr id="204" name="Google Shape;204;p20"/>
          <p:cNvSpPr txBox="1"/>
          <p:nvPr/>
        </p:nvSpPr>
        <p:spPr>
          <a:xfrm>
            <a:off x="7815800" y="37049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goats</a:t>
            </a:r>
            <a:endParaRPr sz="1800" b="1"/>
          </a:p>
        </p:txBody>
      </p:sp>
      <p:sp>
        <p:nvSpPr>
          <p:cNvPr id="205" name="Google Shape;205;p20"/>
          <p:cNvSpPr txBox="1"/>
          <p:nvPr/>
        </p:nvSpPr>
        <p:spPr>
          <a:xfrm>
            <a:off x="9983825" y="3704925"/>
            <a:ext cx="20415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horse and pony</a:t>
            </a:r>
            <a:endParaRPr sz="1800" b="1"/>
          </a:p>
        </p:txBody>
      </p:sp>
      <p:sp>
        <p:nvSpPr>
          <p:cNvPr id="206" name="Google Shape;206;p20"/>
          <p:cNvSpPr txBox="1"/>
          <p:nvPr/>
        </p:nvSpPr>
        <p:spPr>
          <a:xfrm>
            <a:off x="739050" y="57273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llamas</a:t>
            </a:r>
            <a:endParaRPr sz="1800" b="1"/>
          </a:p>
        </p:txBody>
      </p:sp>
      <p:sp>
        <p:nvSpPr>
          <p:cNvPr id="207" name="Google Shape;207;p20"/>
          <p:cNvSpPr txBox="1"/>
          <p:nvPr/>
        </p:nvSpPr>
        <p:spPr>
          <a:xfrm>
            <a:off x="3065450" y="57273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poultry</a:t>
            </a:r>
            <a:endParaRPr sz="1800" b="1"/>
          </a:p>
        </p:txBody>
      </p:sp>
      <p:sp>
        <p:nvSpPr>
          <p:cNvPr id="208" name="Google Shape;208;p20"/>
          <p:cNvSpPr txBox="1"/>
          <p:nvPr/>
        </p:nvSpPr>
        <p:spPr>
          <a:xfrm>
            <a:off x="5573400" y="57273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sheep</a:t>
            </a:r>
            <a:endParaRPr sz="1800" b="1"/>
          </a:p>
        </p:txBody>
      </p:sp>
      <p:sp>
        <p:nvSpPr>
          <p:cNvPr id="209" name="Google Shape;209;p20"/>
          <p:cNvSpPr txBox="1"/>
          <p:nvPr/>
        </p:nvSpPr>
        <p:spPr>
          <a:xfrm>
            <a:off x="8081350" y="57273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 swine</a:t>
            </a:r>
            <a:endParaRPr sz="1800" b="1"/>
          </a:p>
        </p:txBody>
      </p:sp>
      <p:sp>
        <p:nvSpPr>
          <p:cNvPr id="210" name="Google Shape;210;p20"/>
          <p:cNvSpPr txBox="1"/>
          <p:nvPr/>
        </p:nvSpPr>
        <p:spPr>
          <a:xfrm>
            <a:off x="10427425" y="5727325"/>
            <a:ext cx="1045200" cy="24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b="1"/>
              <a:t>rabbits</a:t>
            </a:r>
            <a:endParaRPr sz="1800" b="1"/>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1"/>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b="1"/>
              <a:t>Additional </a:t>
            </a:r>
            <a:r>
              <a:rPr lang="en-US" sz="4000" b="1" i="0" u="none" strike="noStrike" cap="none">
                <a:solidFill>
                  <a:schemeClr val="dk2"/>
                </a:solidFill>
              </a:rPr>
              <a:t>Program Requirements for Members</a:t>
            </a:r>
            <a:endParaRPr sz="4000" b="1" i="0" u="none" strike="noStrike" cap="none">
              <a:solidFill>
                <a:schemeClr val="dk2"/>
              </a:solidFill>
            </a:endParaRPr>
          </a:p>
        </p:txBody>
      </p:sp>
      <p:sp>
        <p:nvSpPr>
          <p:cNvPr id="216" name="Google Shape;216;p21"/>
          <p:cNvSpPr txBox="1">
            <a:spLocks noGrp="1"/>
          </p:cNvSpPr>
          <p:nvPr>
            <p:ph type="body" idx="1"/>
          </p:nvPr>
        </p:nvSpPr>
        <p:spPr>
          <a:xfrm>
            <a:off x="609600" y="1679448"/>
            <a:ext cx="10972800" cy="4572000"/>
          </a:xfrm>
          <a:prstGeom prst="rect">
            <a:avLst/>
          </a:prstGeom>
          <a:noFill/>
          <a:ln>
            <a:noFill/>
          </a:ln>
        </p:spPr>
        <p:txBody>
          <a:bodyPr spcFirstLastPara="1" wrap="square" lIns="91425" tIns="45700" rIns="91425" bIns="45700" anchor="t" anchorCtr="0">
            <a:noAutofit/>
          </a:bodyPr>
          <a:lstStyle/>
          <a:p>
            <a:pPr marL="274320" marR="0" lvl="0" indent="0" algn="l" rtl="0">
              <a:lnSpc>
                <a:spcPct val="90000"/>
              </a:lnSpc>
              <a:spcBef>
                <a:spcPts val="300"/>
              </a:spcBef>
              <a:spcAft>
                <a:spcPts val="0"/>
              </a:spcAft>
              <a:buNone/>
            </a:pPr>
            <a:endParaRPr/>
          </a:p>
          <a:p>
            <a:pPr marL="274320" lvl="0" indent="-247650" algn="l" rtl="0">
              <a:lnSpc>
                <a:spcPct val="90000"/>
              </a:lnSpc>
              <a:spcBef>
                <a:spcPts val="0"/>
              </a:spcBef>
              <a:spcAft>
                <a:spcPts val="0"/>
              </a:spcAft>
              <a:buClr>
                <a:srgbClr val="297D53"/>
              </a:buClr>
              <a:buSzPts val="2380"/>
              <a:buFont typeface="Georgia"/>
              <a:buChar char="•"/>
            </a:pPr>
            <a:r>
              <a:rPr lang="en-US" sz="2380"/>
              <a:t>Complete between March 15 and August 10.</a:t>
            </a:r>
            <a:endParaRPr sz="2380"/>
          </a:p>
          <a:p>
            <a:pPr marL="274320" lvl="0" indent="0" algn="l" rtl="0">
              <a:lnSpc>
                <a:spcPct val="90000"/>
              </a:lnSpc>
              <a:spcBef>
                <a:spcPts val="0"/>
              </a:spcBef>
              <a:spcAft>
                <a:spcPts val="0"/>
              </a:spcAft>
              <a:buNone/>
            </a:pPr>
            <a:endParaRPr sz="2380"/>
          </a:p>
          <a:p>
            <a:pPr marL="274320" marR="0" lvl="0" indent="-274320" algn="l" rtl="0">
              <a:lnSpc>
                <a:spcPct val="9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4-Hers are required to complete the online training program when they reach each 4-H age division: </a:t>
            </a:r>
            <a:endParaRPr sz="2380" b="0" i="0" u="none" strike="noStrike" cap="none">
              <a:solidFill>
                <a:schemeClr val="dk2"/>
              </a:solidFill>
              <a:latin typeface="Calibri"/>
              <a:ea typeface="Calibri"/>
              <a:cs typeface="Calibri"/>
              <a:sym typeface="Calibri"/>
            </a:endParaRPr>
          </a:p>
          <a:p>
            <a:pPr marL="658368" marR="0" lvl="1" indent="-232918" algn="l" rtl="0">
              <a:lnSpc>
                <a:spcPct val="9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Junior (ages 8-10)</a:t>
            </a:r>
            <a:endParaRPr sz="2380"/>
          </a:p>
          <a:p>
            <a:pPr marL="658368" marR="0" lvl="1" indent="-232918" algn="l" rtl="0">
              <a:lnSpc>
                <a:spcPct val="9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Intermediate (ages 11-13)</a:t>
            </a:r>
            <a:endParaRPr sz="2380"/>
          </a:p>
          <a:p>
            <a:pPr marL="658368" marR="0" lvl="1" indent="-232918" algn="l" rtl="0">
              <a:lnSpc>
                <a:spcPct val="9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Senior (ages 14-18) </a:t>
            </a:r>
            <a:endParaRPr sz="2380"/>
          </a:p>
          <a:p>
            <a:pPr marL="658368" marR="0" lvl="0" indent="256032" algn="l" rtl="0">
              <a:lnSpc>
                <a:spcPct val="90000"/>
              </a:lnSpc>
              <a:spcBef>
                <a:spcPts val="300"/>
              </a:spcBef>
              <a:spcAft>
                <a:spcPts val="0"/>
              </a:spcAft>
              <a:buNone/>
            </a:pPr>
            <a:r>
              <a:rPr lang="en-US" sz="2380" b="1" i="0" u="none" strike="noStrike" cap="none">
                <a:solidFill>
                  <a:schemeClr val="dk2"/>
                </a:solidFill>
              </a:rPr>
              <a:t>OR</a:t>
            </a:r>
            <a:r>
              <a:rPr lang="en-US" sz="2380" b="0" i="0" u="none" strike="noStrike" cap="none">
                <a:solidFill>
                  <a:schemeClr val="dk2"/>
                </a:solidFill>
                <a:latin typeface="Calibri"/>
                <a:ea typeface="Calibri"/>
                <a:cs typeface="Calibri"/>
                <a:sym typeface="Calibri"/>
              </a:rPr>
              <a:t> </a:t>
            </a:r>
            <a:endParaRPr sz="2380" b="0" i="0" u="none" strike="noStrike" cap="none">
              <a:solidFill>
                <a:schemeClr val="dk2"/>
              </a:solidFill>
              <a:latin typeface="Calibri"/>
              <a:ea typeface="Calibri"/>
              <a:cs typeface="Calibri"/>
              <a:sym typeface="Calibri"/>
            </a:endParaRPr>
          </a:p>
          <a:p>
            <a:pPr marL="658368" lvl="1" indent="-232918" algn="l" rtl="0">
              <a:lnSpc>
                <a:spcPct val="90000"/>
              </a:lnSpc>
              <a:spcBef>
                <a:spcPts val="300"/>
              </a:spcBef>
              <a:spcAft>
                <a:spcPts val="0"/>
              </a:spcAft>
              <a:buSzPts val="2380"/>
              <a:buChar char="▫"/>
            </a:pPr>
            <a:r>
              <a:rPr lang="en-US" sz="2380"/>
              <a:t>when as an Intermediate or Senior, they add a new animal science project from the list on the previous slide</a:t>
            </a:r>
            <a:endParaRPr sz="2380"/>
          </a:p>
          <a:p>
            <a:pPr marL="457200" marR="0" lvl="0" indent="0" algn="l" rtl="0">
              <a:lnSpc>
                <a:spcPct val="90000"/>
              </a:lnSpc>
              <a:spcBef>
                <a:spcPts val="300"/>
              </a:spcBef>
              <a:spcAft>
                <a:spcPts val="0"/>
              </a:spcAft>
              <a:buNone/>
            </a:pPr>
            <a:endParaRPr sz="2380" b="0" i="0" u="none" strike="noStrike" cap="none">
              <a:solidFill>
                <a:schemeClr val="dk2"/>
              </a:solidFill>
              <a:latin typeface="Calibri"/>
              <a:ea typeface="Calibri"/>
              <a:cs typeface="Calibri"/>
              <a:sym typeface="Calibri"/>
            </a:endParaRPr>
          </a:p>
          <a:p>
            <a:pPr marL="274320" marR="0" lvl="0" indent="0" algn="l" rtl="0">
              <a:lnSpc>
                <a:spcPct val="90000"/>
              </a:lnSpc>
              <a:spcBef>
                <a:spcPts val="300"/>
              </a:spcBef>
              <a:spcAft>
                <a:spcPts val="0"/>
              </a:spcAft>
              <a:buNone/>
            </a:pPr>
            <a:endParaRPr sz="2380" b="0" i="0" u="none" strike="noStrike" cap="none">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3"/>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Structure</a:t>
            </a:r>
            <a:endParaRPr sz="4000" b="1" i="0" u="none" strike="noStrike" cap="none">
              <a:solidFill>
                <a:schemeClr val="dk2"/>
              </a:solidFill>
            </a:endParaRPr>
          </a:p>
        </p:txBody>
      </p:sp>
      <p:sp>
        <p:nvSpPr>
          <p:cNvPr id="228" name="Google Shape;228;p23"/>
          <p:cNvSpPr txBox="1">
            <a:spLocks noGrp="1"/>
          </p:cNvSpPr>
          <p:nvPr>
            <p:ph type="body" idx="1"/>
          </p:nvPr>
        </p:nvSpPr>
        <p:spPr>
          <a:xfrm>
            <a:off x="609600" y="1679448"/>
            <a:ext cx="10972800" cy="1066800"/>
          </a:xfrm>
          <a:prstGeom prst="rect">
            <a:avLst/>
          </a:prstGeom>
          <a:noFill/>
          <a:ln>
            <a:noFill/>
          </a:ln>
        </p:spPr>
        <p:txBody>
          <a:bodyPr spcFirstLastPara="1" wrap="square" lIns="91425" tIns="45700" rIns="91425" bIns="45700" anchor="t" anchorCtr="0">
            <a:noAutofit/>
          </a:bodyPr>
          <a:lstStyle/>
          <a:p>
            <a:pPr marL="109728" marR="0" lvl="0" indent="0" algn="l" rtl="0">
              <a:lnSpc>
                <a:spcPct val="90000"/>
              </a:lnSpc>
              <a:spcBef>
                <a:spcPts val="0"/>
              </a:spcBef>
              <a:spcAft>
                <a:spcPts val="0"/>
              </a:spcAft>
              <a:buClr>
                <a:srgbClr val="297D53"/>
              </a:buClr>
              <a:buSzPts val="2590"/>
              <a:buFont typeface="Georgia"/>
              <a:buNone/>
            </a:pPr>
            <a:r>
              <a:rPr lang="en-US" sz="2590" b="0" i="0" u="none" strike="noStrike" cap="none">
                <a:solidFill>
                  <a:schemeClr val="dk2"/>
                </a:solidFill>
                <a:latin typeface="Calibri"/>
                <a:ea typeface="Calibri"/>
                <a:cs typeface="Calibri"/>
                <a:sym typeface="Calibri"/>
              </a:rPr>
              <a:t>There are </a:t>
            </a:r>
            <a:r>
              <a:rPr lang="en-US" sz="2590" b="1" i="0" u="none" strike="noStrike" cap="none">
                <a:solidFill>
                  <a:schemeClr val="dk2"/>
                </a:solidFill>
              </a:rPr>
              <a:t>two different levels</a:t>
            </a:r>
            <a:r>
              <a:rPr lang="en-US" sz="2590" b="0" i="0" u="none" strike="noStrike" cap="none">
                <a:solidFill>
                  <a:schemeClr val="dk2"/>
                </a:solidFill>
                <a:latin typeface="Calibri"/>
                <a:ea typeface="Calibri"/>
                <a:cs typeface="Calibri"/>
                <a:sym typeface="Calibri"/>
              </a:rPr>
              <a:t> to the program. Members are automatically taken to the appropriate level according to their birthdate: </a:t>
            </a:r>
            <a:endParaRPr sz="2590" b="0" i="0" u="none" strike="noStrike" cap="none">
              <a:solidFill>
                <a:schemeClr val="dk2"/>
              </a:solidFill>
              <a:latin typeface="Calibri"/>
              <a:ea typeface="Calibri"/>
              <a:cs typeface="Calibri"/>
              <a:sym typeface="Calibri"/>
            </a:endParaRPr>
          </a:p>
          <a:p>
            <a:pPr marL="0" marR="0" lvl="0" indent="0" algn="l" rtl="0">
              <a:lnSpc>
                <a:spcPct val="90000"/>
              </a:lnSpc>
              <a:spcBef>
                <a:spcPts val="300"/>
              </a:spcBef>
              <a:spcAft>
                <a:spcPts val="0"/>
              </a:spcAft>
              <a:buNone/>
            </a:pPr>
            <a:endParaRPr/>
          </a:p>
        </p:txBody>
      </p:sp>
      <p:graphicFrame>
        <p:nvGraphicFramePr>
          <p:cNvPr id="229" name="Google Shape;229;p23"/>
          <p:cNvGraphicFramePr/>
          <p:nvPr/>
        </p:nvGraphicFramePr>
        <p:xfrm>
          <a:off x="609600" y="2667000"/>
          <a:ext cx="10972800" cy="3398079"/>
        </p:xfrm>
        <a:graphic>
          <a:graphicData uri="http://schemas.openxmlformats.org/drawingml/2006/table">
            <a:tbl>
              <a:tblPr>
                <a:noFill/>
                <a:tableStyleId>{502AA661-207F-426C-B1B4-D0ABFDDCE0BF}</a:tableStyleId>
              </a:tblPr>
              <a:tblGrid>
                <a:gridCol w="5309425">
                  <a:extLst>
                    <a:ext uri="{9D8B030D-6E8A-4147-A177-3AD203B41FA5}">
                      <a16:colId xmlns:a16="http://schemas.microsoft.com/office/drawing/2014/main" val="20000"/>
                    </a:ext>
                  </a:extLst>
                </a:gridCol>
                <a:gridCol w="5663375">
                  <a:extLst>
                    <a:ext uri="{9D8B030D-6E8A-4147-A177-3AD203B41FA5}">
                      <a16:colId xmlns:a16="http://schemas.microsoft.com/office/drawing/2014/main" val="20001"/>
                    </a:ext>
                  </a:extLst>
                </a:gridCol>
              </a:tblGrid>
              <a:tr h="381000">
                <a:tc>
                  <a:txBody>
                    <a:bodyPr/>
                    <a:lstStyle/>
                    <a:p>
                      <a:pPr marL="0" lvl="0" indent="0" algn="ctr" rtl="0">
                        <a:lnSpc>
                          <a:spcPct val="90000"/>
                        </a:lnSpc>
                        <a:spcBef>
                          <a:spcPts val="300"/>
                        </a:spcBef>
                        <a:spcAft>
                          <a:spcPts val="0"/>
                        </a:spcAft>
                        <a:buNone/>
                      </a:pPr>
                      <a:r>
                        <a:rPr lang="en-US" sz="2590" b="1">
                          <a:solidFill>
                            <a:schemeClr val="dk2"/>
                          </a:solidFill>
                          <a:latin typeface="Calibri"/>
                          <a:ea typeface="Calibri"/>
                          <a:cs typeface="Calibri"/>
                          <a:sym typeface="Calibri"/>
                        </a:rPr>
                        <a:t>Junior AH&amp;QA Level</a:t>
                      </a:r>
                      <a:endParaRPr b="1"/>
                    </a:p>
                  </a:txBody>
                  <a:tcPr marL="91425" marR="91425" marT="91425" marB="91425">
                    <a:solidFill>
                      <a:srgbClr val="D9EAD3"/>
                    </a:solidFill>
                  </a:tcPr>
                </a:tc>
                <a:tc>
                  <a:txBody>
                    <a:bodyPr/>
                    <a:lstStyle/>
                    <a:p>
                      <a:pPr marL="0" lvl="0" indent="0" algn="l" rtl="0">
                        <a:lnSpc>
                          <a:spcPct val="90000"/>
                        </a:lnSpc>
                        <a:spcBef>
                          <a:spcPts val="300"/>
                        </a:spcBef>
                        <a:spcAft>
                          <a:spcPts val="0"/>
                        </a:spcAft>
                        <a:buNone/>
                      </a:pPr>
                      <a:r>
                        <a:rPr lang="en-US" sz="2590" b="1">
                          <a:solidFill>
                            <a:schemeClr val="dk2"/>
                          </a:solidFill>
                          <a:latin typeface="Calibri"/>
                          <a:ea typeface="Calibri"/>
                          <a:cs typeface="Calibri"/>
                          <a:sym typeface="Calibri"/>
                        </a:rPr>
                        <a:t>Intermediate/Senior AH&amp;QA Level</a:t>
                      </a:r>
                      <a:endParaRPr b="1"/>
                    </a:p>
                  </a:txBody>
                  <a:tcPr marL="91425" marR="91425" marT="91425" marB="91425">
                    <a:solidFill>
                      <a:srgbClr val="D9EAD3"/>
                    </a:solidFill>
                  </a:tcPr>
                </a:tc>
                <a:extLst>
                  <a:ext uri="{0D108BD9-81ED-4DB2-BD59-A6C34878D82A}">
                    <a16:rowId xmlns:a16="http://schemas.microsoft.com/office/drawing/2014/main" val="10000"/>
                  </a:ext>
                </a:extLst>
              </a:tr>
              <a:tr h="381000">
                <a:tc>
                  <a:txBody>
                    <a:bodyPr/>
                    <a:lstStyle/>
                    <a:p>
                      <a:pPr marL="0" lvl="0" indent="0" algn="l" rtl="0">
                        <a:lnSpc>
                          <a:spcPct val="90000"/>
                        </a:lnSpc>
                        <a:spcBef>
                          <a:spcPts val="300"/>
                        </a:spcBef>
                        <a:spcAft>
                          <a:spcPts val="0"/>
                        </a:spcAft>
                        <a:buNone/>
                      </a:pPr>
                      <a:r>
                        <a:rPr lang="en-US" sz="2405">
                          <a:solidFill>
                            <a:schemeClr val="dk2"/>
                          </a:solidFill>
                          <a:latin typeface="Calibri"/>
                          <a:ea typeface="Calibri"/>
                          <a:cs typeface="Calibri"/>
                          <a:sym typeface="Calibri"/>
                        </a:rPr>
                        <a:t>There is </a:t>
                      </a:r>
                      <a:r>
                        <a:rPr lang="en-US" sz="2405" b="1">
                          <a:solidFill>
                            <a:schemeClr val="dk2"/>
                          </a:solidFill>
                          <a:latin typeface="Calibri"/>
                          <a:ea typeface="Calibri"/>
                          <a:cs typeface="Calibri"/>
                          <a:sym typeface="Calibri"/>
                        </a:rPr>
                        <a:t>one part</a:t>
                      </a:r>
                      <a:r>
                        <a:rPr lang="en-US" sz="2405">
                          <a:solidFill>
                            <a:schemeClr val="dk2"/>
                          </a:solidFill>
                          <a:latin typeface="Calibri"/>
                          <a:ea typeface="Calibri"/>
                          <a:cs typeface="Calibri"/>
                          <a:sym typeface="Calibri"/>
                        </a:rPr>
                        <a:t>.</a:t>
                      </a:r>
                      <a:endParaRPr sz="2405">
                        <a:solidFill>
                          <a:schemeClr val="dk2"/>
                        </a:solidFill>
                        <a:latin typeface="Calibri"/>
                        <a:ea typeface="Calibri"/>
                        <a:cs typeface="Calibri"/>
                        <a:sym typeface="Calibri"/>
                      </a:endParaRPr>
                    </a:p>
                    <a:p>
                      <a:pPr marL="457200" lvl="0" indent="-381317" algn="l" rtl="0">
                        <a:lnSpc>
                          <a:spcPct val="90000"/>
                        </a:lnSpc>
                        <a:spcBef>
                          <a:spcPts val="300"/>
                        </a:spcBef>
                        <a:spcAft>
                          <a:spcPts val="0"/>
                        </a:spcAft>
                        <a:buClr>
                          <a:schemeClr val="dk2"/>
                        </a:buClr>
                        <a:buSzPts val="2405"/>
                        <a:buFont typeface="Calibri"/>
                        <a:buChar char="❏"/>
                      </a:pPr>
                      <a:r>
                        <a:rPr lang="en-US" sz="2405">
                          <a:solidFill>
                            <a:schemeClr val="dk2"/>
                          </a:solidFill>
                          <a:latin typeface="Calibri"/>
                          <a:ea typeface="Calibri"/>
                          <a:cs typeface="Calibri"/>
                          <a:sym typeface="Calibri"/>
                        </a:rPr>
                        <a:t>There is no species specific information sections as with the Intermediate /Senior Level of the program.</a:t>
                      </a:r>
                      <a:endParaRPr sz="2405">
                        <a:solidFill>
                          <a:schemeClr val="dk2"/>
                        </a:solidFill>
                        <a:latin typeface="Calibri"/>
                        <a:ea typeface="Calibri"/>
                        <a:cs typeface="Calibri"/>
                        <a:sym typeface="Calibri"/>
                      </a:endParaRPr>
                    </a:p>
                  </a:txBody>
                  <a:tcPr marL="91425" marR="91425" marT="91425" marB="91425"/>
                </a:tc>
                <a:tc>
                  <a:txBody>
                    <a:bodyPr/>
                    <a:lstStyle/>
                    <a:p>
                      <a:pPr marL="0" lvl="0" indent="0" algn="l" rtl="0">
                        <a:lnSpc>
                          <a:spcPct val="90000"/>
                        </a:lnSpc>
                        <a:spcBef>
                          <a:spcPts val="300"/>
                        </a:spcBef>
                        <a:spcAft>
                          <a:spcPts val="0"/>
                        </a:spcAft>
                        <a:buNone/>
                      </a:pPr>
                      <a:r>
                        <a:rPr lang="en-US" sz="2405">
                          <a:solidFill>
                            <a:schemeClr val="dk2"/>
                          </a:solidFill>
                          <a:latin typeface="Calibri"/>
                          <a:ea typeface="Calibri"/>
                          <a:cs typeface="Calibri"/>
                          <a:sym typeface="Calibri"/>
                        </a:rPr>
                        <a:t>There are </a:t>
                      </a:r>
                      <a:r>
                        <a:rPr lang="en-US" sz="2405" b="1">
                          <a:solidFill>
                            <a:schemeClr val="dk2"/>
                          </a:solidFill>
                          <a:latin typeface="Calibri"/>
                          <a:ea typeface="Calibri"/>
                          <a:cs typeface="Calibri"/>
                          <a:sym typeface="Calibri"/>
                        </a:rPr>
                        <a:t>two parts</a:t>
                      </a:r>
                      <a:r>
                        <a:rPr lang="en-US" sz="2405">
                          <a:solidFill>
                            <a:schemeClr val="dk2"/>
                          </a:solidFill>
                          <a:latin typeface="Calibri"/>
                          <a:ea typeface="Calibri"/>
                          <a:cs typeface="Calibri"/>
                          <a:sym typeface="Calibri"/>
                        </a:rPr>
                        <a:t>:</a:t>
                      </a:r>
                      <a:endParaRPr sz="2600">
                        <a:solidFill>
                          <a:schemeClr val="dk2"/>
                        </a:solidFill>
                        <a:latin typeface="Calibri"/>
                        <a:ea typeface="Calibri"/>
                        <a:cs typeface="Calibri"/>
                        <a:sym typeface="Calibri"/>
                      </a:endParaRPr>
                    </a:p>
                    <a:p>
                      <a:pPr marL="457200" lvl="0" indent="-381317" algn="l" rtl="0">
                        <a:lnSpc>
                          <a:spcPct val="90000"/>
                        </a:lnSpc>
                        <a:spcBef>
                          <a:spcPts val="300"/>
                        </a:spcBef>
                        <a:spcAft>
                          <a:spcPts val="0"/>
                        </a:spcAft>
                        <a:buClr>
                          <a:schemeClr val="dk2"/>
                        </a:buClr>
                        <a:buSzPts val="2405"/>
                        <a:buFont typeface="Calibri"/>
                        <a:buChar char="❏"/>
                      </a:pPr>
                      <a:r>
                        <a:rPr lang="en-US" sz="2405" i="1">
                          <a:solidFill>
                            <a:schemeClr val="dk2"/>
                          </a:solidFill>
                          <a:latin typeface="Calibri"/>
                          <a:ea typeface="Calibri"/>
                          <a:cs typeface="Calibri"/>
                          <a:sym typeface="Calibri"/>
                        </a:rPr>
                        <a:t>Part 1</a:t>
                      </a:r>
                      <a:r>
                        <a:rPr lang="en-US" sz="2405">
                          <a:solidFill>
                            <a:schemeClr val="dk2"/>
                          </a:solidFill>
                          <a:latin typeface="Calibri"/>
                          <a:ea typeface="Calibri"/>
                          <a:cs typeface="Calibri"/>
                          <a:sym typeface="Calibri"/>
                        </a:rPr>
                        <a:t> is completed by all intermediate and senior members. </a:t>
                      </a:r>
                      <a:endParaRPr sz="2600">
                        <a:solidFill>
                          <a:schemeClr val="dk2"/>
                        </a:solidFill>
                        <a:latin typeface="Calibri"/>
                        <a:ea typeface="Calibri"/>
                        <a:cs typeface="Calibri"/>
                        <a:sym typeface="Calibri"/>
                      </a:endParaRPr>
                    </a:p>
                    <a:p>
                      <a:pPr marL="457200" lvl="0" indent="-381317" algn="l" rtl="0">
                        <a:lnSpc>
                          <a:spcPct val="90000"/>
                        </a:lnSpc>
                        <a:spcBef>
                          <a:spcPts val="0"/>
                        </a:spcBef>
                        <a:spcAft>
                          <a:spcPts val="0"/>
                        </a:spcAft>
                        <a:buClr>
                          <a:schemeClr val="dk2"/>
                        </a:buClr>
                        <a:buSzPts val="2405"/>
                        <a:buFont typeface="Calibri"/>
                        <a:buChar char="❏"/>
                      </a:pPr>
                      <a:r>
                        <a:rPr lang="en-US" sz="2405" i="1">
                          <a:solidFill>
                            <a:schemeClr val="dk2"/>
                          </a:solidFill>
                          <a:latin typeface="Calibri"/>
                          <a:ea typeface="Calibri"/>
                          <a:cs typeface="Calibri"/>
                          <a:sym typeface="Calibri"/>
                        </a:rPr>
                        <a:t>Part 2</a:t>
                      </a:r>
                      <a:r>
                        <a:rPr lang="en-US" sz="2405">
                          <a:solidFill>
                            <a:schemeClr val="dk2"/>
                          </a:solidFill>
                          <a:latin typeface="Calibri"/>
                          <a:ea typeface="Calibri"/>
                          <a:cs typeface="Calibri"/>
                          <a:sym typeface="Calibri"/>
                        </a:rPr>
                        <a:t> contains specific information for each animal species </a:t>
                      </a:r>
                      <a:endParaRPr sz="2405">
                        <a:solidFill>
                          <a:schemeClr val="dk2"/>
                        </a:solidFill>
                        <a:latin typeface="Calibri"/>
                        <a:ea typeface="Calibri"/>
                        <a:cs typeface="Calibri"/>
                        <a:sym typeface="Calibri"/>
                      </a:endParaRPr>
                    </a:p>
                    <a:p>
                      <a:pPr marL="1371600" lvl="1" indent="-381317" algn="l" rtl="0">
                        <a:lnSpc>
                          <a:spcPct val="90000"/>
                        </a:lnSpc>
                        <a:spcBef>
                          <a:spcPts val="0"/>
                        </a:spcBef>
                        <a:spcAft>
                          <a:spcPts val="0"/>
                        </a:spcAft>
                        <a:buClr>
                          <a:schemeClr val="dk2"/>
                        </a:buClr>
                        <a:buSzPts val="2405"/>
                        <a:buFont typeface="Calibri"/>
                        <a:buChar char="❏"/>
                      </a:pPr>
                      <a:r>
                        <a:rPr lang="en-US" sz="2405">
                          <a:solidFill>
                            <a:schemeClr val="dk2"/>
                          </a:solidFill>
                          <a:latin typeface="Calibri"/>
                          <a:ea typeface="Calibri"/>
                          <a:cs typeface="Calibri"/>
                          <a:sym typeface="Calibri"/>
                        </a:rPr>
                        <a:t>members complete Part 2 for each specie/project they are enrolled in and wish to exhibit.</a:t>
                      </a:r>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4"/>
          <p:cNvSpPr txBox="1">
            <a:spLocks noGrp="1"/>
          </p:cNvSpPr>
          <p:nvPr>
            <p:ph type="title"/>
          </p:nvPr>
        </p:nvSpPr>
        <p:spPr>
          <a:xfrm>
            <a:off x="334000" y="612650"/>
            <a:ext cx="116007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3600" b="1" i="0" u="none" strike="noStrike" cap="none">
                <a:solidFill>
                  <a:schemeClr val="dk2"/>
                </a:solidFill>
              </a:rPr>
              <a:t>Program Content: Juniors and Interm</a:t>
            </a:r>
            <a:r>
              <a:rPr lang="en-US" sz="3600" b="1"/>
              <a:t>ediates/Seniors: Part 1</a:t>
            </a:r>
            <a:endParaRPr sz="3600" b="1" i="0" u="none" strike="noStrike" cap="none">
              <a:solidFill>
                <a:schemeClr val="dk2"/>
              </a:solidFill>
            </a:endParaRPr>
          </a:p>
        </p:txBody>
      </p:sp>
      <p:sp>
        <p:nvSpPr>
          <p:cNvPr id="235" name="Google Shape;235;p24"/>
          <p:cNvSpPr txBox="1">
            <a:spLocks noGrp="1"/>
          </p:cNvSpPr>
          <p:nvPr>
            <p:ph type="body" idx="1"/>
          </p:nvPr>
        </p:nvSpPr>
        <p:spPr>
          <a:xfrm>
            <a:off x="609600" y="1488948"/>
            <a:ext cx="109728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Welcome, Instructions, Registration</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Roles of Youth Animal Owners</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Purpose of Quality Assurance </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Benefits of Animal Projects</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Keeping Animals, Products, and Handlers Safe</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Animal Handling</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Animal Identification</a:t>
            </a:r>
            <a:endParaRPr sz="1820" b="0" i="0" u="none" strike="noStrike" cap="none">
              <a:solidFill>
                <a:schemeClr val="dk2"/>
              </a:solidFill>
              <a:latin typeface="Calibri"/>
              <a:ea typeface="Calibri"/>
              <a:cs typeface="Calibri"/>
              <a:sym typeface="Calibri"/>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Animal Health</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Medicine Use</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Labels</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Record Keeping</a:t>
            </a:r>
            <a:endParaRPr/>
          </a:p>
          <a:p>
            <a:pPr marL="594360" marR="0" lvl="1" indent="-274319" algn="l" rtl="0">
              <a:lnSpc>
                <a:spcPct val="80000"/>
              </a:lnSpc>
              <a:spcBef>
                <a:spcPts val="300"/>
              </a:spcBef>
              <a:spcAft>
                <a:spcPts val="0"/>
              </a:spcAft>
              <a:buClr>
                <a:srgbClr val="4A7B29"/>
              </a:buClr>
              <a:buSzPts val="1820"/>
              <a:buFont typeface="Georgia"/>
              <a:buChar char="▫"/>
            </a:pPr>
            <a:r>
              <a:rPr lang="en-US" sz="1820" b="0" i="0" u="none" strike="noStrike" cap="none">
                <a:solidFill>
                  <a:schemeClr val="dk2"/>
                </a:solidFill>
                <a:latin typeface="Calibri"/>
                <a:ea typeface="Calibri"/>
                <a:cs typeface="Calibri"/>
                <a:sym typeface="Calibri"/>
              </a:rPr>
              <a:t>Biosecurity</a:t>
            </a:r>
            <a:endParaRPr sz="1820" b="0" i="0" u="none" strike="noStrike" cap="none">
              <a:solidFill>
                <a:schemeClr val="dk2"/>
              </a:solidFill>
              <a:latin typeface="Calibri"/>
              <a:ea typeface="Calibri"/>
              <a:cs typeface="Calibri"/>
              <a:sym typeface="Calibri"/>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Humane Care</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Ethics in Animal Projects</a:t>
            </a:r>
            <a:endParaRPr sz="1960" b="0" i="0" u="none" strike="noStrike" cap="none">
              <a:solidFill>
                <a:schemeClr val="dk2"/>
              </a:solidFill>
              <a:latin typeface="Calibri"/>
              <a:ea typeface="Calibri"/>
              <a:cs typeface="Calibri"/>
              <a:sym typeface="Calibri"/>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Review the MD 4-H Code of Animal Science Ethics</a:t>
            </a:r>
            <a:endParaRPr/>
          </a:p>
          <a:p>
            <a:pPr marL="274320" marR="0" lvl="0" indent="-274320" algn="l" rtl="0">
              <a:lnSpc>
                <a:spcPct val="80000"/>
              </a:lnSpc>
              <a:spcBef>
                <a:spcPts val="300"/>
              </a:spcBef>
              <a:spcAft>
                <a:spcPts val="0"/>
              </a:spcAft>
              <a:buClr>
                <a:srgbClr val="297D53"/>
              </a:buClr>
              <a:buSzPts val="1960"/>
              <a:buFont typeface="Georgia"/>
              <a:buChar char="•"/>
            </a:pPr>
            <a:r>
              <a:rPr lang="en-US" sz="1960" b="0" i="0" u="none" strike="noStrike" cap="none">
                <a:solidFill>
                  <a:schemeClr val="dk2"/>
                </a:solidFill>
                <a:latin typeface="Calibri"/>
                <a:ea typeface="Calibri"/>
                <a:cs typeface="Calibri"/>
                <a:sym typeface="Calibri"/>
              </a:rPr>
              <a:t>Basic Fair Requirements</a:t>
            </a:r>
            <a:endParaRPr sz="1960" b="0" i="0" u="none" strike="noStrike" cap="none">
              <a:solidFill>
                <a:schemeClr val="dk2"/>
              </a:solidFill>
              <a:latin typeface="Calibri"/>
              <a:ea typeface="Calibri"/>
              <a:cs typeface="Calibri"/>
              <a:sym typeface="Calibri"/>
            </a:endParaRPr>
          </a:p>
        </p:txBody>
      </p:sp>
      <p:pic>
        <p:nvPicPr>
          <p:cNvPr id="236" name="Google Shape;236;p24"/>
          <p:cNvPicPr preferRelativeResize="0"/>
          <p:nvPr/>
        </p:nvPicPr>
        <p:blipFill>
          <a:blip r:embed="rId3">
            <a:alphaModFix/>
          </a:blip>
          <a:stretch>
            <a:fillRect/>
          </a:stretch>
        </p:blipFill>
        <p:spPr>
          <a:xfrm>
            <a:off x="8343476" y="1755113"/>
            <a:ext cx="3238925" cy="40396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5"/>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Content: Intermediates/Seniors: Part 2</a:t>
            </a:r>
            <a:endParaRPr sz="4000" b="1" i="0" u="none" strike="noStrike" cap="none">
              <a:solidFill>
                <a:schemeClr val="dk2"/>
              </a:solidFill>
            </a:endParaRPr>
          </a:p>
        </p:txBody>
      </p:sp>
      <p:sp>
        <p:nvSpPr>
          <p:cNvPr id="242" name="Google Shape;242;p25"/>
          <p:cNvSpPr txBox="1">
            <a:spLocks noGrp="1"/>
          </p:cNvSpPr>
          <p:nvPr>
            <p:ph type="body" idx="1"/>
          </p:nvPr>
        </p:nvSpPr>
        <p:spPr>
          <a:xfrm>
            <a:off x="609600" y="1679448"/>
            <a:ext cx="10972800" cy="4572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297D53"/>
              </a:buClr>
              <a:buSzPts val="2800"/>
              <a:buFont typeface="Georgia"/>
              <a:buNone/>
            </a:pPr>
            <a:r>
              <a:rPr lang="en-US" sz="2800" b="0" i="0" u="none" strike="noStrike" cap="none">
                <a:solidFill>
                  <a:schemeClr val="dk2"/>
                </a:solidFill>
                <a:latin typeface="Calibri"/>
                <a:ea typeface="Calibri"/>
                <a:cs typeface="Calibri"/>
                <a:sym typeface="Calibri"/>
              </a:rPr>
              <a:t>Species specific</a:t>
            </a:r>
            <a:r>
              <a:rPr lang="en-US"/>
              <a:t> sections</a:t>
            </a:r>
            <a:r>
              <a:rPr lang="en-US" sz="2800" b="0" i="0" u="none" strike="noStrike" cap="none">
                <a:solidFill>
                  <a:schemeClr val="dk2"/>
                </a:solidFill>
                <a:latin typeface="Calibri"/>
                <a:ea typeface="Calibri"/>
                <a:cs typeface="Calibri"/>
                <a:sym typeface="Calibri"/>
              </a:rPr>
              <a:t>:</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Basic Nutrition Needs</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Common Diseases</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Proper Injection Techniques</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Pre-Fair Health Inspection/Post-Fair Quarantine</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Basic Housing</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Animal Behavior and Handling</a:t>
            </a:r>
            <a:endParaRPr sz="2800" b="0" i="0" u="none" strike="noStrike" cap="none">
              <a:solidFill>
                <a:schemeClr val="dk2"/>
              </a:solidFill>
              <a:latin typeface="Calibri"/>
              <a:ea typeface="Calibri"/>
              <a:cs typeface="Calibri"/>
              <a:sym typeface="Calibri"/>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Transporting Animals</a:t>
            </a:r>
            <a:endParaRPr/>
          </a:p>
          <a:p>
            <a:pPr marL="274320" marR="0" lvl="0" indent="-274320"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Additional Resources</a:t>
            </a:r>
            <a:endParaRPr sz="2800" b="0" i="0" u="none" strike="noStrike" cap="none">
              <a:solidFill>
                <a:schemeClr val="dk2"/>
              </a:solidFill>
              <a:latin typeface="Calibri"/>
              <a:ea typeface="Calibri"/>
              <a:cs typeface="Calibri"/>
              <a:sym typeface="Calibri"/>
            </a:endParaRPr>
          </a:p>
          <a:p>
            <a:pPr marL="274320" marR="0" lvl="0" indent="-96520" algn="l" rtl="0">
              <a:spcBef>
                <a:spcPts val="300"/>
              </a:spcBef>
              <a:spcAft>
                <a:spcPts val="0"/>
              </a:spcAft>
              <a:buClr>
                <a:srgbClr val="297D53"/>
              </a:buClr>
              <a:buSzPts val="2800"/>
              <a:buFont typeface="Georgia"/>
              <a:buNone/>
            </a:pPr>
            <a:endParaRPr sz="2800" b="0" i="0" u="none" strike="noStrike" cap="none">
              <a:solidFill>
                <a:schemeClr val="dk2"/>
              </a:solidFill>
              <a:latin typeface="Calibri"/>
              <a:ea typeface="Calibri"/>
              <a:cs typeface="Calibri"/>
              <a:sym typeface="Calibri"/>
            </a:endParaRPr>
          </a:p>
        </p:txBody>
      </p:sp>
      <p:pic>
        <p:nvPicPr>
          <p:cNvPr id="243" name="Google Shape;243;p25"/>
          <p:cNvPicPr preferRelativeResize="0"/>
          <p:nvPr/>
        </p:nvPicPr>
        <p:blipFill rotWithShape="1">
          <a:blip r:embed="rId3">
            <a:alphaModFix/>
          </a:blip>
          <a:srcRect r="35249"/>
          <a:stretch/>
        </p:blipFill>
        <p:spPr>
          <a:xfrm>
            <a:off x="8361700" y="1945950"/>
            <a:ext cx="3542323" cy="403900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6"/>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Testing</a:t>
            </a:r>
            <a:endParaRPr sz="4000" b="1" i="0" u="none" strike="noStrike" cap="none">
              <a:solidFill>
                <a:schemeClr val="dk2"/>
              </a:solidFill>
            </a:endParaRPr>
          </a:p>
        </p:txBody>
      </p:sp>
      <p:sp>
        <p:nvSpPr>
          <p:cNvPr id="249" name="Google Shape;249;p26"/>
          <p:cNvSpPr txBox="1">
            <a:spLocks noGrp="1"/>
          </p:cNvSpPr>
          <p:nvPr>
            <p:ph type="body" idx="1"/>
          </p:nvPr>
        </p:nvSpPr>
        <p:spPr>
          <a:xfrm>
            <a:off x="609600" y="1679448"/>
            <a:ext cx="10972800" cy="4572000"/>
          </a:xfrm>
          <a:prstGeom prst="rect">
            <a:avLst/>
          </a:prstGeom>
          <a:noFill/>
          <a:ln>
            <a:noFill/>
          </a:ln>
        </p:spPr>
        <p:txBody>
          <a:bodyPr spcFirstLastPara="1" wrap="square" lIns="91425" tIns="45700" rIns="91425" bIns="45700" anchor="t" anchorCtr="0">
            <a:noAutofit/>
          </a:bodyPr>
          <a:lstStyle/>
          <a:p>
            <a:pPr marL="365760" marR="0" lvl="0" indent="-256032" algn="l" rtl="0">
              <a:spcBef>
                <a:spcPts val="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Pre-test/post-test questions</a:t>
            </a:r>
            <a:endParaRPr/>
          </a:p>
          <a:p>
            <a:pPr marL="658368" marR="0" lvl="1" indent="-246887" algn="l" rtl="0">
              <a:spcBef>
                <a:spcPts val="300"/>
              </a:spcBef>
              <a:spcAft>
                <a:spcPts val="0"/>
              </a:spcAft>
              <a:buClr>
                <a:srgbClr val="4A7B29"/>
              </a:buClr>
              <a:buSzPts val="2600"/>
              <a:buFont typeface="Georgia"/>
              <a:buChar char="▫"/>
            </a:pPr>
            <a:r>
              <a:rPr lang="en-US" sz="2600" b="0" i="0" u="none" strike="noStrike" cap="none">
                <a:solidFill>
                  <a:schemeClr val="dk2"/>
                </a:solidFill>
                <a:latin typeface="Calibri"/>
                <a:ea typeface="Calibri"/>
                <a:cs typeface="Calibri"/>
                <a:sym typeface="Calibri"/>
              </a:rPr>
              <a:t>Pre-test: “Test Your Knowledge” – Junior and Intermediate/Senior: Part 1</a:t>
            </a:r>
            <a:endParaRPr/>
          </a:p>
          <a:p>
            <a:pPr marL="658368" marR="0" lvl="1" indent="-246887" algn="l" rtl="0">
              <a:spcBef>
                <a:spcPts val="300"/>
              </a:spcBef>
              <a:spcAft>
                <a:spcPts val="0"/>
              </a:spcAft>
              <a:buClr>
                <a:srgbClr val="4A7B29"/>
              </a:buClr>
              <a:buSzPts val="2600"/>
              <a:buFont typeface="Georgia"/>
              <a:buChar char="▫"/>
            </a:pPr>
            <a:r>
              <a:rPr lang="en-US" sz="2600" b="0" i="0" u="none" strike="noStrike" cap="none">
                <a:solidFill>
                  <a:schemeClr val="dk2"/>
                </a:solidFill>
                <a:latin typeface="Calibri"/>
                <a:ea typeface="Calibri"/>
                <a:cs typeface="Calibri"/>
                <a:sym typeface="Calibri"/>
              </a:rPr>
              <a:t>Post-test: “What I Learned” - Junior and Intermediate/Senior: Part 1</a:t>
            </a:r>
            <a:endParaRPr/>
          </a:p>
          <a:p>
            <a:pPr marL="658368" marR="0" lvl="1" indent="-246887" algn="l" rtl="0">
              <a:spcBef>
                <a:spcPts val="300"/>
              </a:spcBef>
              <a:spcAft>
                <a:spcPts val="0"/>
              </a:spcAft>
              <a:buClr>
                <a:srgbClr val="4A7B29"/>
              </a:buClr>
              <a:buSzPts val="2600"/>
              <a:buFont typeface="Georgia"/>
              <a:buChar char="▫"/>
            </a:pPr>
            <a:r>
              <a:rPr lang="en-US" sz="2600" b="0" i="0" u="none" strike="noStrike" cap="none">
                <a:solidFill>
                  <a:schemeClr val="dk2"/>
                </a:solidFill>
                <a:latin typeface="Calibri"/>
                <a:ea typeface="Calibri"/>
                <a:cs typeface="Calibri"/>
                <a:sym typeface="Calibri"/>
              </a:rPr>
              <a:t>Species Test – Intermediate/Senior: Part 2</a:t>
            </a:r>
            <a:endParaRPr sz="2600" b="0" i="0" u="none" strike="noStrike" cap="none">
              <a:solidFill>
                <a:schemeClr val="dk2"/>
              </a:solidFill>
              <a:latin typeface="Calibri"/>
              <a:ea typeface="Calibri"/>
              <a:cs typeface="Calibri"/>
              <a:sym typeface="Calibri"/>
            </a:endParaRPr>
          </a:p>
          <a:p>
            <a:pPr marL="365760" marR="0" lvl="0" indent="-256032" algn="l" rtl="0">
              <a:spcBef>
                <a:spcPts val="30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Testing system utilized external survey applications to seamlessly interface with the online training program. </a:t>
            </a:r>
            <a:endParaRPr/>
          </a:p>
          <a:p>
            <a:pPr marL="658368" marR="0" lvl="1" indent="-246887" algn="l" rtl="0">
              <a:spcBef>
                <a:spcPts val="300"/>
              </a:spcBef>
              <a:spcAft>
                <a:spcPts val="0"/>
              </a:spcAft>
              <a:buClr>
                <a:srgbClr val="4A7B29"/>
              </a:buClr>
              <a:buSzPts val="2600"/>
              <a:buFont typeface="Georgia"/>
              <a:buChar char="▫"/>
            </a:pPr>
            <a:r>
              <a:rPr lang="en-US" sz="2600" b="0" i="0" u="none" strike="noStrike" cap="none">
                <a:solidFill>
                  <a:schemeClr val="dk2"/>
                </a:solidFill>
                <a:latin typeface="Calibri"/>
                <a:ea typeface="Calibri"/>
                <a:cs typeface="Calibri"/>
                <a:sym typeface="Calibri"/>
              </a:rPr>
              <a:t>Instant Survey. 2010-2012</a:t>
            </a:r>
            <a:endParaRPr/>
          </a:p>
          <a:p>
            <a:pPr marL="658368" marR="0" lvl="1" indent="-246887" algn="l" rtl="0">
              <a:spcBef>
                <a:spcPts val="300"/>
              </a:spcBef>
              <a:spcAft>
                <a:spcPts val="0"/>
              </a:spcAft>
              <a:buClr>
                <a:srgbClr val="4A7B29"/>
              </a:buClr>
              <a:buSzPts val="2600"/>
              <a:buFont typeface="Georgia"/>
              <a:buChar char="▫"/>
            </a:pPr>
            <a:r>
              <a:rPr lang="en-US" sz="2600" b="0" i="0" u="none" strike="noStrike" cap="none">
                <a:solidFill>
                  <a:schemeClr val="dk2"/>
                </a:solidFill>
                <a:latin typeface="Calibri"/>
                <a:ea typeface="Calibri"/>
                <a:cs typeface="Calibri"/>
                <a:sym typeface="Calibri"/>
              </a:rPr>
              <a:t>Qualtrics. 2013-2018</a:t>
            </a:r>
            <a:endParaRPr/>
          </a:p>
          <a:p>
            <a:pPr marL="365760" marR="0" lvl="0" indent="-256032" algn="l" rtl="0">
              <a:spcBef>
                <a:spcPts val="300"/>
              </a:spcBef>
              <a:spcAft>
                <a:spcPts val="0"/>
              </a:spcAft>
              <a:buClr>
                <a:srgbClr val="297D53"/>
              </a:buClr>
              <a:buSzPts val="2800"/>
              <a:buFont typeface="Georgia"/>
              <a:buChar char="•"/>
            </a:pPr>
            <a:r>
              <a:rPr lang="en-US"/>
              <a:t>N</a:t>
            </a:r>
            <a:r>
              <a:rPr lang="en-US" sz="2800" b="0" i="0" u="none" strike="noStrike" cap="none">
                <a:solidFill>
                  <a:schemeClr val="dk2"/>
                </a:solidFill>
                <a:latin typeface="Calibri"/>
                <a:ea typeface="Calibri"/>
                <a:cs typeface="Calibri"/>
                <a:sym typeface="Calibri"/>
              </a:rPr>
              <a:t>o passing score required to complete the program.</a:t>
            </a:r>
            <a:endParaRPr sz="2800" b="0" i="0" u="none" strike="noStrike" cap="none">
              <a:solidFill>
                <a:schemeClr val="dk2"/>
              </a:solidFill>
              <a:latin typeface="Calibri"/>
              <a:ea typeface="Calibri"/>
              <a:cs typeface="Calibri"/>
              <a:sym typeface="Calibri"/>
            </a:endParaRPr>
          </a:p>
          <a:p>
            <a:pPr marL="365760" marR="0" lvl="0" indent="-78232" algn="l" rtl="0">
              <a:spcBef>
                <a:spcPts val="300"/>
              </a:spcBef>
              <a:spcAft>
                <a:spcPts val="0"/>
              </a:spcAft>
              <a:buClr>
                <a:srgbClr val="297D53"/>
              </a:buClr>
              <a:buSzPts val="2800"/>
              <a:buFont typeface="Georgia"/>
              <a:buNone/>
            </a:pPr>
            <a:endParaRPr sz="2800" b="0" i="0" u="none" strike="noStrike" cap="none">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pic>
        <p:nvPicPr>
          <p:cNvPr id="254" name="Google Shape;254;p27"/>
          <p:cNvPicPr preferRelativeResize="0"/>
          <p:nvPr/>
        </p:nvPicPr>
        <p:blipFill rotWithShape="1">
          <a:blip r:embed="rId3">
            <a:alphaModFix/>
          </a:blip>
          <a:srcRect/>
          <a:stretch/>
        </p:blipFill>
        <p:spPr>
          <a:xfrm>
            <a:off x="3183850" y="1311376"/>
            <a:ext cx="6817743" cy="5439493"/>
          </a:xfrm>
          <a:prstGeom prst="rect">
            <a:avLst/>
          </a:prstGeom>
          <a:noFill/>
          <a:ln>
            <a:noFill/>
          </a:ln>
        </p:spPr>
      </p:pic>
      <p:sp>
        <p:nvSpPr>
          <p:cNvPr id="255" name="Google Shape;255;p27"/>
          <p:cNvSpPr txBox="1"/>
          <p:nvPr/>
        </p:nvSpPr>
        <p:spPr>
          <a:xfrm>
            <a:off x="609600" y="447873"/>
            <a:ext cx="10972800" cy="1066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latin typeface="Calibri"/>
                <a:ea typeface="Calibri"/>
                <a:cs typeface="Calibri"/>
                <a:sym typeface="Calibri"/>
              </a:rPr>
              <a:t>Program Welcome Page</a:t>
            </a:r>
            <a:endParaRPr sz="4000" b="1" i="0" u="none" strike="noStrike" cap="none">
              <a:solidFill>
                <a:schemeClr val="dk2"/>
              </a:solidFill>
              <a:latin typeface="Calibri"/>
              <a:ea typeface="Calibri"/>
              <a:cs typeface="Calibri"/>
              <a:sym typeface="Calibri"/>
            </a:endParaRPr>
          </a:p>
        </p:txBody>
      </p:sp>
      <p:sp>
        <p:nvSpPr>
          <p:cNvPr id="256" name="Google Shape;256;p27"/>
          <p:cNvSpPr txBox="1"/>
          <p:nvPr/>
        </p:nvSpPr>
        <p:spPr>
          <a:xfrm>
            <a:off x="383050" y="1679450"/>
            <a:ext cx="2800800" cy="106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7" name="Google Shape;257;p27"/>
          <p:cNvSpPr/>
          <p:nvPr/>
        </p:nvSpPr>
        <p:spPr>
          <a:xfrm>
            <a:off x="154450" y="1108975"/>
            <a:ext cx="3200400" cy="1199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Members register and then are assigned a unique passcode.</a:t>
            </a:r>
            <a:endParaRPr/>
          </a:p>
        </p:txBody>
      </p:sp>
      <p:sp>
        <p:nvSpPr>
          <p:cNvPr id="258" name="Google Shape;258;p27"/>
          <p:cNvSpPr/>
          <p:nvPr/>
        </p:nvSpPr>
        <p:spPr>
          <a:xfrm>
            <a:off x="8835000" y="5656775"/>
            <a:ext cx="3026100" cy="1199700"/>
          </a:xfrm>
          <a:prstGeom prst="leftArrow">
            <a:avLst>
              <a:gd name="adj1" fmla="val 50000"/>
              <a:gd name="adj2" fmla="val 4292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a:t>On following visits, they use the unique assigned passcode to log in.</a:t>
            </a:r>
            <a:endParaRPr sz="1200"/>
          </a:p>
        </p:txBody>
      </p:sp>
      <p:sp>
        <p:nvSpPr>
          <p:cNvPr id="259" name="Google Shape;259;p27"/>
          <p:cNvSpPr/>
          <p:nvPr/>
        </p:nvSpPr>
        <p:spPr>
          <a:xfrm>
            <a:off x="187400" y="5762375"/>
            <a:ext cx="3089100" cy="988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Parents and volunteers may view the program as a guest.</a:t>
            </a:r>
            <a:endParaRPr/>
          </a:p>
        </p:txBody>
      </p:sp>
      <p:sp>
        <p:nvSpPr>
          <p:cNvPr id="260" name="Google Shape;260;p27"/>
          <p:cNvSpPr/>
          <p:nvPr/>
        </p:nvSpPr>
        <p:spPr>
          <a:xfrm>
            <a:off x="9630000" y="1108975"/>
            <a:ext cx="2231100" cy="11997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a:t>If a password is forgotten, it can be retrieved.</a:t>
            </a:r>
            <a:endParaRPr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28"/>
          <p:cNvPicPr preferRelativeResize="0"/>
          <p:nvPr/>
        </p:nvPicPr>
        <p:blipFill rotWithShape="1">
          <a:blip r:embed="rId3">
            <a:alphaModFix/>
          </a:blip>
          <a:srcRect/>
          <a:stretch/>
        </p:blipFill>
        <p:spPr>
          <a:xfrm>
            <a:off x="2360891" y="1108619"/>
            <a:ext cx="7115618" cy="509030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9"/>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Completing the Program</a:t>
            </a:r>
            <a:endParaRPr sz="4000" b="0" i="0" u="none" strike="noStrike" cap="none">
              <a:solidFill>
                <a:schemeClr val="dk2"/>
              </a:solidFill>
              <a:latin typeface="Calibri"/>
              <a:ea typeface="Calibri"/>
              <a:cs typeface="Calibri"/>
              <a:sym typeface="Calibri"/>
            </a:endParaRPr>
          </a:p>
        </p:txBody>
      </p:sp>
      <p:sp>
        <p:nvSpPr>
          <p:cNvPr id="271" name="Google Shape;271;p29"/>
          <p:cNvSpPr txBox="1"/>
          <p:nvPr/>
        </p:nvSpPr>
        <p:spPr>
          <a:xfrm>
            <a:off x="712500" y="2133100"/>
            <a:ext cx="6212400" cy="296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chemeClr val="dk1"/>
                </a:solidFill>
              </a:rPr>
              <a:t>Upon completion of the program, a certificate that automatically fills in the member’s name, species (if applicable) and completion date is created.</a:t>
            </a:r>
            <a:endParaRPr sz="2400">
              <a:solidFill>
                <a:schemeClr val="dk1"/>
              </a:solidFill>
            </a:endParaRPr>
          </a:p>
          <a:p>
            <a:pPr marL="0" lvl="0" indent="0" algn="l" rtl="0">
              <a:spcBef>
                <a:spcPts val="0"/>
              </a:spcBef>
              <a:spcAft>
                <a:spcPts val="0"/>
              </a:spcAft>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US" sz="2400">
                <a:solidFill>
                  <a:schemeClr val="dk1"/>
                </a:solidFill>
              </a:rPr>
              <a:t>Members can print the certificate for their records.</a:t>
            </a:r>
            <a:endParaRPr sz="2400">
              <a:solidFill>
                <a:schemeClr val="dk1"/>
              </a:solidFill>
            </a:endParaRPr>
          </a:p>
        </p:txBody>
      </p:sp>
      <p:pic>
        <p:nvPicPr>
          <p:cNvPr id="272" name="Google Shape;272;p29"/>
          <p:cNvPicPr preferRelativeResize="0"/>
          <p:nvPr/>
        </p:nvPicPr>
        <p:blipFill rotWithShape="1">
          <a:blip r:embed="rId3">
            <a:alphaModFix/>
          </a:blip>
          <a:srcRect l="25128" r="24452" b="16226"/>
          <a:stretch/>
        </p:blipFill>
        <p:spPr>
          <a:xfrm>
            <a:off x="7139100" y="1538925"/>
            <a:ext cx="4616174" cy="431434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pic>
        <p:nvPicPr>
          <p:cNvPr id="277" name="Google Shape;277;p30"/>
          <p:cNvPicPr preferRelativeResize="0"/>
          <p:nvPr/>
        </p:nvPicPr>
        <p:blipFill rotWithShape="1">
          <a:blip r:embed="rId3">
            <a:alphaModFix/>
          </a:blip>
          <a:srcRect b="36505"/>
          <a:stretch/>
        </p:blipFill>
        <p:spPr>
          <a:xfrm>
            <a:off x="1892697" y="3831907"/>
            <a:ext cx="7668882" cy="2913950"/>
          </a:xfrm>
          <a:prstGeom prst="rect">
            <a:avLst/>
          </a:prstGeom>
          <a:noFill/>
          <a:ln>
            <a:noFill/>
          </a:ln>
        </p:spPr>
      </p:pic>
      <p:pic>
        <p:nvPicPr>
          <p:cNvPr id="278" name="Google Shape;278;p30"/>
          <p:cNvPicPr preferRelativeResize="0"/>
          <p:nvPr/>
        </p:nvPicPr>
        <p:blipFill rotWithShape="1">
          <a:blip r:embed="rId4">
            <a:alphaModFix/>
          </a:blip>
          <a:srcRect b="53337"/>
          <a:stretch/>
        </p:blipFill>
        <p:spPr>
          <a:xfrm>
            <a:off x="1892697" y="1452796"/>
            <a:ext cx="7668882" cy="2092660"/>
          </a:xfrm>
          <a:prstGeom prst="rect">
            <a:avLst/>
          </a:prstGeom>
          <a:noFill/>
          <a:ln>
            <a:noFill/>
          </a:ln>
        </p:spPr>
      </p:pic>
      <p:sp>
        <p:nvSpPr>
          <p:cNvPr id="279" name="Google Shape;279;p30"/>
          <p:cNvSpPr txBox="1"/>
          <p:nvPr/>
        </p:nvSpPr>
        <p:spPr>
          <a:xfrm>
            <a:off x="609600" y="612648"/>
            <a:ext cx="10972800" cy="1066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Accessing County Completion Reports</a:t>
            </a:r>
            <a:endParaRPr sz="4000" b="0" i="0" u="none" strike="noStrike" cap="none">
              <a:solidFill>
                <a:schemeClr val="dk2"/>
              </a:solidFill>
              <a:latin typeface="Calibri"/>
              <a:ea typeface="Calibri"/>
              <a:cs typeface="Calibri"/>
              <a:sym typeface="Calibri"/>
            </a:endParaRPr>
          </a:p>
        </p:txBody>
      </p:sp>
      <p:sp>
        <p:nvSpPr>
          <p:cNvPr id="280" name="Google Shape;280;p30"/>
          <p:cNvSpPr txBox="1"/>
          <p:nvPr/>
        </p:nvSpPr>
        <p:spPr>
          <a:xfrm>
            <a:off x="1296525" y="5679050"/>
            <a:ext cx="2800800" cy="106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1" name="Google Shape;281;p30"/>
          <p:cNvSpPr/>
          <p:nvPr/>
        </p:nvSpPr>
        <p:spPr>
          <a:xfrm>
            <a:off x="421600" y="5546150"/>
            <a:ext cx="4184100" cy="1199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County offices are provided a unique login name and password.</a:t>
            </a:r>
            <a:endParaRPr/>
          </a:p>
        </p:txBody>
      </p:sp>
      <p:sp>
        <p:nvSpPr>
          <p:cNvPr id="282" name="Google Shape;282;p30"/>
          <p:cNvSpPr/>
          <p:nvPr/>
        </p:nvSpPr>
        <p:spPr>
          <a:xfrm>
            <a:off x="9419200" y="1452800"/>
            <a:ext cx="2231100" cy="11997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a:t>County offices see blue report completion reports</a:t>
            </a:r>
            <a:endParaRPr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31"/>
          <p:cNvPicPr preferRelativeResize="0"/>
          <p:nvPr/>
        </p:nvPicPr>
        <p:blipFill rotWithShape="1">
          <a:blip r:embed="rId3">
            <a:alphaModFix/>
          </a:blip>
          <a:srcRect l="128" t="5698" r="513" b="69459"/>
          <a:stretch/>
        </p:blipFill>
        <p:spPr>
          <a:xfrm>
            <a:off x="1172960" y="1576413"/>
            <a:ext cx="10688131" cy="2536164"/>
          </a:xfrm>
          <a:prstGeom prst="rect">
            <a:avLst/>
          </a:prstGeom>
          <a:noFill/>
          <a:ln>
            <a:noFill/>
          </a:ln>
        </p:spPr>
      </p:pic>
      <p:sp>
        <p:nvSpPr>
          <p:cNvPr id="288" name="Google Shape;288;p31"/>
          <p:cNvSpPr txBox="1"/>
          <p:nvPr/>
        </p:nvSpPr>
        <p:spPr>
          <a:xfrm>
            <a:off x="609600" y="612648"/>
            <a:ext cx="10972800" cy="1066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Accessing County Completion Reports</a:t>
            </a:r>
            <a:endParaRPr sz="4000" b="0" i="0" u="none" strike="noStrike" cap="none">
              <a:solidFill>
                <a:schemeClr val="dk2"/>
              </a:solidFill>
              <a:latin typeface="Calibri"/>
              <a:ea typeface="Calibri"/>
              <a:cs typeface="Calibri"/>
              <a:sym typeface="Calibri"/>
            </a:endParaRPr>
          </a:p>
        </p:txBody>
      </p:sp>
      <p:pic>
        <p:nvPicPr>
          <p:cNvPr id="289" name="Google Shape;289;p31"/>
          <p:cNvPicPr preferRelativeResize="0"/>
          <p:nvPr/>
        </p:nvPicPr>
        <p:blipFill rotWithShape="1">
          <a:blip r:embed="rId4">
            <a:alphaModFix/>
          </a:blip>
          <a:srcRect b="48492"/>
          <a:stretch/>
        </p:blipFill>
        <p:spPr>
          <a:xfrm>
            <a:off x="3096655" y="3897874"/>
            <a:ext cx="8764437" cy="2750388"/>
          </a:xfrm>
          <a:prstGeom prst="rect">
            <a:avLst/>
          </a:prstGeom>
          <a:noFill/>
          <a:ln>
            <a:noFill/>
          </a:ln>
        </p:spPr>
      </p:pic>
      <p:sp>
        <p:nvSpPr>
          <p:cNvPr id="290" name="Google Shape;290;p31"/>
          <p:cNvSpPr/>
          <p:nvPr/>
        </p:nvSpPr>
        <p:spPr>
          <a:xfrm>
            <a:off x="6014800" y="1576425"/>
            <a:ext cx="3344700" cy="1389600"/>
          </a:xfrm>
          <a:prstGeom prst="lef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200"/>
              <a:t>Historical reports are accessible at all times for county offices.</a:t>
            </a:r>
            <a:endParaRPr sz="1200"/>
          </a:p>
        </p:txBody>
      </p:sp>
      <p:sp>
        <p:nvSpPr>
          <p:cNvPr id="291" name="Google Shape;291;p31"/>
          <p:cNvSpPr/>
          <p:nvPr/>
        </p:nvSpPr>
        <p:spPr>
          <a:xfrm>
            <a:off x="154450" y="4409300"/>
            <a:ext cx="2942100" cy="11997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Reports are “real time”. They may be exported Excel.</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2"/>
          <p:cNvSpPr txBox="1">
            <a:spLocks noGrp="1"/>
          </p:cNvSpPr>
          <p:nvPr>
            <p:ph type="title"/>
          </p:nvPr>
        </p:nvSpPr>
        <p:spPr>
          <a:xfrm>
            <a:off x="557841" y="629729"/>
            <a:ext cx="11027433"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62626"/>
              </a:buClr>
              <a:buSzPts val="3600"/>
              <a:buFont typeface="Calibri"/>
              <a:buNone/>
            </a:pPr>
            <a:r>
              <a:rPr lang="en-US" sz="3600" b="0" i="0" u="none" strike="noStrike" cap="none">
                <a:solidFill>
                  <a:srgbClr val="262626"/>
                </a:solidFill>
                <a:latin typeface="Calibri"/>
                <a:ea typeface="Calibri"/>
                <a:cs typeface="Calibri"/>
                <a:sym typeface="Calibri"/>
              </a:rPr>
              <a:t>Maryland/West Virginia 4-H AH&amp;QA Program Participation</a:t>
            </a:r>
            <a:endParaRPr/>
          </a:p>
        </p:txBody>
      </p:sp>
      <p:graphicFrame>
        <p:nvGraphicFramePr>
          <p:cNvPr id="298" name="Google Shape;298;p32"/>
          <p:cNvGraphicFramePr/>
          <p:nvPr>
            <p:extLst>
              <p:ext uri="{D42A27DB-BD31-4B8C-83A1-F6EECF244321}">
                <p14:modId xmlns:p14="http://schemas.microsoft.com/office/powerpoint/2010/main" val="137215977"/>
              </p:ext>
            </p:extLst>
          </p:nvPr>
        </p:nvGraphicFramePr>
        <p:xfrm>
          <a:off x="782107" y="1772729"/>
          <a:ext cx="10578900" cy="5007465"/>
        </p:xfrm>
        <a:graphic>
          <a:graphicData uri="http://schemas.openxmlformats.org/drawingml/2006/table">
            <a:tbl>
              <a:tblPr firstRow="1" bandRow="1">
                <a:noFill/>
                <a:tableStyleId>{54AA5C96-A873-40F8-ADD4-D7DAFDBC44E7}</a:tableStyleId>
              </a:tblPr>
              <a:tblGrid>
                <a:gridCol w="2499950">
                  <a:extLst>
                    <a:ext uri="{9D8B030D-6E8A-4147-A177-3AD203B41FA5}">
                      <a16:colId xmlns:a16="http://schemas.microsoft.com/office/drawing/2014/main" val="20000"/>
                    </a:ext>
                  </a:extLst>
                </a:gridCol>
                <a:gridCol w="747025">
                  <a:extLst>
                    <a:ext uri="{9D8B030D-6E8A-4147-A177-3AD203B41FA5}">
                      <a16:colId xmlns:a16="http://schemas.microsoft.com/office/drawing/2014/main" val="20001"/>
                    </a:ext>
                  </a:extLst>
                </a:gridCol>
                <a:gridCol w="733200">
                  <a:extLst>
                    <a:ext uri="{9D8B030D-6E8A-4147-A177-3AD203B41FA5}">
                      <a16:colId xmlns:a16="http://schemas.microsoft.com/office/drawing/2014/main" val="20002"/>
                    </a:ext>
                  </a:extLst>
                </a:gridCol>
                <a:gridCol w="733200">
                  <a:extLst>
                    <a:ext uri="{9D8B030D-6E8A-4147-A177-3AD203B41FA5}">
                      <a16:colId xmlns:a16="http://schemas.microsoft.com/office/drawing/2014/main" val="20003"/>
                    </a:ext>
                  </a:extLst>
                </a:gridCol>
                <a:gridCol w="726025">
                  <a:extLst>
                    <a:ext uri="{9D8B030D-6E8A-4147-A177-3AD203B41FA5}">
                      <a16:colId xmlns:a16="http://schemas.microsoft.com/office/drawing/2014/main" val="20004"/>
                    </a:ext>
                  </a:extLst>
                </a:gridCol>
                <a:gridCol w="740350">
                  <a:extLst>
                    <a:ext uri="{9D8B030D-6E8A-4147-A177-3AD203B41FA5}">
                      <a16:colId xmlns:a16="http://schemas.microsoft.com/office/drawing/2014/main" val="20005"/>
                    </a:ext>
                  </a:extLst>
                </a:gridCol>
                <a:gridCol w="733200">
                  <a:extLst>
                    <a:ext uri="{9D8B030D-6E8A-4147-A177-3AD203B41FA5}">
                      <a16:colId xmlns:a16="http://schemas.microsoft.com/office/drawing/2014/main" val="20006"/>
                    </a:ext>
                  </a:extLst>
                </a:gridCol>
                <a:gridCol w="793350">
                  <a:extLst>
                    <a:ext uri="{9D8B030D-6E8A-4147-A177-3AD203B41FA5}">
                      <a16:colId xmlns:a16="http://schemas.microsoft.com/office/drawing/2014/main" val="20007"/>
                    </a:ext>
                  </a:extLst>
                </a:gridCol>
                <a:gridCol w="777775">
                  <a:extLst>
                    <a:ext uri="{9D8B030D-6E8A-4147-A177-3AD203B41FA5}">
                      <a16:colId xmlns:a16="http://schemas.microsoft.com/office/drawing/2014/main" val="20008"/>
                    </a:ext>
                  </a:extLst>
                </a:gridCol>
                <a:gridCol w="733200">
                  <a:extLst>
                    <a:ext uri="{9D8B030D-6E8A-4147-A177-3AD203B41FA5}">
                      <a16:colId xmlns:a16="http://schemas.microsoft.com/office/drawing/2014/main" val="20009"/>
                    </a:ext>
                  </a:extLst>
                </a:gridCol>
                <a:gridCol w="1361625">
                  <a:extLst>
                    <a:ext uri="{9D8B030D-6E8A-4147-A177-3AD203B41FA5}">
                      <a16:colId xmlns:a16="http://schemas.microsoft.com/office/drawing/2014/main" val="20010"/>
                    </a:ext>
                  </a:extLst>
                </a:gridCol>
              </a:tblGrid>
              <a:tr h="570825">
                <a:tc>
                  <a:txBody>
                    <a:bodyPr/>
                    <a:lstStyle/>
                    <a:p>
                      <a:pPr marL="0" marR="0" lvl="0" indent="0" algn="ctr" rtl="0">
                        <a:spcBef>
                          <a:spcPts val="0"/>
                        </a:spcBef>
                        <a:spcAft>
                          <a:spcPts val="0"/>
                        </a:spcAft>
                        <a:buNone/>
                      </a:pPr>
                      <a:r>
                        <a:rPr lang="en-US" sz="1200" u="none" strike="noStrike" cap="none" dirty="0"/>
                        <a:t>SPECIES</a:t>
                      </a:r>
                      <a:endParaRPr sz="1200" u="none" strike="noStrike" cap="none" dirty="0"/>
                    </a:p>
                  </a:txBody>
                  <a:tcPr marL="91450" marR="91450" marT="45700" marB="45700" anchor="ctr"/>
                </a:tc>
                <a:tc>
                  <a:txBody>
                    <a:bodyPr/>
                    <a:lstStyle/>
                    <a:p>
                      <a:pPr marL="0" marR="0" lvl="0" indent="0" algn="ctr" rtl="0">
                        <a:spcBef>
                          <a:spcPts val="0"/>
                        </a:spcBef>
                        <a:spcAft>
                          <a:spcPts val="0"/>
                        </a:spcAft>
                        <a:buNone/>
                      </a:pPr>
                      <a:r>
                        <a:rPr lang="en-US" sz="1200" u="none" strike="noStrike" cap="none"/>
                        <a:t>2010 MD</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2011</a:t>
                      </a:r>
                      <a:endParaRPr/>
                    </a:p>
                    <a:p>
                      <a:pPr marL="0" marR="0" lvl="0" indent="0" algn="ctr" rtl="0">
                        <a:spcBef>
                          <a:spcPts val="0"/>
                        </a:spcBef>
                        <a:spcAft>
                          <a:spcPts val="0"/>
                        </a:spcAft>
                        <a:buNone/>
                      </a:pPr>
                      <a:r>
                        <a:rPr lang="en-US" sz="1200" u="none" strike="noStrike" cap="none"/>
                        <a:t>MD</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2012</a:t>
                      </a:r>
                      <a:endParaRPr/>
                    </a:p>
                    <a:p>
                      <a:pPr marL="0" marR="0" lvl="0" indent="0" algn="ctr" rtl="0">
                        <a:spcBef>
                          <a:spcPts val="0"/>
                        </a:spcBef>
                        <a:spcAft>
                          <a:spcPts val="0"/>
                        </a:spcAft>
                        <a:buNone/>
                      </a:pPr>
                      <a:r>
                        <a:rPr lang="en-US" sz="1200" u="none" strike="noStrike" cap="none"/>
                        <a:t>MD</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2013</a:t>
                      </a:r>
                      <a:endParaRPr/>
                    </a:p>
                    <a:p>
                      <a:pPr marL="0" marR="0" lvl="0" indent="0" algn="ctr" rtl="0">
                        <a:spcBef>
                          <a:spcPts val="0"/>
                        </a:spcBef>
                        <a:spcAft>
                          <a:spcPts val="0"/>
                        </a:spcAft>
                        <a:buNone/>
                      </a:pPr>
                      <a:r>
                        <a:rPr lang="en-US" sz="1200" u="none" strike="noStrike" cap="none"/>
                        <a:t>MD</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2014</a:t>
                      </a:r>
                      <a:endParaRPr/>
                    </a:p>
                    <a:p>
                      <a:pPr marL="0" marR="0" lvl="0" indent="0" algn="ctr" rtl="0">
                        <a:spcBef>
                          <a:spcPts val="0"/>
                        </a:spcBef>
                        <a:spcAft>
                          <a:spcPts val="0"/>
                        </a:spcAft>
                        <a:buNone/>
                      </a:pPr>
                      <a:r>
                        <a:rPr lang="en-US" sz="1200" u="none" strike="noStrike" cap="none"/>
                        <a:t>MD</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2015</a:t>
                      </a:r>
                      <a:endParaRPr/>
                    </a:p>
                    <a:p>
                      <a:pPr marL="0" marR="0" lvl="0" indent="0" algn="ctr" rtl="0">
                        <a:spcBef>
                          <a:spcPts val="0"/>
                        </a:spcBef>
                        <a:spcAft>
                          <a:spcPts val="0"/>
                        </a:spcAft>
                        <a:buNone/>
                      </a:pPr>
                      <a:r>
                        <a:rPr lang="en-US" sz="1200" u="none" strike="noStrike" cap="none"/>
                        <a:t>MD/WV</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2016</a:t>
                      </a:r>
                      <a:endParaRPr/>
                    </a:p>
                    <a:p>
                      <a:pPr marL="0" marR="0" lvl="0" indent="0" algn="ctr" rtl="0">
                        <a:spcBef>
                          <a:spcPts val="0"/>
                        </a:spcBef>
                        <a:spcAft>
                          <a:spcPts val="0"/>
                        </a:spcAft>
                        <a:buNone/>
                      </a:pPr>
                      <a:r>
                        <a:rPr lang="en-US" sz="1200" u="none" strike="noStrike" cap="none"/>
                        <a:t>MD/WV</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b="1" u="none" strike="noStrike" cap="none"/>
                        <a:t>2017 MD/WV</a:t>
                      </a:r>
                      <a:endParaRPr sz="1200" b="1" u="none" strike="noStrike" cap="none"/>
                    </a:p>
                  </a:txBody>
                  <a:tcPr marL="91450" marR="91450" marT="45700" marB="45700" anchor="ctr"/>
                </a:tc>
                <a:tc>
                  <a:txBody>
                    <a:bodyPr/>
                    <a:lstStyle/>
                    <a:p>
                      <a:pPr marL="0" marR="0" lvl="0" indent="0" algn="ctr" rtl="0">
                        <a:spcBef>
                          <a:spcPts val="0"/>
                        </a:spcBef>
                        <a:spcAft>
                          <a:spcPts val="0"/>
                        </a:spcAft>
                        <a:buNone/>
                      </a:pPr>
                      <a:r>
                        <a:rPr lang="en-US" sz="1200" u="none" strike="noStrike" cap="none"/>
                        <a:t>2018</a:t>
                      </a:r>
                      <a:endParaRPr/>
                    </a:p>
                    <a:p>
                      <a:pPr marL="0" marR="0" lvl="0" indent="0" algn="ctr" rtl="0">
                        <a:spcBef>
                          <a:spcPts val="0"/>
                        </a:spcBef>
                        <a:spcAft>
                          <a:spcPts val="0"/>
                        </a:spcAft>
                        <a:buNone/>
                      </a:pPr>
                      <a:r>
                        <a:rPr lang="en-US" sz="1200" u="none" strike="noStrike" cap="none"/>
                        <a:t>MD/WV</a:t>
                      </a:r>
                      <a:endParaRPr sz="1200" u="none" strike="noStrike" cap="none"/>
                    </a:p>
                  </a:txBody>
                  <a:tcPr marL="91450" marR="91450" marT="45700" marB="45700" anchor="ctr"/>
                </a:tc>
                <a:tc>
                  <a:txBody>
                    <a:bodyPr/>
                    <a:lstStyle/>
                    <a:p>
                      <a:pPr marL="0" marR="0" lvl="0" indent="0" algn="ctr" rtl="0">
                        <a:spcBef>
                          <a:spcPts val="0"/>
                        </a:spcBef>
                        <a:spcAft>
                          <a:spcPts val="0"/>
                        </a:spcAft>
                        <a:buNone/>
                      </a:pPr>
                      <a:r>
                        <a:rPr lang="en-US" sz="1200" b="1" u="none" strike="noStrike" cap="none"/>
                        <a:t>TOTALS</a:t>
                      </a:r>
                      <a:endParaRPr sz="1200" b="1" u="none" strike="noStrike" cap="none"/>
                    </a:p>
                  </a:txBody>
                  <a:tcPr marL="91450" marR="91450" marT="45700" marB="45700" anchor="ctr"/>
                </a:tc>
                <a:extLst>
                  <a:ext uri="{0D108BD9-81ED-4DB2-BD59-A6C34878D82A}">
                    <a16:rowId xmlns:a16="http://schemas.microsoft.com/office/drawing/2014/main" val="10000"/>
                  </a:ext>
                </a:extLst>
              </a:tr>
              <a:tr h="271825">
                <a:tc>
                  <a:txBody>
                    <a:bodyPr/>
                    <a:lstStyle/>
                    <a:p>
                      <a:pPr marL="0" marR="0" lvl="0" indent="0" algn="l" rtl="0">
                        <a:spcBef>
                          <a:spcPts val="0"/>
                        </a:spcBef>
                        <a:spcAft>
                          <a:spcPts val="0"/>
                        </a:spcAft>
                        <a:buNone/>
                      </a:pPr>
                      <a:r>
                        <a:rPr lang="en-US" sz="1200" b="1" i="0" u="none" strike="noStrike" cap="none"/>
                        <a:t>Juniors</a:t>
                      </a:r>
                      <a:endParaRPr sz="1200" b="1" i="0" u="none"/>
                    </a:p>
                  </a:txBody>
                  <a:tcPr marL="91450" marR="91450" marT="45700" marB="45700"/>
                </a:tc>
                <a:tc>
                  <a:txBody>
                    <a:bodyPr/>
                    <a:lstStyle/>
                    <a:p>
                      <a:pPr marL="0" marR="0" lvl="0" indent="0" algn="r" rtl="0">
                        <a:spcBef>
                          <a:spcPts val="0"/>
                        </a:spcBef>
                        <a:spcAft>
                          <a:spcPts val="0"/>
                        </a:spcAft>
                        <a:buNone/>
                      </a:pPr>
                      <a:r>
                        <a:rPr lang="en-US" sz="1200" b="1" i="0" u="none">
                          <a:latin typeface="Calibri"/>
                          <a:ea typeface="Calibri"/>
                          <a:cs typeface="Calibri"/>
                          <a:sym typeface="Calibri"/>
                        </a:rPr>
                        <a:t>--</a:t>
                      </a:r>
                      <a:endParaRPr sz="1200" b="1"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a:latin typeface="Calibri"/>
                          <a:ea typeface="Calibri"/>
                          <a:cs typeface="Calibri"/>
                          <a:sym typeface="Calibri"/>
                        </a:rPr>
                        <a:t>--</a:t>
                      </a:r>
                      <a:endParaRPr sz="1200" b="1"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a:latin typeface="Calibri"/>
                          <a:ea typeface="Calibri"/>
                          <a:cs typeface="Calibri"/>
                          <a:sym typeface="Calibri"/>
                        </a:rPr>
                        <a:t>--</a:t>
                      </a:r>
                      <a:endParaRPr sz="1200" b="1"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a:latin typeface="Calibri"/>
                          <a:ea typeface="Calibri"/>
                          <a:cs typeface="Calibri"/>
                          <a:sym typeface="Calibri"/>
                        </a:rPr>
                        <a:t>372</a:t>
                      </a:r>
                      <a:endParaRPr sz="1200" b="0"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a:latin typeface="Calibri"/>
                          <a:ea typeface="Calibri"/>
                          <a:cs typeface="Calibri"/>
                          <a:sym typeface="Calibri"/>
                        </a:rPr>
                        <a:t>393</a:t>
                      </a:r>
                      <a:endParaRPr sz="1200" b="0"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a:latin typeface="Calibri"/>
                          <a:ea typeface="Calibri"/>
                          <a:cs typeface="Calibri"/>
                          <a:sym typeface="Calibri"/>
                        </a:rPr>
                        <a:t>1196</a:t>
                      </a:r>
                      <a:endParaRPr sz="1200" b="0"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a:latin typeface="Calibri"/>
                          <a:ea typeface="Calibri"/>
                          <a:cs typeface="Calibri"/>
                          <a:sym typeface="Calibri"/>
                        </a:rPr>
                        <a:t>1123</a:t>
                      </a:r>
                      <a:endParaRPr sz="1200" b="0"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995</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b="0" i="0" u="none">
                          <a:latin typeface="Calibri"/>
                          <a:ea typeface="Calibri"/>
                          <a:cs typeface="Calibri"/>
                          <a:sym typeface="Calibri"/>
                        </a:rPr>
                        <a:t>1134</a:t>
                      </a:r>
                      <a:endParaRPr sz="1200" b="0" i="0" u="none">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5213</a:t>
                      </a:r>
                      <a:endParaRPr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1"/>
                  </a:ext>
                </a:extLst>
              </a:tr>
              <a:tr h="285375">
                <a:tc>
                  <a:txBody>
                    <a:bodyPr/>
                    <a:lstStyle/>
                    <a:p>
                      <a:pPr marL="0" marR="0" lvl="0" indent="0" algn="l" rtl="0">
                        <a:spcBef>
                          <a:spcPts val="0"/>
                        </a:spcBef>
                        <a:spcAft>
                          <a:spcPts val="0"/>
                        </a:spcAft>
                        <a:buNone/>
                      </a:pPr>
                      <a:r>
                        <a:rPr lang="en-US" sz="1200" b="1" i="0" u="none"/>
                        <a:t>Int/Sr General Overview</a:t>
                      </a:r>
                      <a:endParaRPr sz="1200" b="1" i="0" u="none"/>
                    </a:p>
                  </a:txBody>
                  <a:tcPr marL="91450" marR="91450" marT="45700" marB="45700">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791</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2185</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1581</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1446</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956</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3761</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2632</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strike="noStrike">
                          <a:solidFill>
                            <a:schemeClr val="dk1"/>
                          </a:solidFill>
                          <a:latin typeface="Calibri"/>
                          <a:ea typeface="Calibri"/>
                          <a:cs typeface="Calibri"/>
                          <a:sym typeface="Calibri"/>
                        </a:rPr>
                        <a:t>2341</a:t>
                      </a:r>
                      <a:endParaRPr sz="1200" b="1" i="0" u="none" strike="noStrike">
                        <a:solidFill>
                          <a:schemeClr val="dk1"/>
                        </a:solidFill>
                        <a:latin typeface="Calibri"/>
                        <a:ea typeface="Calibri"/>
                        <a:cs typeface="Calibri"/>
                        <a:sym typeface="Calibri"/>
                      </a:endParaRPr>
                    </a:p>
                  </a:txBody>
                  <a:tcPr marL="9525" marR="85725" marT="9525" marB="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a:latin typeface="Calibri"/>
                          <a:ea typeface="Calibri"/>
                          <a:cs typeface="Calibri"/>
                          <a:sym typeface="Calibri"/>
                        </a:rPr>
                        <a:t>2622</a:t>
                      </a:r>
                      <a:endParaRPr sz="1200" b="1" i="0" u="none">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18315</a:t>
                      </a:r>
                      <a:endParaRPr b="1" i="0" u="none" strike="noStrike">
                        <a:solidFill>
                          <a:srgbClr val="000000"/>
                        </a:solidFill>
                        <a:latin typeface="Calibri"/>
                        <a:ea typeface="Calibri"/>
                        <a:cs typeface="Calibri"/>
                        <a:sym typeface="Calibri"/>
                      </a:endParaRPr>
                    </a:p>
                  </a:txBody>
                  <a:tcPr marL="7625" marR="7625" marT="7625" marB="0"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71825">
                <a:tc>
                  <a:txBody>
                    <a:bodyPr/>
                    <a:lstStyle/>
                    <a:p>
                      <a:pPr marL="457200" marR="0" lvl="1" indent="0" algn="l" rtl="0">
                        <a:spcBef>
                          <a:spcPts val="0"/>
                        </a:spcBef>
                        <a:spcAft>
                          <a:spcPts val="0"/>
                        </a:spcAft>
                        <a:buNone/>
                      </a:pPr>
                      <a:r>
                        <a:rPr lang="en-US" sz="1200" u="none" strike="noStrike" cap="none"/>
                        <a:t>Beef</a:t>
                      </a:r>
                      <a:endParaRPr sz="1200" u="none" strike="noStrike" cap="none"/>
                    </a:p>
                  </a:txBody>
                  <a:tcPr marL="91450" marR="91450" marT="45700" marB="45700">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228</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582</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272</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204</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200</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1004</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625</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576</a:t>
                      </a:r>
                      <a:endParaRPr sz="1200" b="0" i="0" u="none" strike="noStrike">
                        <a:solidFill>
                          <a:schemeClr val="dk1"/>
                        </a:solidFill>
                        <a:latin typeface="Calibri"/>
                        <a:ea typeface="Calibri"/>
                        <a:cs typeface="Calibri"/>
                        <a:sym typeface="Calibri"/>
                      </a:endParaRPr>
                    </a:p>
                  </a:txBody>
                  <a:tcPr marL="9525" marR="85725" marT="9525" marB="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a:latin typeface="Calibri"/>
                          <a:ea typeface="Calibri"/>
                          <a:cs typeface="Calibri"/>
                          <a:sym typeface="Calibri"/>
                        </a:rPr>
                        <a:t>681</a:t>
                      </a:r>
                      <a:endParaRPr sz="1200">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4372</a:t>
                      </a:r>
                      <a:endParaRPr sz="1200" b="1" i="0" u="none" strike="noStrike">
                        <a:solidFill>
                          <a:srgbClr val="000000"/>
                        </a:solidFill>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3"/>
                  </a:ext>
                </a:extLst>
              </a:tr>
              <a:tr h="271825">
                <a:tc>
                  <a:txBody>
                    <a:bodyPr/>
                    <a:lstStyle/>
                    <a:p>
                      <a:pPr marL="457200" marR="0" lvl="1" indent="0" algn="l" rtl="0">
                        <a:spcBef>
                          <a:spcPts val="0"/>
                        </a:spcBef>
                        <a:spcAft>
                          <a:spcPts val="0"/>
                        </a:spcAft>
                        <a:buNone/>
                      </a:pPr>
                      <a:r>
                        <a:rPr lang="en-US" sz="1200" u="none" strike="noStrike" cap="none"/>
                        <a:t>Camelids</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35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78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33</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40</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20</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22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295</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4"/>
                  </a:ext>
                </a:extLst>
              </a:tr>
              <a:tr h="271825">
                <a:tc>
                  <a:txBody>
                    <a:bodyPr/>
                    <a:lstStyle/>
                    <a:p>
                      <a:pPr marL="457200" marR="0" lvl="1" indent="0" algn="l" rtl="0">
                        <a:spcBef>
                          <a:spcPts val="0"/>
                        </a:spcBef>
                        <a:spcAft>
                          <a:spcPts val="0"/>
                        </a:spcAft>
                        <a:buNone/>
                      </a:pPr>
                      <a:r>
                        <a:rPr lang="en-US" sz="1200" u="none" strike="noStrike" cap="none"/>
                        <a:t>Dairy</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135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319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147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110</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118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207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174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112</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162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1484</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5"/>
                  </a:ext>
                </a:extLst>
              </a:tr>
              <a:tr h="271825">
                <a:tc>
                  <a:txBody>
                    <a:bodyPr/>
                    <a:lstStyle/>
                    <a:p>
                      <a:pPr marL="457200" marR="0" lvl="1" indent="0" algn="l" rtl="0">
                        <a:spcBef>
                          <a:spcPts val="0"/>
                        </a:spcBef>
                        <a:spcAft>
                          <a:spcPts val="0"/>
                        </a:spcAft>
                        <a:buNone/>
                      </a:pPr>
                      <a:r>
                        <a:rPr lang="en-US" sz="1200" u="none" strike="noStrike" cap="none"/>
                        <a:t>Goats</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167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529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311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204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192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782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547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519</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641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3892</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6"/>
                  </a:ext>
                </a:extLst>
              </a:tr>
              <a:tr h="271825">
                <a:tc>
                  <a:txBody>
                    <a:bodyPr/>
                    <a:lstStyle/>
                    <a:p>
                      <a:pPr marL="457200" marR="0" lvl="1" indent="0" algn="l" rtl="0">
                        <a:spcBef>
                          <a:spcPts val="0"/>
                        </a:spcBef>
                        <a:spcAft>
                          <a:spcPts val="0"/>
                        </a:spcAft>
                        <a:buNone/>
                      </a:pPr>
                      <a:r>
                        <a:rPr lang="en-US" sz="1200" u="none" strike="noStrike" cap="none"/>
                        <a:t>Horses/Ponies</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84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483</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288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191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158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421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314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280</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322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2541</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7"/>
                  </a:ext>
                </a:extLst>
              </a:tr>
              <a:tr h="271825">
                <a:tc>
                  <a:txBody>
                    <a:bodyPr/>
                    <a:lstStyle/>
                    <a:p>
                      <a:pPr marL="457200" marR="0" lvl="1" indent="0" algn="l" rtl="0">
                        <a:spcBef>
                          <a:spcPts val="0"/>
                        </a:spcBef>
                        <a:spcAft>
                          <a:spcPts val="0"/>
                        </a:spcAft>
                        <a:buNone/>
                      </a:pPr>
                      <a:r>
                        <a:rPr lang="en-US" sz="1200" u="none" strike="noStrike" cap="none"/>
                        <a:t>Poultry</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101</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409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289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179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149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314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235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237</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308</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2221</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8"/>
                  </a:ext>
                </a:extLst>
              </a:tr>
              <a:tr h="318400">
                <a:tc>
                  <a:txBody>
                    <a:bodyPr/>
                    <a:lstStyle/>
                    <a:p>
                      <a:pPr marL="457200" marR="0" lvl="1" indent="0" algn="l" rtl="0">
                        <a:spcBef>
                          <a:spcPts val="0"/>
                        </a:spcBef>
                        <a:spcAft>
                          <a:spcPts val="0"/>
                        </a:spcAft>
                        <a:buNone/>
                      </a:pPr>
                      <a:r>
                        <a:rPr lang="en-US" sz="1200" u="none" strike="noStrike" cap="none"/>
                        <a:t>Rabbits</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87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377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279</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156</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160</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367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dirty="0">
                          <a:latin typeface="Calibri"/>
                          <a:ea typeface="Calibri"/>
                          <a:cs typeface="Calibri"/>
                          <a:sym typeface="Calibri"/>
                        </a:rPr>
                        <a:t>294</a:t>
                      </a:r>
                      <a:endParaRPr sz="1200" dirty="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254</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365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2339</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09"/>
                  </a:ext>
                </a:extLst>
              </a:tr>
              <a:tr h="271825">
                <a:tc>
                  <a:txBody>
                    <a:bodyPr/>
                    <a:lstStyle/>
                    <a:p>
                      <a:pPr marL="457200" marR="0" lvl="1" indent="0" algn="l" rtl="0">
                        <a:spcBef>
                          <a:spcPts val="0"/>
                        </a:spcBef>
                        <a:spcAft>
                          <a:spcPts val="0"/>
                        </a:spcAft>
                        <a:buNone/>
                      </a:pPr>
                      <a:r>
                        <a:rPr lang="en-US" sz="1200" u="none" strike="noStrike" cap="none"/>
                        <a:t>Sheep</a:t>
                      </a:r>
                      <a:endParaRPr sz="1200" u="none" strike="noStrike" cap="none"/>
                    </a:p>
                  </a:txBody>
                  <a:tcPr marL="91450" marR="91450" marT="45700" marB="45700"/>
                </a:tc>
                <a:tc>
                  <a:txBody>
                    <a:bodyPr/>
                    <a:lstStyle/>
                    <a:p>
                      <a:pPr marL="0" marR="0" lvl="0" indent="0" algn="r" rtl="0">
                        <a:spcBef>
                          <a:spcPts val="0"/>
                        </a:spcBef>
                        <a:spcAft>
                          <a:spcPts val="0"/>
                        </a:spcAft>
                        <a:buNone/>
                      </a:pPr>
                      <a:r>
                        <a:rPr lang="en-US" sz="1200">
                          <a:latin typeface="Calibri"/>
                          <a:ea typeface="Calibri"/>
                          <a:cs typeface="Calibri"/>
                          <a:sym typeface="Calibri"/>
                        </a:rPr>
                        <a:t>155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487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267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187</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152</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765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a:latin typeface="Calibri"/>
                          <a:ea typeface="Calibri"/>
                          <a:cs typeface="Calibri"/>
                          <a:sym typeface="Calibri"/>
                        </a:rPr>
                        <a:t>535</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473</a:t>
                      </a:r>
                      <a:endParaRPr sz="1200" b="0" i="0" u="none" strike="noStrike">
                        <a:solidFill>
                          <a:schemeClr val="dk1"/>
                        </a:solidFill>
                        <a:latin typeface="Calibri"/>
                        <a:ea typeface="Calibri"/>
                        <a:cs typeface="Calibri"/>
                        <a:sym typeface="Calibri"/>
                      </a:endParaRPr>
                    </a:p>
                  </a:txBody>
                  <a:tcPr marL="9525" marR="85725" marT="9525" marB="0" anchor="ctr"/>
                </a:tc>
                <a:tc>
                  <a:txBody>
                    <a:bodyPr/>
                    <a:lstStyle/>
                    <a:p>
                      <a:pPr marL="0" marR="0" lvl="0" indent="0" algn="r" rtl="0">
                        <a:spcBef>
                          <a:spcPts val="0"/>
                        </a:spcBef>
                        <a:spcAft>
                          <a:spcPts val="0"/>
                        </a:spcAft>
                        <a:buNone/>
                      </a:pPr>
                      <a:r>
                        <a:rPr lang="en-US" sz="1200">
                          <a:latin typeface="Calibri"/>
                          <a:ea typeface="Calibri"/>
                          <a:cs typeface="Calibri"/>
                          <a:sym typeface="Calibri"/>
                        </a:rPr>
                        <a:t>604</a:t>
                      </a:r>
                      <a:endParaRPr sz="1200">
                        <a:latin typeface="Calibri"/>
                        <a:ea typeface="Calibri"/>
                        <a:cs typeface="Calibri"/>
                        <a:sym typeface="Calibri"/>
                      </a:endParaRPr>
                    </a:p>
                  </a:txBody>
                  <a:tcPr marL="91450" marR="91450" marT="45700" marB="45700" anchor="ct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3625</a:t>
                      </a:r>
                      <a:endParaRPr sz="1200" b="1" i="0" u="none" strike="noStrike">
                        <a:solidFill>
                          <a:srgbClr val="000000"/>
                        </a:solidFill>
                        <a:latin typeface="Calibri"/>
                        <a:ea typeface="Calibri"/>
                        <a:cs typeface="Calibri"/>
                        <a:sym typeface="Calibri"/>
                      </a:endParaRPr>
                    </a:p>
                  </a:txBody>
                  <a:tcPr marL="7625" marR="7625" marT="7625" marB="0" anchor="ctr"/>
                </a:tc>
                <a:extLst>
                  <a:ext uri="{0D108BD9-81ED-4DB2-BD59-A6C34878D82A}">
                    <a16:rowId xmlns:a16="http://schemas.microsoft.com/office/drawing/2014/main" val="10010"/>
                  </a:ext>
                </a:extLst>
              </a:tr>
              <a:tr h="310200">
                <a:tc>
                  <a:txBody>
                    <a:bodyPr/>
                    <a:lstStyle/>
                    <a:p>
                      <a:pPr marL="457200" marR="0" lvl="1" indent="0" algn="l" rtl="0">
                        <a:spcBef>
                          <a:spcPts val="0"/>
                        </a:spcBef>
                        <a:spcAft>
                          <a:spcPts val="0"/>
                        </a:spcAft>
                        <a:buNone/>
                      </a:pPr>
                      <a:r>
                        <a:rPr lang="en-US" sz="1200" u="none" strike="noStrike" cap="none"/>
                        <a:t>Swine</a:t>
                      </a:r>
                      <a:endParaRPr sz="1200" u="none" strike="noStrike" cap="none"/>
                    </a:p>
                  </a:txBody>
                  <a:tcPr marL="91450" marR="91450" marT="45700" marB="45700">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307</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859</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484</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367</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310</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1591</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998</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0" i="0" u="none" strike="noStrike">
                          <a:solidFill>
                            <a:schemeClr val="dk1"/>
                          </a:solidFill>
                          <a:latin typeface="Calibri"/>
                          <a:ea typeface="Calibri"/>
                          <a:cs typeface="Calibri"/>
                          <a:sym typeface="Calibri"/>
                        </a:rPr>
                        <a:t>931</a:t>
                      </a:r>
                      <a:endParaRPr sz="1200" b="0" i="0" u="none" strike="noStrike">
                        <a:solidFill>
                          <a:schemeClr val="dk1"/>
                        </a:solidFill>
                        <a:latin typeface="Calibri"/>
                        <a:ea typeface="Calibri"/>
                        <a:cs typeface="Calibri"/>
                        <a:sym typeface="Calibri"/>
                      </a:endParaRPr>
                    </a:p>
                  </a:txBody>
                  <a:tcPr marL="9525" marR="85725" marT="9525" marB="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a:latin typeface="Calibri"/>
                          <a:ea typeface="Calibri"/>
                          <a:cs typeface="Calibri"/>
                          <a:sym typeface="Calibri"/>
                        </a:rPr>
                        <a:t>1010</a:t>
                      </a:r>
                      <a:endParaRPr sz="1200">
                        <a:latin typeface="Calibri"/>
                        <a:ea typeface="Calibri"/>
                        <a:cs typeface="Calibri"/>
                        <a:sym typeface="Calibri"/>
                      </a:endParaRPr>
                    </a:p>
                  </a:txBody>
                  <a:tcPr marL="91450" marR="91450" marT="45700" marB="45700" anchor="ctr">
                    <a:lnB w="12700" cap="flat" cmpd="sng">
                      <a:solidFill>
                        <a:schemeClr val="dk1"/>
                      </a:solidFill>
                      <a:prstDash val="solid"/>
                      <a:round/>
                      <a:headEnd type="none" w="sm" len="sm"/>
                      <a:tailEnd type="none" w="sm" len="sm"/>
                    </a:lnB>
                  </a:tcP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6857</a:t>
                      </a:r>
                      <a:endParaRPr sz="1200" b="1" i="0" u="none" strike="noStrike">
                        <a:solidFill>
                          <a:srgbClr val="000000"/>
                        </a:solidFill>
                        <a:latin typeface="Calibri"/>
                        <a:ea typeface="Calibri"/>
                        <a:cs typeface="Calibri"/>
                        <a:sym typeface="Calibri"/>
                      </a:endParaRPr>
                    </a:p>
                  </a:txBody>
                  <a:tcPr marL="7625" marR="7625" marT="7625" marB="0" anchor="ctr">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1"/>
                  </a:ext>
                </a:extLst>
              </a:tr>
              <a:tr h="407725">
                <a:tc>
                  <a:txBody>
                    <a:bodyPr/>
                    <a:lstStyle/>
                    <a:p>
                      <a:pPr marL="0" marR="0" lvl="0" indent="0" algn="l" rtl="0">
                        <a:spcBef>
                          <a:spcPts val="0"/>
                        </a:spcBef>
                        <a:spcAft>
                          <a:spcPts val="0"/>
                        </a:spcAft>
                        <a:buNone/>
                      </a:pPr>
                      <a:r>
                        <a:rPr lang="en-US" sz="1200" b="1"/>
                        <a:t>Total Int/Sr Species Sections</a:t>
                      </a:r>
                      <a:endParaRPr sz="1200" b="1"/>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1299</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4123</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2370</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1616</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1457</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5491</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3753</a:t>
                      </a:r>
                      <a:endParaRPr sz="1200" b="1">
                        <a:latin typeface="Calibri"/>
                        <a:ea typeface="Calibri"/>
                        <a:cs typeface="Calibri"/>
                        <a:sym typeface="Calibri"/>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i="0" u="none" strike="noStrike">
                          <a:solidFill>
                            <a:schemeClr val="dk1"/>
                          </a:solidFill>
                          <a:latin typeface="Calibri"/>
                          <a:ea typeface="Calibri"/>
                          <a:cs typeface="Calibri"/>
                          <a:sym typeface="Calibri"/>
                        </a:rPr>
                        <a:t>3402</a:t>
                      </a:r>
                      <a:endParaRPr sz="1200" b="1" i="0" u="none" strike="noStrike">
                        <a:solidFill>
                          <a:schemeClr val="dk1"/>
                        </a:solidFill>
                        <a:latin typeface="Calibri"/>
                        <a:ea typeface="Calibri"/>
                        <a:cs typeface="Calibri"/>
                        <a:sym typeface="Calibri"/>
                      </a:endParaRPr>
                    </a:p>
                  </a:txBody>
                  <a:tcPr marL="9525" marR="85725" marT="9525" marB="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a:latin typeface="Calibri"/>
                          <a:ea typeface="Calibri"/>
                          <a:cs typeface="Calibri"/>
                          <a:sym typeface="Calibri"/>
                        </a:rPr>
                        <a:t>4115</a:t>
                      </a:r>
                      <a:endParaRPr/>
                    </a:p>
                  </a:txBody>
                  <a:tcPr marL="91450" marR="91450" marT="45700" marB="45700" anchor="ctr">
                    <a:lnT w="12700" cap="flat" cmpd="sng">
                      <a:solidFill>
                        <a:schemeClr val="dk1"/>
                      </a:solidFill>
                      <a:prstDash val="solid"/>
                      <a:round/>
                      <a:headEnd type="none" w="sm" len="sm"/>
                      <a:tailEnd type="none" w="sm" len="sm"/>
                    </a:lnT>
                  </a:tcPr>
                </a:tc>
                <a:tc>
                  <a:txBody>
                    <a:bodyPr/>
                    <a:lstStyle/>
                    <a:p>
                      <a:pPr marL="0" marR="0" lvl="0" indent="0" algn="r" rtl="0">
                        <a:spcBef>
                          <a:spcPts val="0"/>
                        </a:spcBef>
                        <a:spcAft>
                          <a:spcPts val="0"/>
                        </a:spcAft>
                        <a:buNone/>
                      </a:pPr>
                      <a:r>
                        <a:rPr lang="en-US" sz="1200" b="1" i="0" u="none" strike="noStrike">
                          <a:solidFill>
                            <a:srgbClr val="000000"/>
                          </a:solidFill>
                          <a:latin typeface="Calibri"/>
                          <a:ea typeface="Calibri"/>
                          <a:cs typeface="Calibri"/>
                          <a:sym typeface="Calibri"/>
                        </a:rPr>
                        <a:t>27626</a:t>
                      </a:r>
                      <a:endParaRPr sz="1200" b="1" i="0" u="none" strike="noStrike">
                        <a:solidFill>
                          <a:srgbClr val="000000"/>
                        </a:solidFill>
                        <a:latin typeface="Calibri"/>
                        <a:ea typeface="Calibri"/>
                        <a:cs typeface="Calibri"/>
                        <a:sym typeface="Calibri"/>
                      </a:endParaRPr>
                    </a:p>
                  </a:txBody>
                  <a:tcPr marL="7625" marR="7625" marT="7625" marB="0" anchor="ctr">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12"/>
                  </a:ext>
                </a:extLst>
              </a:tr>
              <a:tr h="460350">
                <a:tc>
                  <a:txBody>
                    <a:bodyPr/>
                    <a:lstStyle/>
                    <a:p>
                      <a:pPr marL="0" marR="0" lvl="0" indent="0" algn="l" rtl="0">
                        <a:spcBef>
                          <a:spcPts val="0"/>
                        </a:spcBef>
                        <a:spcAft>
                          <a:spcPts val="0"/>
                        </a:spcAft>
                        <a:buNone/>
                      </a:pPr>
                      <a:r>
                        <a:rPr lang="en-US" sz="1200" b="1"/>
                        <a:t>Number Species/Member (Int./Sr.)</a:t>
                      </a:r>
                      <a:endParaRPr sz="1200" b="1"/>
                    </a:p>
                  </a:txBody>
                  <a:tcPr marL="91450" marR="91450" marT="45700" marB="4570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1.64 </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1.89</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1.50</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1.12</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1.52</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1.57</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1.51</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1.60</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1.57</a:t>
                      </a:r>
                      <a:endParaRPr sz="1200" b="0"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sz="1200" b="0" i="0" u="none" strike="noStrike">
                          <a:solidFill>
                            <a:srgbClr val="000000"/>
                          </a:solidFill>
                          <a:latin typeface="Calibri"/>
                          <a:ea typeface="Calibri"/>
                          <a:cs typeface="Calibri"/>
                          <a:sym typeface="Calibri"/>
                        </a:rPr>
                        <a:t>1.51</a:t>
                      </a:r>
                      <a:endParaRPr sz="1200" b="0" i="0" u="none" strike="noStrike">
                        <a:solidFill>
                          <a:srgbClr val="000000"/>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13"/>
                  </a:ext>
                </a:extLst>
              </a:tr>
              <a:tr h="460350">
                <a:tc>
                  <a:txBody>
                    <a:bodyPr/>
                    <a:lstStyle/>
                    <a:p>
                      <a:pPr marL="0" marR="0" lvl="0" indent="0" algn="l" rtl="0">
                        <a:spcBef>
                          <a:spcPts val="0"/>
                        </a:spcBef>
                        <a:spcAft>
                          <a:spcPts val="0"/>
                        </a:spcAft>
                        <a:buNone/>
                      </a:pPr>
                      <a:r>
                        <a:rPr lang="en-US" b="1"/>
                        <a:t>TOTAL YOUTH</a:t>
                      </a:r>
                      <a:endParaRPr b="1"/>
                    </a:p>
                  </a:txBody>
                  <a:tcPr marL="91450" marR="91450" marT="45700" marB="4570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791</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2185</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1581</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1818</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1349</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4957</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3755</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3336</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a:solidFill>
                            <a:srgbClr val="000000"/>
                          </a:solidFill>
                          <a:latin typeface="Calibri"/>
                          <a:ea typeface="Calibri"/>
                          <a:cs typeface="Calibri"/>
                          <a:sym typeface="Calibri"/>
                        </a:rPr>
                        <a:t>3756</a:t>
                      </a:r>
                      <a:endParaRPr b="1" i="0" u="none" strike="noStrike">
                        <a:solidFill>
                          <a:srgbClr val="000000"/>
                        </a:solidFill>
                        <a:latin typeface="Calibri"/>
                        <a:ea typeface="Calibri"/>
                        <a:cs typeface="Calibri"/>
                        <a:sym typeface="Calibri"/>
                      </a:endParaRPr>
                    </a:p>
                  </a:txBody>
                  <a:tcPr marL="9525" marR="9525" marT="9525" marB="0" anchor="ctr"/>
                </a:tc>
                <a:tc>
                  <a:txBody>
                    <a:bodyPr/>
                    <a:lstStyle/>
                    <a:p>
                      <a:pPr marL="0" marR="0" lvl="0" indent="0" algn="r" rtl="0">
                        <a:spcBef>
                          <a:spcPts val="0"/>
                        </a:spcBef>
                        <a:spcAft>
                          <a:spcPts val="0"/>
                        </a:spcAft>
                        <a:buNone/>
                      </a:pPr>
                      <a:r>
                        <a:rPr lang="en-US" b="1" i="0" u="none" strike="noStrike" dirty="0">
                          <a:solidFill>
                            <a:srgbClr val="000000"/>
                          </a:solidFill>
                          <a:latin typeface="Calibri"/>
                          <a:ea typeface="Calibri"/>
                          <a:cs typeface="Calibri"/>
                          <a:sym typeface="Calibri"/>
                        </a:rPr>
                        <a:t>23528</a:t>
                      </a:r>
                      <a:endParaRPr b="1" i="0" u="none" strike="noStrike" dirty="0">
                        <a:solidFill>
                          <a:srgbClr val="000000"/>
                        </a:solidFill>
                        <a:latin typeface="Calibri"/>
                        <a:ea typeface="Calibri"/>
                        <a:cs typeface="Calibri"/>
                        <a:sym typeface="Calibri"/>
                      </a:endParaRPr>
                    </a:p>
                  </a:txBody>
                  <a:tcPr marL="9525" marR="9525" marT="9525" marB="0" anchor="ctr"/>
                </a:tc>
                <a:extLst>
                  <a:ext uri="{0D108BD9-81ED-4DB2-BD59-A6C34878D82A}">
                    <a16:rowId xmlns:a16="http://schemas.microsoft.com/office/drawing/2014/main" val="1001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3"/>
          <p:cNvSpPr txBox="1">
            <a:spLocks noGrp="1"/>
          </p:cNvSpPr>
          <p:nvPr>
            <p:ph type="title"/>
          </p:nvPr>
        </p:nvSpPr>
        <p:spPr>
          <a:xfrm>
            <a:off x="609600" y="324773"/>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Program Effectiveness</a:t>
            </a:r>
            <a:endParaRPr/>
          </a:p>
        </p:txBody>
      </p:sp>
      <p:sp>
        <p:nvSpPr>
          <p:cNvPr id="304" name="Google Shape;304;p33"/>
          <p:cNvSpPr txBox="1">
            <a:spLocks noGrp="1"/>
          </p:cNvSpPr>
          <p:nvPr>
            <p:ph type="body" idx="1"/>
          </p:nvPr>
        </p:nvSpPr>
        <p:spPr>
          <a:xfrm>
            <a:off x="609600" y="1273048"/>
            <a:ext cx="109728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A formal study conducted (2013) to assess the effectiveness of the online training program as a delivery method for animal husbandry and quality assurance information to 4-H members. </a:t>
            </a:r>
            <a:endParaRPr sz="2380" b="0" i="0" u="none" strike="noStrike" cap="none">
              <a:solidFill>
                <a:schemeClr val="dk2"/>
              </a:solidFill>
              <a:latin typeface="Calibri"/>
              <a:ea typeface="Calibri"/>
              <a:cs typeface="Calibri"/>
              <a:sym typeface="Calibri"/>
            </a:endParaRPr>
          </a:p>
          <a:p>
            <a:pPr marL="274320" marR="0" lvl="0" indent="-274320" algn="l" rtl="0">
              <a:lnSpc>
                <a:spcPct val="8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The study include</a:t>
            </a:r>
            <a:r>
              <a:rPr lang="en-US" sz="2380"/>
              <a:t>d</a:t>
            </a:r>
            <a:r>
              <a:rPr lang="en-US" sz="2380" b="0" i="0" u="none" strike="noStrike" cap="none">
                <a:solidFill>
                  <a:schemeClr val="dk2"/>
                </a:solidFill>
                <a:latin typeface="Calibri"/>
                <a:ea typeface="Calibri"/>
                <a:cs typeface="Calibri"/>
                <a:sym typeface="Calibri"/>
              </a:rPr>
              <a:t> three participant groups: </a:t>
            </a:r>
            <a:endParaRPr sz="2380" b="0" i="0" u="none" strike="noStrike" cap="none">
              <a:solidFill>
                <a:schemeClr val="dk2"/>
              </a:solidFill>
              <a:latin typeface="Calibri"/>
              <a:ea typeface="Calibri"/>
              <a:cs typeface="Calibri"/>
              <a:sym typeface="Calibri"/>
            </a:endParaRPr>
          </a:p>
          <a:p>
            <a:pPr marL="594360" marR="0" lvl="1" indent="-274319" algn="l" rtl="0">
              <a:lnSpc>
                <a:spcPct val="80000"/>
              </a:lnSpc>
              <a:spcBef>
                <a:spcPts val="300"/>
              </a:spcBef>
              <a:spcAft>
                <a:spcPts val="0"/>
              </a:spcAft>
              <a:buClr>
                <a:srgbClr val="4A7B29"/>
              </a:buClr>
              <a:buSzPts val="2210"/>
              <a:buFont typeface="Georgia"/>
              <a:buChar char="▫"/>
            </a:pPr>
            <a:r>
              <a:rPr lang="en-US" sz="2210" b="0" i="0" u="none" strike="noStrike" cap="none">
                <a:solidFill>
                  <a:schemeClr val="dk2"/>
                </a:solidFill>
                <a:latin typeface="Calibri"/>
                <a:ea typeface="Calibri"/>
                <a:cs typeface="Calibri"/>
                <a:sym typeface="Calibri"/>
              </a:rPr>
              <a:t>UME 4-H faculty and staff,</a:t>
            </a:r>
            <a:endParaRPr/>
          </a:p>
          <a:p>
            <a:pPr marL="594360" marR="0" lvl="1" indent="-274319" algn="l" rtl="0">
              <a:lnSpc>
                <a:spcPct val="80000"/>
              </a:lnSpc>
              <a:spcBef>
                <a:spcPts val="300"/>
              </a:spcBef>
              <a:spcAft>
                <a:spcPts val="0"/>
              </a:spcAft>
              <a:buClr>
                <a:srgbClr val="4A7B29"/>
              </a:buClr>
              <a:buSzPts val="2210"/>
              <a:buFont typeface="Georgia"/>
              <a:buChar char="▫"/>
            </a:pPr>
            <a:r>
              <a:rPr lang="en-US" sz="2210" b="0" i="0" u="none" strike="noStrike" cap="none">
                <a:solidFill>
                  <a:schemeClr val="dk2"/>
                </a:solidFill>
                <a:latin typeface="Calibri"/>
                <a:ea typeface="Calibri"/>
                <a:cs typeface="Calibri"/>
                <a:sym typeface="Calibri"/>
              </a:rPr>
              <a:t>4-H volunteers,</a:t>
            </a:r>
            <a:endParaRPr/>
          </a:p>
          <a:p>
            <a:pPr marL="594360" marR="0" lvl="1" indent="-274319" algn="l" rtl="0">
              <a:lnSpc>
                <a:spcPct val="80000"/>
              </a:lnSpc>
              <a:spcBef>
                <a:spcPts val="300"/>
              </a:spcBef>
              <a:spcAft>
                <a:spcPts val="0"/>
              </a:spcAft>
              <a:buClr>
                <a:srgbClr val="4A7B29"/>
              </a:buClr>
              <a:buSzPts val="2210"/>
              <a:buFont typeface="Georgia"/>
              <a:buChar char="▫"/>
            </a:pPr>
            <a:r>
              <a:rPr lang="en-US" sz="2210" b="0" i="0" u="none" strike="noStrike" cap="none">
                <a:solidFill>
                  <a:schemeClr val="dk2"/>
                </a:solidFill>
                <a:latin typeface="Calibri"/>
                <a:ea typeface="Calibri"/>
                <a:cs typeface="Calibri"/>
                <a:sym typeface="Calibri"/>
              </a:rPr>
              <a:t>4-H members. </a:t>
            </a:r>
            <a:endParaRPr sz="2210" b="0" i="0" u="none" strike="noStrike" cap="none">
              <a:solidFill>
                <a:schemeClr val="dk2"/>
              </a:solidFill>
              <a:latin typeface="Calibri"/>
              <a:ea typeface="Calibri"/>
              <a:cs typeface="Calibri"/>
              <a:sym typeface="Calibri"/>
            </a:endParaRPr>
          </a:p>
          <a:p>
            <a:pPr marL="274320" marR="0" lvl="0" indent="-274320" algn="l" rtl="0">
              <a:lnSpc>
                <a:spcPct val="80000"/>
              </a:lnSpc>
              <a:spcBef>
                <a:spcPts val="300"/>
              </a:spcBef>
              <a:spcAft>
                <a:spcPts val="0"/>
              </a:spcAft>
              <a:buClr>
                <a:srgbClr val="297D53"/>
              </a:buClr>
              <a:buSzPts val="2380"/>
              <a:buFont typeface="Georgia"/>
              <a:buChar char="•"/>
            </a:pPr>
            <a:r>
              <a:rPr lang="en-US" sz="2380" b="0" i="0" u="none" strike="noStrike" cap="none">
                <a:solidFill>
                  <a:schemeClr val="dk2"/>
                </a:solidFill>
                <a:latin typeface="Calibri"/>
                <a:ea typeface="Calibri"/>
                <a:cs typeface="Calibri"/>
                <a:sym typeface="Calibri"/>
              </a:rPr>
              <a:t>Results from surveys completed by UME 4-H faculty and staff indicate:</a:t>
            </a:r>
            <a:endParaRPr/>
          </a:p>
          <a:p>
            <a:pPr marL="594360" marR="0" lvl="1" indent="-274319" algn="l" rtl="0">
              <a:lnSpc>
                <a:spcPct val="80000"/>
              </a:lnSpc>
              <a:spcBef>
                <a:spcPts val="300"/>
              </a:spcBef>
              <a:spcAft>
                <a:spcPts val="0"/>
              </a:spcAft>
              <a:buClr>
                <a:srgbClr val="4A7B29"/>
              </a:buClr>
              <a:buSzPts val="2210"/>
              <a:buFont typeface="Georgia"/>
              <a:buChar char="▫"/>
            </a:pPr>
            <a:r>
              <a:rPr lang="en-US" sz="2210" b="0" i="0" u="none" strike="noStrike" cap="none">
                <a:solidFill>
                  <a:schemeClr val="dk2"/>
                </a:solidFill>
                <a:latin typeface="Calibri"/>
                <a:ea typeface="Calibri"/>
                <a:cs typeface="Calibri"/>
                <a:sym typeface="Calibri"/>
              </a:rPr>
              <a:t>Prior to online AH&amp;QA, county 4-H educators conducted an average of 5.1 sessions annually to teach quality assurance and after AH&amp;QA, they conduct an average of 0.9 sessions annually. </a:t>
            </a:r>
            <a:endParaRPr/>
          </a:p>
          <a:p>
            <a:pPr marL="594360" marR="0" lvl="1" indent="-274319" algn="l" rtl="0">
              <a:lnSpc>
                <a:spcPct val="80000"/>
              </a:lnSpc>
              <a:spcBef>
                <a:spcPts val="300"/>
              </a:spcBef>
              <a:spcAft>
                <a:spcPts val="0"/>
              </a:spcAft>
              <a:buClr>
                <a:srgbClr val="4A7B29"/>
              </a:buClr>
              <a:buSzPts val="2210"/>
              <a:buFont typeface="Georgia"/>
              <a:buChar char="▫"/>
            </a:pPr>
            <a:r>
              <a:rPr lang="en-US" sz="2210" b="0" i="0" u="none" strike="noStrike" cap="none">
                <a:solidFill>
                  <a:schemeClr val="dk2"/>
                </a:solidFill>
                <a:latin typeface="Calibri"/>
                <a:ea typeface="Calibri"/>
                <a:cs typeface="Calibri"/>
                <a:sym typeface="Calibri"/>
              </a:rPr>
              <a:t>Online AH&amp;QA implementation saves an average of 13.2 hrs. per educator per year (16.5 hrs. to 3.3 hrs. spent per year before and after online); Online AH&amp;QA saves educator time and labor costs (13.2hrs/yr. for 23 county educators at estimated $40/hr.) equal to a projected cost savings of $12,160/yr. </a:t>
            </a:r>
            <a:endParaRPr sz="2210" b="0" i="0" u="none" strike="noStrike" cap="none">
              <a:solidFill>
                <a:schemeClr val="dk2"/>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4"/>
          <p:cNvSpPr txBox="1">
            <a:spLocks noGrp="1"/>
          </p:cNvSpPr>
          <p:nvPr>
            <p:ph type="title"/>
          </p:nvPr>
        </p:nvSpPr>
        <p:spPr>
          <a:xfrm>
            <a:off x="437072" y="663576"/>
            <a:ext cx="11001554" cy="838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262626"/>
              </a:buClr>
              <a:buSzPts val="4000"/>
              <a:buFont typeface="Calibri"/>
              <a:buNone/>
            </a:pPr>
            <a:r>
              <a:rPr lang="en-US" sz="4000" b="0" i="0" u="none" strike="noStrike" cap="none">
                <a:solidFill>
                  <a:srgbClr val="262626"/>
                </a:solidFill>
                <a:latin typeface="Calibri"/>
                <a:ea typeface="Calibri"/>
                <a:cs typeface="Calibri"/>
                <a:sym typeface="Calibri"/>
              </a:rPr>
              <a:t>Knowledge Level Change on Subject Areas</a:t>
            </a:r>
            <a:endParaRPr sz="2000" b="0" i="0" u="none" strike="noStrike" cap="none">
              <a:solidFill>
                <a:srgbClr val="262626"/>
              </a:solidFill>
              <a:latin typeface="Calibri"/>
              <a:ea typeface="Calibri"/>
              <a:cs typeface="Calibri"/>
              <a:sym typeface="Calibri"/>
            </a:endParaRPr>
          </a:p>
        </p:txBody>
      </p:sp>
      <p:graphicFrame>
        <p:nvGraphicFramePr>
          <p:cNvPr id="311" name="Google Shape;311;p34"/>
          <p:cNvGraphicFramePr/>
          <p:nvPr/>
        </p:nvGraphicFramePr>
        <p:xfrm>
          <a:off x="1501715" y="1930401"/>
          <a:ext cx="8872250" cy="4570350"/>
        </p:xfrm>
        <a:graphic>
          <a:graphicData uri="http://schemas.openxmlformats.org/drawingml/2006/table">
            <a:tbl>
              <a:tblPr firstRow="1" bandRow="1">
                <a:noFill/>
                <a:tableStyleId>{54AA5C96-A873-40F8-ADD4-D7DAFDBC44E7}</a:tableStyleId>
              </a:tblPr>
              <a:tblGrid>
                <a:gridCol w="4554200">
                  <a:extLst>
                    <a:ext uri="{9D8B030D-6E8A-4147-A177-3AD203B41FA5}">
                      <a16:colId xmlns:a16="http://schemas.microsoft.com/office/drawing/2014/main" val="20000"/>
                    </a:ext>
                  </a:extLst>
                </a:gridCol>
                <a:gridCol w="1096375">
                  <a:extLst>
                    <a:ext uri="{9D8B030D-6E8A-4147-A177-3AD203B41FA5}">
                      <a16:colId xmlns:a16="http://schemas.microsoft.com/office/drawing/2014/main" val="20001"/>
                    </a:ext>
                  </a:extLst>
                </a:gridCol>
                <a:gridCol w="1092625">
                  <a:extLst>
                    <a:ext uri="{9D8B030D-6E8A-4147-A177-3AD203B41FA5}">
                      <a16:colId xmlns:a16="http://schemas.microsoft.com/office/drawing/2014/main" val="20002"/>
                    </a:ext>
                  </a:extLst>
                </a:gridCol>
                <a:gridCol w="1064525">
                  <a:extLst>
                    <a:ext uri="{9D8B030D-6E8A-4147-A177-3AD203B41FA5}">
                      <a16:colId xmlns:a16="http://schemas.microsoft.com/office/drawing/2014/main" val="20003"/>
                    </a:ext>
                  </a:extLst>
                </a:gridCol>
                <a:gridCol w="1064525">
                  <a:extLst>
                    <a:ext uri="{9D8B030D-6E8A-4147-A177-3AD203B41FA5}">
                      <a16:colId xmlns:a16="http://schemas.microsoft.com/office/drawing/2014/main" val="20004"/>
                    </a:ext>
                  </a:extLst>
                </a:gridCol>
              </a:tblGrid>
              <a:tr h="322725">
                <a:tc rowSpan="2">
                  <a:txBody>
                    <a:bodyPr/>
                    <a:lstStyle/>
                    <a:p>
                      <a:pPr marL="0" marR="0" lvl="0" indent="0" algn="ctr" rtl="0">
                        <a:spcBef>
                          <a:spcPts val="0"/>
                        </a:spcBef>
                        <a:spcAft>
                          <a:spcPts val="0"/>
                        </a:spcAft>
                        <a:buNone/>
                      </a:pPr>
                      <a:r>
                        <a:rPr lang="en-US" sz="1200"/>
                        <a:t> </a:t>
                      </a:r>
                      <a:endParaRPr/>
                    </a:p>
                    <a:p>
                      <a:pPr marL="0" marR="0" lvl="0" indent="0" algn="ctr" rtl="0">
                        <a:spcBef>
                          <a:spcPts val="0"/>
                        </a:spcBef>
                        <a:spcAft>
                          <a:spcPts val="0"/>
                        </a:spcAft>
                        <a:buNone/>
                      </a:pPr>
                      <a:r>
                        <a:rPr lang="en-US" sz="2000"/>
                        <a:t>Measure</a:t>
                      </a:r>
                      <a:endParaRPr/>
                    </a:p>
                    <a:p>
                      <a:pPr marL="0" marR="0" lvl="0" indent="0" algn="ctr" rtl="0">
                        <a:spcBef>
                          <a:spcPts val="0"/>
                        </a:spcBef>
                        <a:spcAft>
                          <a:spcPts val="0"/>
                        </a:spcAft>
                        <a:buNone/>
                      </a:pPr>
                      <a:r>
                        <a:rPr lang="en-US" sz="1000"/>
                        <a:t>Knowledge Level on 5 point Likert Scale</a:t>
                      </a:r>
                      <a:endParaRPr sz="1200"/>
                    </a:p>
                    <a:p>
                      <a:pPr marL="0" marR="0" lvl="0" indent="0" algn="ctr" rtl="0">
                        <a:spcBef>
                          <a:spcPts val="0"/>
                        </a:spcBef>
                        <a:spcAft>
                          <a:spcPts val="0"/>
                        </a:spcAft>
                        <a:buNone/>
                      </a:pPr>
                      <a:r>
                        <a:rPr lang="en-US" sz="1000"/>
                        <a:t>(Scale = None, Low, Medium, High, Very High)</a:t>
                      </a:r>
                      <a:endParaRPr sz="12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gridSpan="2">
                  <a:txBody>
                    <a:bodyPr/>
                    <a:lstStyle/>
                    <a:p>
                      <a:pPr marL="0" marR="0" lvl="0" indent="0" algn="ctr" rtl="0">
                        <a:spcBef>
                          <a:spcPts val="0"/>
                        </a:spcBef>
                        <a:spcAft>
                          <a:spcPts val="0"/>
                        </a:spcAft>
                        <a:buNone/>
                      </a:pPr>
                      <a:r>
                        <a:rPr lang="en-US" sz="1800"/>
                        <a:t>2011 (n = 3,960)</a:t>
                      </a:r>
                      <a:endParaRPr sz="1800">
                        <a:latin typeface="Times New Roman"/>
                        <a:ea typeface="Times New Roman"/>
                        <a:cs typeface="Times New Roman"/>
                        <a:sym typeface="Times New Roman"/>
                      </a:endParaRPr>
                    </a:p>
                  </a:txBody>
                  <a:tcPr marL="68575" marR="68575" marT="0" marB="0"/>
                </a:tc>
                <a:tc hMerge="1">
                  <a:txBody>
                    <a:bodyPr/>
                    <a:lstStyle/>
                    <a:p>
                      <a:endParaRPr lang="en-US"/>
                    </a:p>
                  </a:txBody>
                  <a:tcPr/>
                </a:tc>
                <a:tc gridSpan="2">
                  <a:txBody>
                    <a:bodyPr/>
                    <a:lstStyle/>
                    <a:p>
                      <a:pPr marL="0" marR="0" lvl="0" indent="0" algn="ctr" rtl="0">
                        <a:spcBef>
                          <a:spcPts val="0"/>
                        </a:spcBef>
                        <a:spcAft>
                          <a:spcPts val="0"/>
                        </a:spcAft>
                        <a:buNone/>
                      </a:pPr>
                      <a:r>
                        <a:rPr lang="en-US" sz="1800"/>
                        <a:t>2012 (n = 1,581)</a:t>
                      </a:r>
                      <a:endParaRPr sz="1800">
                        <a:latin typeface="Times New Roman"/>
                        <a:ea typeface="Times New Roman"/>
                        <a:cs typeface="Times New Roman"/>
                        <a:sym typeface="Times New Roman"/>
                      </a:endParaRPr>
                    </a:p>
                  </a:txBody>
                  <a:tcPr marL="68575" marR="68575" marT="0" marB="0"/>
                </a:tc>
                <a:tc hMerge="1">
                  <a:txBody>
                    <a:bodyPr/>
                    <a:lstStyle/>
                    <a:p>
                      <a:endParaRPr lang="en-US"/>
                    </a:p>
                  </a:txBody>
                  <a:tcPr/>
                </a:tc>
                <a:extLst>
                  <a:ext uri="{0D108BD9-81ED-4DB2-BD59-A6C34878D82A}">
                    <a16:rowId xmlns:a16="http://schemas.microsoft.com/office/drawing/2014/main" val="10000"/>
                  </a:ext>
                </a:extLst>
              </a:tr>
              <a:tr h="993575">
                <a:tc vMerge="1">
                  <a:txBody>
                    <a:bodyPr/>
                    <a:lstStyle/>
                    <a:p>
                      <a:endParaRPr lang="en-US"/>
                    </a:p>
                  </a:txBody>
                  <a:tcPr/>
                </a:tc>
                <a:tc>
                  <a:txBody>
                    <a:bodyPr/>
                    <a:lstStyle/>
                    <a:p>
                      <a:pPr marL="0" marR="0" lvl="0" indent="0" algn="ctr" rtl="0">
                        <a:spcBef>
                          <a:spcPts val="0"/>
                        </a:spcBef>
                        <a:spcAft>
                          <a:spcPts val="0"/>
                        </a:spcAft>
                        <a:buNone/>
                      </a:pPr>
                      <a:r>
                        <a:rPr lang="en-US" sz="1200"/>
                        <a:t>Before AH&amp;QA   </a:t>
                      </a:r>
                      <a:r>
                        <a:rPr lang="en-US" sz="1000"/>
                        <a:t>(% High or Very High)</a:t>
                      </a:r>
                      <a:endParaRPr sz="12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After AH&amp;QA   </a:t>
                      </a:r>
                      <a:r>
                        <a:rPr lang="en-US" sz="1000"/>
                        <a:t>(% High or Very High)</a:t>
                      </a:r>
                      <a:endParaRPr sz="12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Before AH&amp;QA   </a:t>
                      </a:r>
                      <a:r>
                        <a:rPr lang="en-US" sz="1000"/>
                        <a:t>(% High or Very High)</a:t>
                      </a:r>
                      <a:endParaRPr sz="12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200"/>
                        <a:t>After AH&amp;QA</a:t>
                      </a:r>
                      <a:endParaRPr/>
                    </a:p>
                    <a:p>
                      <a:pPr marL="0" marR="0" lvl="0" indent="0" algn="ctr" rtl="0">
                        <a:spcBef>
                          <a:spcPts val="0"/>
                        </a:spcBef>
                        <a:spcAft>
                          <a:spcPts val="0"/>
                        </a:spcAft>
                        <a:buNone/>
                      </a:pPr>
                      <a:r>
                        <a:rPr lang="en-US" sz="1200"/>
                        <a:t>  </a:t>
                      </a:r>
                      <a:r>
                        <a:rPr lang="en-US" sz="1000"/>
                        <a:t>(% High or Very High)</a:t>
                      </a:r>
                      <a:endParaRPr sz="12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25175">
                <a:tc>
                  <a:txBody>
                    <a:bodyPr/>
                    <a:lstStyle/>
                    <a:p>
                      <a:pPr marL="0" marR="0" lvl="0" indent="0" algn="l" rtl="0">
                        <a:spcBef>
                          <a:spcPts val="0"/>
                        </a:spcBef>
                        <a:spcAft>
                          <a:spcPts val="0"/>
                        </a:spcAft>
                        <a:buNone/>
                      </a:pPr>
                      <a:r>
                        <a:rPr lang="en-US" sz="1600"/>
                        <a:t>Important role youth have in animal agriculture</a:t>
                      </a:r>
                      <a:endParaRPr sz="1600" b="0">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a:t>57.3</a:t>
                      </a:r>
                      <a:endParaRPr sz="1600">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a:t>88.4</a:t>
                      </a:r>
                      <a:endParaRPr sz="1600">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a:t>54.7</a:t>
                      </a:r>
                      <a:endParaRPr sz="1600">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a:t>85.8</a:t>
                      </a:r>
                      <a:endParaRPr sz="1600">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2"/>
                  </a:ext>
                </a:extLst>
              </a:tr>
              <a:tr h="573750">
                <a:tc>
                  <a:txBody>
                    <a:bodyPr/>
                    <a:lstStyle/>
                    <a:p>
                      <a:pPr marL="0" marR="0" lvl="0" indent="0" algn="l" rtl="0">
                        <a:spcBef>
                          <a:spcPts val="0"/>
                        </a:spcBef>
                        <a:spcAft>
                          <a:spcPts val="0"/>
                        </a:spcAft>
                        <a:buNone/>
                      </a:pPr>
                      <a:r>
                        <a:rPr lang="en-US" sz="1600"/>
                        <a:t>Public concerns about animal welfare and animal product safety</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50.6</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86.8</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54.0</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86.2</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3"/>
                  </a:ext>
                </a:extLst>
              </a:tr>
              <a:tr h="286875">
                <a:tc>
                  <a:txBody>
                    <a:bodyPr/>
                    <a:lstStyle/>
                    <a:p>
                      <a:pPr marL="0" marR="0" lvl="0" indent="0" algn="l" rtl="0">
                        <a:spcBef>
                          <a:spcPts val="0"/>
                        </a:spcBef>
                        <a:spcAft>
                          <a:spcPts val="0"/>
                        </a:spcAft>
                        <a:buNone/>
                      </a:pPr>
                      <a:r>
                        <a:rPr lang="en-US" sz="1600"/>
                        <a:t>Proper handling of animals</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73.6</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92.9</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71.2</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92.2</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4"/>
                  </a:ext>
                </a:extLst>
              </a:tr>
              <a:tr h="286875">
                <a:tc>
                  <a:txBody>
                    <a:bodyPr/>
                    <a:lstStyle/>
                    <a:p>
                      <a:pPr marL="0" marR="0" lvl="0" indent="0" algn="l" rtl="0">
                        <a:spcBef>
                          <a:spcPts val="0"/>
                        </a:spcBef>
                        <a:spcAft>
                          <a:spcPts val="0"/>
                        </a:spcAft>
                        <a:buNone/>
                      </a:pPr>
                      <a:r>
                        <a:rPr lang="en-US" sz="1600"/>
                        <a:t>Proper use of animal medications</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53.7</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85.2</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50.7</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84.3</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5"/>
                  </a:ext>
                </a:extLst>
              </a:tr>
              <a:tr h="347000">
                <a:tc>
                  <a:txBody>
                    <a:bodyPr/>
                    <a:lstStyle/>
                    <a:p>
                      <a:pPr marL="0" marR="0" lvl="0" indent="0" algn="l" rtl="0">
                        <a:spcBef>
                          <a:spcPts val="0"/>
                        </a:spcBef>
                        <a:spcAft>
                          <a:spcPts val="0"/>
                        </a:spcAft>
                        <a:buNone/>
                      </a:pPr>
                      <a:r>
                        <a:rPr lang="en-US" sz="1600"/>
                        <a:t>Importance of ethical behavior in animal projects</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67.4</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89.3</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66.9</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89.8</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6"/>
                  </a:ext>
                </a:extLst>
              </a:tr>
              <a:tr h="286875">
                <a:tc>
                  <a:txBody>
                    <a:bodyPr/>
                    <a:lstStyle/>
                    <a:p>
                      <a:pPr marL="0" marR="0" lvl="0" indent="0" algn="l" rtl="0">
                        <a:spcBef>
                          <a:spcPts val="0"/>
                        </a:spcBef>
                        <a:spcAft>
                          <a:spcPts val="0"/>
                        </a:spcAft>
                        <a:buNone/>
                      </a:pPr>
                      <a:r>
                        <a:rPr lang="en-US" sz="1600"/>
                        <a:t>Animal care</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70.1</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92.0</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60.3</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88.0</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7"/>
                  </a:ext>
                </a:extLst>
              </a:tr>
              <a:tr h="286875">
                <a:tc>
                  <a:txBody>
                    <a:bodyPr/>
                    <a:lstStyle/>
                    <a:p>
                      <a:pPr marL="0" marR="0" lvl="0" indent="0" algn="l" rtl="0">
                        <a:spcBef>
                          <a:spcPts val="0"/>
                        </a:spcBef>
                        <a:spcAft>
                          <a:spcPts val="0"/>
                        </a:spcAft>
                        <a:buNone/>
                      </a:pPr>
                      <a:r>
                        <a:rPr lang="en-US" sz="1600"/>
                        <a:t>Common animal diseases</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45.9</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81.0</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31.7</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73.7</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8"/>
                  </a:ext>
                </a:extLst>
              </a:tr>
              <a:tr h="286875">
                <a:tc>
                  <a:txBody>
                    <a:bodyPr/>
                    <a:lstStyle/>
                    <a:p>
                      <a:pPr marL="0" marR="0" lvl="0" indent="0" algn="l" rtl="0">
                        <a:spcBef>
                          <a:spcPts val="0"/>
                        </a:spcBef>
                        <a:spcAft>
                          <a:spcPts val="0"/>
                        </a:spcAft>
                        <a:buNone/>
                      </a:pPr>
                      <a:r>
                        <a:rPr lang="en-US" sz="1600"/>
                        <a:t>Animal health</a:t>
                      </a:r>
                      <a:endParaRPr sz="1600" b="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59.7</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88.4</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55.5</a:t>
                      </a:r>
                      <a:endParaRPr sz="1600">
                        <a:latin typeface="Times New Roman"/>
                        <a:ea typeface="Times New Roman"/>
                        <a:cs typeface="Times New Roman"/>
                        <a:sym typeface="Times New Roman"/>
                      </a:endParaRPr>
                    </a:p>
                  </a:txBody>
                  <a:tcPr marL="68575" marR="68575" marT="0" marB="0"/>
                </a:tc>
                <a:tc>
                  <a:txBody>
                    <a:bodyPr/>
                    <a:lstStyle/>
                    <a:p>
                      <a:pPr marL="0" marR="0" lvl="0" indent="0" algn="ctr" rtl="0">
                        <a:spcBef>
                          <a:spcPts val="0"/>
                        </a:spcBef>
                        <a:spcAft>
                          <a:spcPts val="0"/>
                        </a:spcAft>
                        <a:buNone/>
                      </a:pPr>
                      <a:r>
                        <a:rPr lang="en-US" sz="1600"/>
                        <a:t>86.1</a:t>
                      </a:r>
                      <a:endParaRPr sz="1600">
                        <a:latin typeface="Times New Roman"/>
                        <a:ea typeface="Times New Roman"/>
                        <a:cs typeface="Times New Roman"/>
                        <a:sym typeface="Times New Roman"/>
                      </a:endParaRPr>
                    </a:p>
                  </a:txBody>
                  <a:tcPr marL="68575" marR="68575" marT="0" marB="0"/>
                </a:tc>
                <a:extLst>
                  <a:ext uri="{0D108BD9-81ED-4DB2-BD59-A6C34878D82A}">
                    <a16:rowId xmlns:a16="http://schemas.microsoft.com/office/drawing/2014/main" val="10009"/>
                  </a:ext>
                </a:extLst>
              </a:tr>
              <a:tr h="286875">
                <a:tc>
                  <a:txBody>
                    <a:bodyPr/>
                    <a:lstStyle/>
                    <a:p>
                      <a:pPr marL="0" marR="0" lvl="0" indent="0" algn="l" rtl="0">
                        <a:spcBef>
                          <a:spcPts val="0"/>
                        </a:spcBef>
                        <a:spcAft>
                          <a:spcPts val="0"/>
                        </a:spcAft>
                        <a:buNone/>
                      </a:pPr>
                      <a:r>
                        <a:rPr lang="en-US" sz="1600"/>
                        <a:t>Animal nutrition</a:t>
                      </a:r>
                      <a:endParaRPr sz="1600" b="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a:t>60.5</a:t>
                      </a:r>
                      <a:endParaRPr sz="16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a:t>87.1</a:t>
                      </a:r>
                      <a:endParaRPr sz="16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a:t>49.4</a:t>
                      </a:r>
                      <a:endParaRPr sz="16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1600"/>
                        <a:t>82.8</a:t>
                      </a:r>
                      <a:endParaRPr sz="1600">
                        <a:latin typeface="Times New Roman"/>
                        <a:ea typeface="Times New Roman"/>
                        <a:cs typeface="Times New Roman"/>
                        <a:sym typeface="Times New Roman"/>
                      </a:endParaRPr>
                    </a:p>
                  </a:txBody>
                  <a:tcPr marL="68575" marR="68575" marT="0" marB="0">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0"/>
                  </a:ext>
                </a:extLst>
              </a:tr>
              <a:tr h="286875">
                <a:tc>
                  <a:txBody>
                    <a:bodyPr/>
                    <a:lstStyle/>
                    <a:p>
                      <a:pPr marL="0" marR="0" lvl="0" indent="0" algn="l" rtl="0">
                        <a:spcBef>
                          <a:spcPts val="0"/>
                        </a:spcBef>
                        <a:spcAft>
                          <a:spcPts val="0"/>
                        </a:spcAft>
                        <a:buNone/>
                      </a:pPr>
                      <a:r>
                        <a:rPr lang="en-US" sz="1600" b="1"/>
                        <a:t>Overall</a:t>
                      </a:r>
                      <a:endParaRPr sz="1600" b="1">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b="1"/>
                        <a:t>59.9</a:t>
                      </a:r>
                      <a:endParaRPr sz="1600" b="1">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b="1"/>
                        <a:t>87.9</a:t>
                      </a:r>
                      <a:endParaRPr sz="1600" b="1">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b="1"/>
                        <a:t>54.9</a:t>
                      </a:r>
                      <a:endParaRPr sz="1600" b="1">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tc>
                  <a:txBody>
                    <a:bodyPr/>
                    <a:lstStyle/>
                    <a:p>
                      <a:pPr marL="0" marR="0" lvl="0" indent="0" algn="ctr" rtl="0">
                        <a:spcBef>
                          <a:spcPts val="0"/>
                        </a:spcBef>
                        <a:spcAft>
                          <a:spcPts val="0"/>
                        </a:spcAft>
                        <a:buNone/>
                      </a:pPr>
                      <a:r>
                        <a:rPr lang="en-US" sz="1600" b="1"/>
                        <a:t>85.4</a:t>
                      </a:r>
                      <a:endParaRPr sz="1600" b="1">
                        <a:latin typeface="Times New Roman"/>
                        <a:ea typeface="Times New Roman"/>
                        <a:cs typeface="Times New Roman"/>
                        <a:sym typeface="Times New Roman"/>
                      </a:endParaRPr>
                    </a:p>
                  </a:txBody>
                  <a:tcPr marL="68575" marR="68575" marT="0" marB="0">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1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5"/>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Pre-post Tests Item Analysis</a:t>
            </a:r>
            <a:endParaRPr sz="4000" b="0" i="0" u="none" strike="noStrike" cap="none">
              <a:solidFill>
                <a:schemeClr val="dk2"/>
              </a:solidFill>
              <a:latin typeface="Calibri"/>
              <a:ea typeface="Calibri"/>
              <a:cs typeface="Calibri"/>
              <a:sym typeface="Calibri"/>
            </a:endParaRPr>
          </a:p>
        </p:txBody>
      </p:sp>
      <p:sp>
        <p:nvSpPr>
          <p:cNvPr id="317" name="Google Shape;317;p35"/>
          <p:cNvSpPr txBox="1">
            <a:spLocks noGrp="1"/>
          </p:cNvSpPr>
          <p:nvPr>
            <p:ph type="body" idx="1"/>
          </p:nvPr>
        </p:nvSpPr>
        <p:spPr>
          <a:xfrm>
            <a:off x="609600" y="1478566"/>
            <a:ext cx="10972800" cy="4325100"/>
          </a:xfrm>
          <a:prstGeom prst="rect">
            <a:avLst/>
          </a:prstGeom>
          <a:noFill/>
          <a:ln>
            <a:noFill/>
          </a:ln>
        </p:spPr>
        <p:txBody>
          <a:bodyPr spcFirstLastPara="1" wrap="square" lIns="91425" tIns="45700" rIns="91425" bIns="45700" anchor="t" anchorCtr="0">
            <a:noAutofit/>
          </a:bodyPr>
          <a:lstStyle/>
          <a:p>
            <a:pPr marL="365760" marR="0" lvl="0" indent="-256032" algn="l" rtl="0">
              <a:lnSpc>
                <a:spcPct val="90000"/>
              </a:lnSpc>
              <a:spcBef>
                <a:spcPts val="0"/>
              </a:spcBef>
              <a:spcAft>
                <a:spcPts val="0"/>
              </a:spcAft>
              <a:buClr>
                <a:srgbClr val="297D53"/>
              </a:buClr>
              <a:buSzPts val="2800"/>
              <a:buFont typeface="Georgia"/>
              <a:buChar char="❏"/>
            </a:pPr>
            <a:r>
              <a:rPr lang="en-US" sz="2800" b="0" i="0" u="none" strike="noStrike" cap="none">
                <a:solidFill>
                  <a:schemeClr val="dk2"/>
                </a:solidFill>
                <a:latin typeface="Calibri"/>
                <a:ea typeface="Calibri"/>
                <a:cs typeface="Calibri"/>
                <a:sym typeface="Calibri"/>
              </a:rPr>
              <a:t>Conducted an item analysis on the questions of the pre-post tests at the end of 2017. Questions were modified for 2018 based on:</a:t>
            </a:r>
            <a:endParaRPr/>
          </a:p>
          <a:p>
            <a:pPr marL="658368" marR="0" lvl="1" indent="-246887" algn="l" rtl="0">
              <a:lnSpc>
                <a:spcPct val="90000"/>
              </a:lnSpc>
              <a:spcBef>
                <a:spcPts val="300"/>
              </a:spcBef>
              <a:spcAft>
                <a:spcPts val="0"/>
              </a:spcAft>
              <a:buClr>
                <a:srgbClr val="4A7B29"/>
              </a:buClr>
              <a:buSzPts val="2600"/>
              <a:buFont typeface="Georgia"/>
              <a:buChar char="❏"/>
            </a:pPr>
            <a:r>
              <a:rPr lang="en-US" sz="2600" b="1" i="0" u="none" strike="noStrike" cap="none">
                <a:solidFill>
                  <a:schemeClr val="dk2"/>
                </a:solidFill>
                <a:latin typeface="Calibri"/>
                <a:ea typeface="Calibri"/>
                <a:cs typeface="Calibri"/>
                <a:sym typeface="Calibri"/>
              </a:rPr>
              <a:t>Item Difficulty </a:t>
            </a:r>
            <a:r>
              <a:rPr lang="en-US" sz="2600" b="0" i="0" u="none" strike="noStrike" cap="none">
                <a:solidFill>
                  <a:schemeClr val="dk2"/>
                </a:solidFill>
                <a:latin typeface="Calibri"/>
                <a:ea typeface="Calibri"/>
                <a:cs typeface="Calibri"/>
                <a:sym typeface="Calibri"/>
              </a:rPr>
              <a:t>- Popular consensus suggests that the best approach is to aim for a mix of difficulties. That is, a few very difficult, some difficult, some moderately difficult, and a few easy. </a:t>
            </a:r>
            <a:endParaRPr sz="2600" b="0" i="0" u="none" strike="noStrike" cap="none">
              <a:solidFill>
                <a:schemeClr val="dk2"/>
              </a:solidFill>
              <a:latin typeface="Calibri"/>
              <a:ea typeface="Calibri"/>
              <a:cs typeface="Calibri"/>
              <a:sym typeface="Calibri"/>
            </a:endParaRPr>
          </a:p>
          <a:p>
            <a:pPr marL="658368" marR="0" lvl="1" indent="-246887" algn="l" rtl="0">
              <a:lnSpc>
                <a:spcPct val="90000"/>
              </a:lnSpc>
              <a:spcBef>
                <a:spcPts val="300"/>
              </a:spcBef>
              <a:spcAft>
                <a:spcPts val="0"/>
              </a:spcAft>
              <a:buClr>
                <a:srgbClr val="4A7B29"/>
              </a:buClr>
              <a:buSzPts val="2600"/>
              <a:buFont typeface="Georgia"/>
              <a:buChar char="❏"/>
            </a:pPr>
            <a:r>
              <a:rPr lang="en-US" sz="2600" b="1" i="0" u="none" strike="noStrike" cap="none">
                <a:solidFill>
                  <a:schemeClr val="dk2"/>
                </a:solidFill>
                <a:latin typeface="Calibri"/>
                <a:ea typeface="Calibri"/>
                <a:cs typeface="Calibri"/>
                <a:sym typeface="Calibri"/>
              </a:rPr>
              <a:t>Item Discrimination </a:t>
            </a:r>
            <a:r>
              <a:rPr lang="en-US" sz="2600" b="0" i="0" u="none" strike="noStrike" cap="none">
                <a:solidFill>
                  <a:schemeClr val="dk2"/>
                </a:solidFill>
                <a:latin typeface="Calibri"/>
                <a:ea typeface="Calibri"/>
                <a:cs typeface="Calibri"/>
                <a:sym typeface="Calibri"/>
              </a:rPr>
              <a:t>- The maximum item discrimination difference is 100 percent. This would occur if all those in the upper group answered correctly and all those in the lower group answered incorrectly. Zero discrimination occurs when equal numbers in both groups answer correctly. Negative discrimination, a highly undesirable condition, occurs when more students in the lower group then the upper group answer correctly.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36"/>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Next Steps ??</a:t>
            </a:r>
            <a:endParaRPr sz="4000" b="0" i="0" u="none" strike="noStrike" cap="none">
              <a:solidFill>
                <a:schemeClr val="dk2"/>
              </a:solidFill>
              <a:latin typeface="Calibri"/>
              <a:ea typeface="Calibri"/>
              <a:cs typeface="Calibri"/>
              <a:sym typeface="Calibri"/>
            </a:endParaRPr>
          </a:p>
        </p:txBody>
      </p:sp>
      <p:sp>
        <p:nvSpPr>
          <p:cNvPr id="323" name="Google Shape;323;p36"/>
          <p:cNvSpPr txBox="1">
            <a:spLocks noGrp="1"/>
          </p:cNvSpPr>
          <p:nvPr>
            <p:ph type="body" idx="1"/>
          </p:nvPr>
        </p:nvSpPr>
        <p:spPr>
          <a:xfrm>
            <a:off x="609600" y="1679448"/>
            <a:ext cx="10972800" cy="4572000"/>
          </a:xfrm>
          <a:prstGeom prst="rect">
            <a:avLst/>
          </a:prstGeom>
          <a:noFill/>
          <a:ln>
            <a:noFill/>
          </a:ln>
        </p:spPr>
        <p:txBody>
          <a:bodyPr spcFirstLastPara="1" wrap="square" lIns="91425" tIns="45700" rIns="91425" bIns="45700" anchor="t" anchorCtr="0">
            <a:noAutofit/>
          </a:bodyPr>
          <a:lstStyle/>
          <a:p>
            <a:pPr marL="365760" marR="0" lvl="0" indent="-256032" algn="l" rtl="0">
              <a:spcBef>
                <a:spcPts val="0"/>
              </a:spcBef>
              <a:spcAft>
                <a:spcPts val="0"/>
              </a:spcAft>
              <a:buClr>
                <a:srgbClr val="297D53"/>
              </a:buClr>
              <a:buSzPts val="2800"/>
              <a:buFont typeface="Georgia"/>
              <a:buChar char="❏"/>
            </a:pPr>
            <a:r>
              <a:rPr lang="en-US" sz="2800" b="0" i="0" u="none" strike="noStrike" cap="none" dirty="0">
                <a:solidFill>
                  <a:schemeClr val="dk2"/>
                </a:solidFill>
                <a:latin typeface="Calibri"/>
                <a:ea typeface="Calibri"/>
                <a:cs typeface="Calibri"/>
                <a:sym typeface="Calibri"/>
              </a:rPr>
              <a:t>Interface completion records with 4-H </a:t>
            </a:r>
            <a:r>
              <a:rPr lang="en-US" dirty="0"/>
              <a:t>Online.</a:t>
            </a:r>
            <a:endParaRPr dirty="0"/>
          </a:p>
          <a:p>
            <a:pPr marL="365760" marR="0" lvl="0" indent="-256032" algn="l" rtl="0">
              <a:spcBef>
                <a:spcPts val="300"/>
              </a:spcBef>
              <a:spcAft>
                <a:spcPts val="0"/>
              </a:spcAft>
              <a:buClr>
                <a:srgbClr val="297D53"/>
              </a:buClr>
              <a:buSzPts val="2800"/>
              <a:buFont typeface="Georgia"/>
              <a:buChar char="❏"/>
            </a:pPr>
            <a:r>
              <a:rPr lang="en-US" sz="2800" b="0" i="0" u="none" strike="noStrike" cap="none" dirty="0">
                <a:solidFill>
                  <a:schemeClr val="dk2"/>
                </a:solidFill>
                <a:latin typeface="Calibri"/>
                <a:ea typeface="Calibri"/>
                <a:cs typeface="Calibri"/>
                <a:sym typeface="Calibri"/>
              </a:rPr>
              <a:t>Software generated narration – easier to update. </a:t>
            </a:r>
            <a:endParaRPr dirty="0"/>
          </a:p>
          <a:p>
            <a:pPr marL="365760" marR="0" lvl="0" indent="-256032" algn="l" rtl="0">
              <a:spcBef>
                <a:spcPts val="300"/>
              </a:spcBef>
              <a:spcAft>
                <a:spcPts val="0"/>
              </a:spcAft>
              <a:buClr>
                <a:srgbClr val="297D53"/>
              </a:buClr>
              <a:buSzPts val="2800"/>
              <a:buFont typeface="Georgia"/>
              <a:buChar char="❏"/>
            </a:pPr>
            <a:r>
              <a:rPr lang="en-US" sz="2800" b="0" i="0" u="none" strike="noStrike" cap="none" dirty="0">
                <a:solidFill>
                  <a:schemeClr val="dk2"/>
                </a:solidFill>
                <a:latin typeface="Calibri"/>
                <a:ea typeface="Calibri"/>
                <a:cs typeface="Calibri"/>
                <a:sym typeface="Calibri"/>
              </a:rPr>
              <a:t>Continue building a library of supplemental activities for club and county/city workshops.</a:t>
            </a:r>
            <a:endParaRPr sz="2800" b="0" i="0" u="none" strike="noStrike" cap="none" dirty="0">
              <a:solidFill>
                <a:schemeClr val="dk2"/>
              </a:solidFill>
              <a:latin typeface="Calibri"/>
              <a:ea typeface="Calibri"/>
              <a:cs typeface="Calibri"/>
              <a:sym typeface="Calibri"/>
            </a:endParaRPr>
          </a:p>
          <a:p>
            <a:pPr marL="365760" marR="0" lvl="0" indent="-256032" algn="l" rtl="0">
              <a:spcBef>
                <a:spcPts val="300"/>
              </a:spcBef>
              <a:spcAft>
                <a:spcPts val="0"/>
              </a:spcAft>
              <a:buClr>
                <a:srgbClr val="297D53"/>
              </a:buClr>
              <a:buSzPts val="2800"/>
              <a:buFont typeface="Georgia"/>
              <a:buChar char="❏"/>
            </a:pPr>
            <a:r>
              <a:rPr lang="en-US" dirty="0"/>
              <a:t>Incorporation of video demonstrations into the program.</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7"/>
          <p:cNvSpPr txBox="1">
            <a:spLocks noGrp="1"/>
          </p:cNvSpPr>
          <p:nvPr>
            <p:ph type="title"/>
          </p:nvPr>
        </p:nvSpPr>
        <p:spPr>
          <a:xfrm>
            <a:off x="609600" y="612648"/>
            <a:ext cx="10972800" cy="1066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Research Related to Animal Quality Assurance Programming</a:t>
            </a:r>
            <a:endParaRPr/>
          </a:p>
        </p:txBody>
      </p:sp>
      <p:sp>
        <p:nvSpPr>
          <p:cNvPr id="330" name="Google Shape;330;p37"/>
          <p:cNvSpPr txBox="1">
            <a:spLocks noGrp="1"/>
          </p:cNvSpPr>
          <p:nvPr>
            <p:ph type="body" idx="1"/>
          </p:nvPr>
        </p:nvSpPr>
        <p:spPr>
          <a:xfrm>
            <a:off x="546750" y="2266191"/>
            <a:ext cx="10972800" cy="4325100"/>
          </a:xfrm>
          <a:prstGeom prst="rect">
            <a:avLst/>
          </a:prstGeom>
        </p:spPr>
        <p:txBody>
          <a:bodyPr spcFirstLastPara="1" wrap="square" lIns="91425" tIns="45700" rIns="91425" bIns="45700" anchor="t" anchorCtr="0">
            <a:noAutofit/>
          </a:bodyPr>
          <a:lstStyle/>
          <a:p>
            <a:pPr marL="0" lvl="0" indent="0" algn="l" rtl="0">
              <a:spcBef>
                <a:spcPts val="300"/>
              </a:spcBef>
              <a:spcAft>
                <a:spcPts val="0"/>
              </a:spcAft>
              <a:buNone/>
            </a:pPr>
            <a:r>
              <a:rPr lang="en-US" sz="2400" dirty="0" err="1">
                <a:latin typeface="Verdana"/>
                <a:ea typeface="Verdana"/>
                <a:cs typeface="Verdana"/>
                <a:sym typeface="Verdana"/>
              </a:rPr>
              <a:t>Nold</a:t>
            </a:r>
            <a:r>
              <a:rPr lang="en-US" sz="2400" dirty="0">
                <a:latin typeface="Verdana"/>
                <a:ea typeface="Verdana"/>
                <a:cs typeface="Verdana"/>
                <a:sym typeface="Verdana"/>
              </a:rPr>
              <a:t> &amp; Hanson (2001)evaluated effectiveness of Quality Assurance training for youth and found: </a:t>
            </a:r>
            <a:endParaRPr sz="2400" dirty="0">
              <a:latin typeface="Verdana"/>
              <a:ea typeface="Verdana"/>
              <a:cs typeface="Verdana"/>
              <a:sym typeface="Verdana"/>
            </a:endParaRPr>
          </a:p>
          <a:p>
            <a:pPr marL="457200" lvl="0" indent="-406400" algn="l" rtl="0">
              <a:spcBef>
                <a:spcPts val="300"/>
              </a:spcBef>
              <a:spcAft>
                <a:spcPts val="0"/>
              </a:spcAft>
              <a:buClr>
                <a:schemeClr val="dk2"/>
              </a:buClr>
              <a:buSzPts val="2800"/>
              <a:buFont typeface="Verdana"/>
              <a:buChar char="❏"/>
            </a:pPr>
            <a:r>
              <a:rPr lang="en-US" sz="1800" dirty="0">
                <a:highlight>
                  <a:srgbClr val="FFFFFF"/>
                </a:highlight>
                <a:latin typeface="Verdana"/>
                <a:ea typeface="Verdana"/>
                <a:cs typeface="Verdana"/>
                <a:sym typeface="Verdana"/>
              </a:rPr>
              <a:t>Quality assurance training had a positive impact on youths' opinions about quality assurance and consumers. </a:t>
            </a:r>
            <a:endParaRPr sz="1800" dirty="0">
              <a:highlight>
                <a:srgbClr val="FFFFFF"/>
              </a:highlight>
              <a:latin typeface="Verdana"/>
              <a:ea typeface="Verdana"/>
              <a:cs typeface="Verdana"/>
              <a:sym typeface="Verdana"/>
            </a:endParaRPr>
          </a:p>
          <a:p>
            <a:pPr marL="457200" lvl="0" indent="-406400" algn="l" rtl="0">
              <a:spcBef>
                <a:spcPts val="0"/>
              </a:spcBef>
              <a:spcAft>
                <a:spcPts val="0"/>
              </a:spcAft>
              <a:buClr>
                <a:schemeClr val="dk2"/>
              </a:buClr>
              <a:buSzPts val="2800"/>
              <a:buFont typeface="Verdana"/>
              <a:buChar char="❏"/>
            </a:pPr>
            <a:r>
              <a:rPr lang="en-US" sz="1800" dirty="0">
                <a:highlight>
                  <a:schemeClr val="lt1"/>
                </a:highlight>
                <a:latin typeface="Verdana"/>
                <a:ea typeface="Verdana"/>
                <a:cs typeface="Verdana"/>
                <a:sym typeface="Verdana"/>
              </a:rPr>
              <a:t>Quality assurance training had a positive impact </a:t>
            </a:r>
            <a:r>
              <a:rPr lang="en-US" sz="1800" dirty="0">
                <a:highlight>
                  <a:srgbClr val="FFFFFF"/>
                </a:highlight>
                <a:latin typeface="Verdana"/>
                <a:ea typeface="Verdana"/>
                <a:cs typeface="Verdana"/>
                <a:sym typeface="Verdana"/>
              </a:rPr>
              <a:t>and on youth's knowledge of quality assurance practices. </a:t>
            </a:r>
            <a:endParaRPr sz="1800" dirty="0">
              <a:highlight>
                <a:srgbClr val="FFFFFF"/>
              </a:highlight>
              <a:latin typeface="Verdana"/>
              <a:ea typeface="Verdana"/>
              <a:cs typeface="Verdana"/>
              <a:sym typeface="Verdana"/>
            </a:endParaRPr>
          </a:p>
          <a:p>
            <a:pPr marL="457200" lvl="0" indent="-406400" algn="l" rtl="0">
              <a:spcBef>
                <a:spcPts val="0"/>
              </a:spcBef>
              <a:spcAft>
                <a:spcPts val="0"/>
              </a:spcAft>
              <a:buClr>
                <a:schemeClr val="dk2"/>
              </a:buClr>
              <a:buSzPts val="2800"/>
              <a:buFont typeface="Verdana"/>
              <a:buChar char="❏"/>
            </a:pPr>
            <a:r>
              <a:rPr lang="en-US" sz="1800" dirty="0">
                <a:highlight>
                  <a:srgbClr val="FFFFFF"/>
                </a:highlight>
                <a:latin typeface="Verdana"/>
                <a:ea typeface="Verdana"/>
                <a:cs typeface="Verdana"/>
                <a:sym typeface="Verdana"/>
              </a:rPr>
              <a:t>Emphasis on character development and decision-making skills translated into positive responses about the responsibilities of a livestock producer, both to the animals and to consumers. </a:t>
            </a:r>
            <a:endParaRPr sz="1800" dirty="0">
              <a:highlight>
                <a:srgbClr val="FFFFFF"/>
              </a:highlight>
              <a:latin typeface="Verdana"/>
              <a:ea typeface="Verdana"/>
              <a:cs typeface="Verdana"/>
              <a:sym typeface="Verdana"/>
            </a:endParaRPr>
          </a:p>
          <a:p>
            <a:pPr marL="457200" lvl="0" indent="-406400" algn="l" rtl="0">
              <a:spcBef>
                <a:spcPts val="0"/>
              </a:spcBef>
              <a:spcAft>
                <a:spcPts val="0"/>
              </a:spcAft>
              <a:buClr>
                <a:schemeClr val="dk2"/>
              </a:buClr>
              <a:buSzPts val="2800"/>
              <a:buFont typeface="Verdana"/>
              <a:buChar char="❏"/>
            </a:pPr>
            <a:r>
              <a:rPr lang="en-US" sz="1800" dirty="0">
                <a:highlight>
                  <a:srgbClr val="FFFFFF"/>
                </a:highlight>
                <a:latin typeface="Verdana"/>
                <a:ea typeface="Verdana"/>
                <a:cs typeface="Verdana"/>
                <a:sym typeface="Verdana"/>
              </a:rPr>
              <a:t>While most youth understood at least some of their responsibilities prior to completing the training, the quality assurance training served to reinforce the understanding of those youth and also to help all youth recognize the breadth of the responsibilities that they have as livestock producers.”</a:t>
            </a:r>
            <a:endParaRPr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8"/>
          <p:cNvSpPr txBox="1">
            <a:spLocks noGrp="1"/>
          </p:cNvSpPr>
          <p:nvPr>
            <p:ph type="title"/>
          </p:nvPr>
        </p:nvSpPr>
        <p:spPr>
          <a:xfrm>
            <a:off x="609600" y="612648"/>
            <a:ext cx="10972800" cy="1066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Research Related to Animal Quality Assurance Programming</a:t>
            </a:r>
            <a:endParaRPr/>
          </a:p>
        </p:txBody>
      </p:sp>
      <p:sp>
        <p:nvSpPr>
          <p:cNvPr id="337" name="Google Shape;337;p38"/>
          <p:cNvSpPr txBox="1">
            <a:spLocks noGrp="1"/>
          </p:cNvSpPr>
          <p:nvPr>
            <p:ph type="body" idx="1"/>
          </p:nvPr>
        </p:nvSpPr>
        <p:spPr>
          <a:xfrm>
            <a:off x="546750" y="2266191"/>
            <a:ext cx="10972800" cy="4325100"/>
          </a:xfrm>
          <a:prstGeom prst="rect">
            <a:avLst/>
          </a:prstGeom>
        </p:spPr>
        <p:txBody>
          <a:bodyPr spcFirstLastPara="1" wrap="square" lIns="91425" tIns="45700" rIns="91425" bIns="45700" anchor="t" anchorCtr="0">
            <a:noAutofit/>
          </a:bodyPr>
          <a:lstStyle/>
          <a:p>
            <a:pPr marL="0" lvl="0" indent="0" algn="l" rtl="0">
              <a:spcBef>
                <a:spcPts val="300"/>
              </a:spcBef>
              <a:spcAft>
                <a:spcPts val="0"/>
              </a:spcAft>
              <a:buNone/>
            </a:pPr>
            <a:r>
              <a:rPr lang="en-US" sz="2400">
                <a:latin typeface="Verdana"/>
                <a:ea typeface="Verdana"/>
                <a:cs typeface="Verdana"/>
                <a:sym typeface="Verdana"/>
              </a:rPr>
              <a:t>Ivey, O’Rourke, Grenawalt, &amp; Hobson (2015)studied youth outcomes of the Wisconsin Meat Animal Quality Assurance Program and found: </a:t>
            </a:r>
            <a:endParaRPr sz="2400">
              <a:latin typeface="Verdana"/>
              <a:ea typeface="Verdana"/>
              <a:cs typeface="Verdana"/>
              <a:sym typeface="Verdana"/>
            </a:endParaRPr>
          </a:p>
          <a:p>
            <a:pPr marL="457200" lvl="0" indent="-342900" algn="l" rtl="0">
              <a:spcBef>
                <a:spcPts val="300"/>
              </a:spcBef>
              <a:spcAft>
                <a:spcPts val="0"/>
              </a:spcAft>
              <a:buClr>
                <a:schemeClr val="dk2"/>
              </a:buClr>
              <a:buSzPts val="1800"/>
              <a:buFont typeface="Verdana"/>
              <a:buChar char="❏"/>
            </a:pPr>
            <a:r>
              <a:rPr lang="en-US" sz="1800">
                <a:highlight>
                  <a:schemeClr val="lt1"/>
                </a:highlight>
                <a:latin typeface="Verdana"/>
                <a:ea typeface="Verdana"/>
                <a:cs typeface="Verdana"/>
                <a:sym typeface="Verdana"/>
              </a:rPr>
              <a:t>Quality assurance training helped </a:t>
            </a:r>
            <a:r>
              <a:rPr lang="en-US" sz="1800">
                <a:highlight>
                  <a:srgbClr val="FFFFFF"/>
                </a:highlight>
                <a:latin typeface="Verdana"/>
                <a:ea typeface="Verdana"/>
                <a:cs typeface="Verdana"/>
                <a:sym typeface="Verdana"/>
              </a:rPr>
              <a:t>youth increase knowledge of eight outcome areas:</a:t>
            </a:r>
            <a:endParaRPr sz="1800">
              <a:highlight>
                <a:srgbClr val="FFFFFF"/>
              </a:highlight>
              <a:latin typeface="Verdana"/>
              <a:ea typeface="Verdana"/>
              <a:cs typeface="Verdana"/>
              <a:sym typeface="Verdana"/>
            </a:endParaRPr>
          </a:p>
          <a:p>
            <a:pPr marL="914400" lvl="1" indent="-342900" algn="l" rtl="0">
              <a:spcBef>
                <a:spcPts val="0"/>
              </a:spcBef>
              <a:spcAft>
                <a:spcPts val="0"/>
              </a:spcAft>
              <a:buClr>
                <a:schemeClr val="dk2"/>
              </a:buClr>
              <a:buSzPts val="1800"/>
              <a:buFont typeface="Verdana"/>
              <a:buChar char="❏"/>
            </a:pPr>
            <a:r>
              <a:rPr lang="en-US" sz="1800">
                <a:highlight>
                  <a:srgbClr val="FFFFFF"/>
                </a:highlight>
                <a:latin typeface="Verdana"/>
                <a:ea typeface="Verdana"/>
                <a:cs typeface="Verdana"/>
                <a:sym typeface="Verdana"/>
              </a:rPr>
              <a:t> Animal Health, Animal Management, Animal Handling, Understanding Agricultural Issues, Communicating with Consumers, Knowledge of Agricultural Careers, Sportsmanship, and Mentoring and Leadership.</a:t>
            </a:r>
            <a:endParaRPr sz="1800">
              <a:highlight>
                <a:srgbClr val="FFFFFF"/>
              </a:highlight>
              <a:latin typeface="Verdana"/>
              <a:ea typeface="Verdana"/>
              <a:cs typeface="Verdana"/>
              <a:sym typeface="Verdana"/>
            </a:endParaRPr>
          </a:p>
          <a:p>
            <a:pPr marL="457200" lvl="0" indent="-342900" algn="l" rtl="0">
              <a:spcBef>
                <a:spcPts val="0"/>
              </a:spcBef>
              <a:spcAft>
                <a:spcPts val="0"/>
              </a:spcAft>
              <a:buClr>
                <a:schemeClr val="dk2"/>
              </a:buClr>
              <a:buSzPts val="1800"/>
              <a:buFont typeface="Verdana"/>
              <a:buChar char="❏"/>
            </a:pPr>
            <a:r>
              <a:rPr lang="en-US" sz="1800">
                <a:highlight>
                  <a:srgbClr val="FFFFFF"/>
                </a:highlight>
                <a:latin typeface="Verdana"/>
                <a:ea typeface="Verdana"/>
                <a:cs typeface="Verdana"/>
                <a:sym typeface="Verdana"/>
              </a:rPr>
              <a:t>Quality assurance training has an impact on youth's knowledge of quality assurance practices. </a:t>
            </a:r>
            <a:endParaRPr sz="1800">
              <a:highlight>
                <a:srgbClr val="FFFFFF"/>
              </a:highlight>
              <a:latin typeface="Verdana"/>
              <a:ea typeface="Verdana"/>
              <a:cs typeface="Verdana"/>
              <a:sym typeface="Verdana"/>
            </a:endParaRPr>
          </a:p>
          <a:p>
            <a:pPr marL="457200" lvl="0" indent="-342900" algn="l" rtl="0">
              <a:spcBef>
                <a:spcPts val="0"/>
              </a:spcBef>
              <a:spcAft>
                <a:spcPts val="0"/>
              </a:spcAft>
              <a:buClr>
                <a:schemeClr val="dk2"/>
              </a:buClr>
              <a:buSzPts val="1800"/>
              <a:buFont typeface="Verdana"/>
              <a:buChar char="❏"/>
            </a:pPr>
            <a:r>
              <a:rPr lang="en-US" sz="1800">
                <a:highlight>
                  <a:srgbClr val="FFFFFF"/>
                </a:highlight>
                <a:latin typeface="Verdana"/>
                <a:ea typeface="Verdana"/>
                <a:cs typeface="Verdana"/>
                <a:sym typeface="Verdana"/>
              </a:rPr>
              <a:t>While most youth reported some knowledge about these quality assurance practices before completing the MAQA program, the quality assurance training served to increase their practices in quality assurance. </a:t>
            </a:r>
            <a:endParaRPr sz="1800">
              <a:highlight>
                <a:srgbClr val="FFFFFF"/>
              </a:highlight>
              <a:latin typeface="Verdana"/>
              <a:ea typeface="Verdana"/>
              <a:cs typeface="Verdana"/>
              <a:sym typeface="Verdana"/>
            </a:endParaRPr>
          </a:p>
          <a:p>
            <a:pPr marL="457200" lvl="0" indent="-342900" algn="l" rtl="0">
              <a:spcBef>
                <a:spcPts val="0"/>
              </a:spcBef>
              <a:spcAft>
                <a:spcPts val="0"/>
              </a:spcAft>
              <a:buClr>
                <a:schemeClr val="dk2"/>
              </a:buClr>
              <a:buSzPts val="1800"/>
              <a:buFont typeface="Verdana"/>
              <a:buChar char="❏"/>
            </a:pPr>
            <a:r>
              <a:rPr lang="en-US" sz="1800">
                <a:highlight>
                  <a:srgbClr val="FFFFFF"/>
                </a:highlight>
                <a:latin typeface="Verdana"/>
                <a:ea typeface="Verdana"/>
                <a:cs typeface="Verdana"/>
                <a:sym typeface="Verdana"/>
              </a:rPr>
              <a:t>Youth are better prepared to raise public awareness about the importance of proper animal handling, care and welfare.</a:t>
            </a:r>
            <a:endParaRPr sz="1800">
              <a:highlight>
                <a:srgbClr val="FFFFFF"/>
              </a:highlight>
              <a:latin typeface="Verdana"/>
              <a:ea typeface="Verdana"/>
              <a:cs typeface="Verdana"/>
              <a:sym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9"/>
          <p:cNvSpPr txBox="1">
            <a:spLocks noGrp="1"/>
          </p:cNvSpPr>
          <p:nvPr>
            <p:ph type="title"/>
          </p:nvPr>
        </p:nvSpPr>
        <p:spPr>
          <a:xfrm>
            <a:off x="609600" y="612648"/>
            <a:ext cx="10972800" cy="1066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Research Related to Online Learning for Youth</a:t>
            </a:r>
            <a:endParaRPr/>
          </a:p>
        </p:txBody>
      </p:sp>
      <p:sp>
        <p:nvSpPr>
          <p:cNvPr id="344" name="Google Shape;344;p39"/>
          <p:cNvSpPr txBox="1">
            <a:spLocks noGrp="1"/>
          </p:cNvSpPr>
          <p:nvPr>
            <p:ph type="body" idx="1"/>
          </p:nvPr>
        </p:nvSpPr>
        <p:spPr>
          <a:xfrm>
            <a:off x="609600" y="2257891"/>
            <a:ext cx="10972800" cy="4325100"/>
          </a:xfrm>
          <a:prstGeom prst="rect">
            <a:avLst/>
          </a:prstGeom>
        </p:spPr>
        <p:txBody>
          <a:bodyPr spcFirstLastPara="1" wrap="square" lIns="91425" tIns="45700" rIns="91425" bIns="45700" anchor="t" anchorCtr="0">
            <a:noAutofit/>
          </a:bodyPr>
          <a:lstStyle/>
          <a:p>
            <a:pPr marL="457200" lvl="0" indent="-342900" algn="l" rtl="0">
              <a:lnSpc>
                <a:spcPct val="115000"/>
              </a:lnSpc>
              <a:spcBef>
                <a:spcPts val="300"/>
              </a:spcBef>
              <a:spcAft>
                <a:spcPts val="0"/>
              </a:spcAft>
              <a:buSzPts val="1800"/>
              <a:buFont typeface="Arial"/>
              <a:buChar char="❏"/>
            </a:pPr>
            <a:r>
              <a:rPr lang="en-US" sz="1800">
                <a:highlight>
                  <a:srgbClr val="FFFFFF"/>
                </a:highlight>
                <a:latin typeface="Verdana"/>
                <a:ea typeface="Verdana"/>
                <a:cs typeface="Verdana"/>
                <a:sym typeface="Verdana"/>
              </a:rPr>
              <a:t>Schwab and Freeman (2011) conducted a </a:t>
            </a:r>
            <a:r>
              <a:rPr lang="en-US" sz="1800">
                <a:latin typeface="Verdana"/>
                <a:ea typeface="Verdana"/>
                <a:cs typeface="Verdana"/>
                <a:sym typeface="Verdana"/>
              </a:rPr>
              <a:t>pilot evaluation of an Internet Educational Module for Agricultural Safety and found that </a:t>
            </a:r>
            <a:r>
              <a:rPr lang="en-US" sz="1800">
                <a:highlight>
                  <a:srgbClr val="FFFFFF"/>
                </a:highlight>
                <a:latin typeface="Verdana"/>
                <a:ea typeface="Verdana"/>
                <a:cs typeface="Verdana"/>
                <a:sym typeface="Verdana"/>
              </a:rPr>
              <a:t>Internet learning environment increased participants' ability to recognize universal symbols faster and more accurately supporting use of the Web for effective youth Extension programming.</a:t>
            </a:r>
            <a:endParaRPr sz="1800">
              <a:highlight>
                <a:srgbClr val="FFFFFF"/>
              </a:highlight>
              <a:latin typeface="Verdana"/>
              <a:ea typeface="Verdana"/>
              <a:cs typeface="Verdana"/>
              <a:sym typeface="Verdana"/>
            </a:endParaRPr>
          </a:p>
          <a:p>
            <a:pPr marL="457200" lvl="0" indent="0" algn="l" rtl="0">
              <a:lnSpc>
                <a:spcPct val="115000"/>
              </a:lnSpc>
              <a:spcBef>
                <a:spcPts val="0"/>
              </a:spcBef>
              <a:spcAft>
                <a:spcPts val="0"/>
              </a:spcAft>
              <a:buNone/>
            </a:pPr>
            <a:r>
              <a:rPr lang="en-US" sz="1800">
                <a:latin typeface="Verdana"/>
                <a:ea typeface="Verdana"/>
                <a:cs typeface="Verdana"/>
                <a:sym typeface="Verdana"/>
              </a:rPr>
              <a:t> </a:t>
            </a:r>
            <a:endParaRPr sz="1800">
              <a:latin typeface="Verdana"/>
              <a:ea typeface="Verdana"/>
              <a:cs typeface="Verdana"/>
              <a:sym typeface="Verdana"/>
            </a:endParaRPr>
          </a:p>
          <a:p>
            <a:pPr marL="457200" lvl="0" indent="-342900" algn="l" rtl="0">
              <a:lnSpc>
                <a:spcPct val="115000"/>
              </a:lnSpc>
              <a:spcBef>
                <a:spcPts val="300"/>
              </a:spcBef>
              <a:spcAft>
                <a:spcPts val="0"/>
              </a:spcAft>
              <a:buSzPts val="1800"/>
              <a:buFont typeface="Verdana"/>
              <a:buChar char="❏"/>
            </a:pPr>
            <a:r>
              <a:rPr lang="en-US" sz="1800" i="1">
                <a:highlight>
                  <a:srgbClr val="FFFFFF"/>
                </a:highlight>
                <a:latin typeface="Verdana"/>
                <a:ea typeface="Verdana"/>
                <a:cs typeface="Verdana"/>
                <a:sym typeface="Verdana"/>
              </a:rPr>
              <a:t>Young, Manton, Worker, &amp; Martin (2014) evaluated the</a:t>
            </a:r>
            <a:r>
              <a:rPr lang="en-US" sz="1800">
                <a:highlight>
                  <a:srgbClr val="FFFFFF"/>
                </a:highlight>
                <a:latin typeface="Verdana"/>
                <a:ea typeface="Verdana"/>
                <a:cs typeface="Verdana"/>
                <a:sym typeface="Verdana"/>
              </a:rPr>
              <a:t> effectiveness and efficiency of online Training in Cooperative Extension and found online delivery is an effective and efficient delivery for staff and volunteer development.  </a:t>
            </a:r>
            <a:endParaRPr sz="1800">
              <a:highlight>
                <a:srgbClr val="FFFFFF"/>
              </a:highlight>
              <a:latin typeface="Verdana"/>
              <a:ea typeface="Verdana"/>
              <a:cs typeface="Verdana"/>
              <a:sym typeface="Verdana"/>
            </a:endParaRPr>
          </a:p>
          <a:p>
            <a:pPr marL="914400" lvl="0" indent="0" algn="l" rtl="0">
              <a:lnSpc>
                <a:spcPct val="115000"/>
              </a:lnSpc>
              <a:spcBef>
                <a:spcPts val="300"/>
              </a:spcBef>
              <a:spcAft>
                <a:spcPts val="0"/>
              </a:spcAft>
              <a:buNone/>
            </a:pPr>
            <a:endParaRPr sz="1800">
              <a:highlight>
                <a:srgbClr val="FFFFFF"/>
              </a:highlight>
              <a:latin typeface="Verdana"/>
              <a:ea typeface="Verdana"/>
              <a:cs typeface="Verdana"/>
              <a:sym typeface="Verdana"/>
            </a:endParaRPr>
          </a:p>
          <a:p>
            <a:pPr marL="457200" lvl="0" indent="-342900" algn="l" rtl="0">
              <a:lnSpc>
                <a:spcPct val="115000"/>
              </a:lnSpc>
              <a:spcBef>
                <a:spcPts val="300"/>
              </a:spcBef>
              <a:spcAft>
                <a:spcPts val="0"/>
              </a:spcAft>
              <a:buSzPts val="1800"/>
              <a:buFont typeface="Verdana"/>
              <a:buChar char="❏"/>
            </a:pPr>
            <a:r>
              <a:rPr lang="en-US" sz="1800">
                <a:highlight>
                  <a:srgbClr val="FFFFFF"/>
                </a:highlight>
                <a:latin typeface="Verdana"/>
                <a:ea typeface="Verdana"/>
                <a:cs typeface="Verdana"/>
                <a:sym typeface="Verdana"/>
              </a:rPr>
              <a:t>Ouellette, </a:t>
            </a:r>
            <a:r>
              <a:rPr lang="en-US" sz="1800">
                <a:latin typeface="Verdana"/>
                <a:ea typeface="Verdana"/>
                <a:cs typeface="Verdana"/>
                <a:sym typeface="Verdana"/>
              </a:rPr>
              <a:t>Lesmeister, Lobley, &amp; Gross (2014) found that </a:t>
            </a:r>
            <a:r>
              <a:rPr lang="en-US" sz="1800">
                <a:highlight>
                  <a:srgbClr val="FFFFFF"/>
                </a:highlight>
                <a:latin typeface="Verdana"/>
                <a:ea typeface="Verdana"/>
                <a:cs typeface="Verdana"/>
                <a:sym typeface="Verdana"/>
              </a:rPr>
              <a:t>volunteers from seven states perceived that online modules made learning more convenient and flexible.</a:t>
            </a:r>
            <a:endParaRPr sz="1800">
              <a:highlight>
                <a:srgbClr val="FFFFFF"/>
              </a:highlight>
              <a:latin typeface="Verdana"/>
              <a:ea typeface="Verdana"/>
              <a:cs typeface="Verdana"/>
              <a:sym typeface="Verdana"/>
            </a:endParaRPr>
          </a:p>
          <a:p>
            <a:pPr marL="0" lvl="0" indent="0" algn="l" rtl="0">
              <a:spcBef>
                <a:spcPts val="300"/>
              </a:spcBef>
              <a:spcAft>
                <a:spcPts val="0"/>
              </a:spcAft>
              <a:buNone/>
            </a:pPr>
            <a:endParaRPr sz="1300">
              <a:solidFill>
                <a:srgbClr val="333333"/>
              </a:solidFill>
              <a:highlight>
                <a:srgbClr val="FFFFFF"/>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0"/>
          <p:cNvSpPr txBox="1">
            <a:spLocks noGrp="1"/>
          </p:cNvSpPr>
          <p:nvPr>
            <p:ph type="title"/>
          </p:nvPr>
        </p:nvSpPr>
        <p:spPr>
          <a:xfrm>
            <a:off x="609600" y="329400"/>
            <a:ext cx="10972800" cy="9132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0" i="0" u="none" strike="noStrike" cap="none">
                <a:solidFill>
                  <a:schemeClr val="dk2"/>
                </a:solidFill>
                <a:latin typeface="Calibri"/>
                <a:ea typeface="Calibri"/>
                <a:cs typeface="Calibri"/>
                <a:sym typeface="Calibri"/>
              </a:rPr>
              <a:t>For More Information</a:t>
            </a:r>
            <a:endParaRPr/>
          </a:p>
        </p:txBody>
      </p:sp>
      <p:sp>
        <p:nvSpPr>
          <p:cNvPr id="351" name="Google Shape;351;p40"/>
          <p:cNvSpPr txBox="1">
            <a:spLocks noGrp="1"/>
          </p:cNvSpPr>
          <p:nvPr>
            <p:ph type="body" idx="1"/>
          </p:nvPr>
        </p:nvSpPr>
        <p:spPr>
          <a:xfrm>
            <a:off x="861060" y="1314344"/>
            <a:ext cx="4686300" cy="57666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297D53"/>
              </a:buClr>
              <a:buSzPts val="2590"/>
              <a:buFont typeface="Georgia"/>
              <a:buNone/>
            </a:pPr>
            <a:r>
              <a:rPr lang="en-US" sz="2400" b="1" i="0" u="none" strike="noStrike" cap="none" dirty="0">
                <a:solidFill>
                  <a:schemeClr val="dk2"/>
                </a:solidFill>
                <a:sym typeface="Calibri"/>
              </a:rPr>
              <a:t>Chris Anderson</a:t>
            </a:r>
            <a:endParaRPr sz="2400" dirty="0"/>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4-H Youth Development Specialist, Animal Science</a:t>
            </a:r>
            <a:endParaRPr sz="2400" dirty="0"/>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Email: </a:t>
            </a:r>
            <a:r>
              <a:rPr lang="en-US" sz="2400" b="0" i="0" u="sng" strike="noStrike" cap="none" dirty="0">
                <a:solidFill>
                  <a:schemeClr val="hlink"/>
                </a:solidFill>
                <a:sym typeface="Calibri"/>
                <a:hlinkClick r:id="rId3"/>
              </a:rPr>
              <a:t>canders2@umd.edu</a:t>
            </a:r>
            <a:r>
              <a:rPr lang="en-US" sz="2400" b="0" i="0" u="none" strike="noStrike" cap="none" dirty="0">
                <a:solidFill>
                  <a:schemeClr val="dk2"/>
                </a:solidFill>
                <a:sym typeface="Calibri"/>
              </a:rPr>
              <a:t> </a:t>
            </a:r>
            <a:endParaRPr sz="2400" b="0" i="0" u="none" strike="noStrike" cap="none" dirty="0">
              <a:solidFill>
                <a:schemeClr val="dk2"/>
              </a:solidFill>
              <a:sym typeface="Calibri"/>
            </a:endParaRPr>
          </a:p>
          <a:p>
            <a:pPr marL="0" marR="0" lvl="0" indent="0" algn="l" rtl="0">
              <a:lnSpc>
                <a:spcPct val="80000"/>
              </a:lnSpc>
              <a:spcBef>
                <a:spcPts val="300"/>
              </a:spcBef>
              <a:spcAft>
                <a:spcPts val="0"/>
              </a:spcAft>
              <a:buClr>
                <a:srgbClr val="297D53"/>
              </a:buClr>
              <a:buSzPts val="2590"/>
              <a:buFont typeface="Georgia"/>
              <a:buNone/>
            </a:pPr>
            <a:endParaRPr sz="2400" dirty="0"/>
          </a:p>
          <a:p>
            <a:pPr marL="0" lvl="0" indent="0" algn="l" rtl="0">
              <a:lnSpc>
                <a:spcPct val="80000"/>
              </a:lnSpc>
              <a:spcBef>
                <a:spcPts val="300"/>
              </a:spcBef>
              <a:spcAft>
                <a:spcPts val="0"/>
              </a:spcAft>
              <a:buClr>
                <a:srgbClr val="297D53"/>
              </a:buClr>
              <a:buSzPts val="2590"/>
              <a:buFont typeface="Georgia"/>
              <a:buNone/>
            </a:pPr>
            <a:r>
              <a:rPr lang="en-US" sz="2400" b="1" dirty="0"/>
              <a:t>April Barczewski </a:t>
            </a:r>
            <a:endParaRPr sz="2400" b="1" dirty="0"/>
          </a:p>
          <a:p>
            <a:pPr marL="0" lvl="0" indent="0" algn="l" rtl="0">
              <a:lnSpc>
                <a:spcPct val="80000"/>
              </a:lnSpc>
              <a:spcBef>
                <a:spcPts val="300"/>
              </a:spcBef>
              <a:spcAft>
                <a:spcPts val="0"/>
              </a:spcAft>
              <a:buClr>
                <a:srgbClr val="297D53"/>
              </a:buClr>
              <a:buSzPts val="2590"/>
              <a:buFont typeface="Georgia"/>
              <a:buNone/>
            </a:pPr>
            <a:r>
              <a:rPr lang="en-US" sz="2400" dirty="0"/>
              <a:t>4-H Youth Development Educator </a:t>
            </a:r>
            <a:endParaRPr sz="2400" dirty="0"/>
          </a:p>
          <a:p>
            <a:pPr marL="0" lvl="0" indent="0" algn="l" rtl="0">
              <a:lnSpc>
                <a:spcPct val="80000"/>
              </a:lnSpc>
              <a:spcBef>
                <a:spcPts val="300"/>
              </a:spcBef>
              <a:spcAft>
                <a:spcPts val="0"/>
              </a:spcAft>
              <a:buClr>
                <a:srgbClr val="297D53"/>
              </a:buClr>
              <a:buSzPts val="2590"/>
              <a:buFont typeface="Georgia"/>
              <a:buNone/>
            </a:pPr>
            <a:r>
              <a:rPr lang="en-US" sz="2400" dirty="0"/>
              <a:t>Email: adhall@umd.edu</a:t>
            </a:r>
            <a:endParaRPr sz="2400" dirty="0"/>
          </a:p>
          <a:p>
            <a:pPr marL="0" marR="0" lvl="0" indent="0" algn="l" rtl="0">
              <a:lnSpc>
                <a:spcPct val="80000"/>
              </a:lnSpc>
              <a:spcBef>
                <a:spcPts val="300"/>
              </a:spcBef>
              <a:spcAft>
                <a:spcPts val="0"/>
              </a:spcAft>
              <a:buClr>
                <a:srgbClr val="297D53"/>
              </a:buClr>
              <a:buSzPts val="2590"/>
              <a:buFont typeface="Georgia"/>
              <a:buNone/>
            </a:pPr>
            <a:endParaRPr sz="2400" b="0" i="0" u="none" strike="noStrike" cap="none" dirty="0">
              <a:solidFill>
                <a:schemeClr val="dk2"/>
              </a:solidFill>
              <a:sym typeface="Calibri"/>
            </a:endParaRPr>
          </a:p>
          <a:p>
            <a:pPr marL="0" marR="0" lvl="0" indent="0" algn="l" rtl="0">
              <a:lnSpc>
                <a:spcPct val="80000"/>
              </a:lnSpc>
              <a:spcBef>
                <a:spcPts val="300"/>
              </a:spcBef>
              <a:spcAft>
                <a:spcPts val="0"/>
              </a:spcAft>
              <a:buClr>
                <a:srgbClr val="297D53"/>
              </a:buClr>
              <a:buSzPts val="2590"/>
              <a:buFont typeface="Georgia"/>
              <a:buNone/>
            </a:pPr>
            <a:r>
              <a:rPr lang="en-US" sz="2400" b="1" i="0" u="none" strike="noStrike" cap="none" dirty="0">
                <a:solidFill>
                  <a:schemeClr val="dk2"/>
                </a:solidFill>
                <a:sym typeface="Calibri"/>
              </a:rPr>
              <a:t>Sheryl Bennett</a:t>
            </a:r>
            <a:endParaRPr sz="2400" b="1" i="0" u="none" strike="noStrike" cap="none" dirty="0">
              <a:solidFill>
                <a:schemeClr val="dk2"/>
              </a:solidFill>
              <a:sym typeface="Calibri"/>
            </a:endParaRPr>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4-H Youth Development Educator </a:t>
            </a:r>
            <a:endParaRPr sz="2400" dirty="0"/>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Email: </a:t>
            </a:r>
            <a:r>
              <a:rPr lang="en-US" sz="2400" b="0" i="0" u="sng" strike="noStrike" cap="none" dirty="0">
                <a:solidFill>
                  <a:schemeClr val="hlink"/>
                </a:solidFill>
                <a:sym typeface="Calibri"/>
                <a:hlinkClick r:id="rId4"/>
              </a:rPr>
              <a:t>sherylb@umd.edu</a:t>
            </a:r>
            <a:endParaRPr sz="2400" b="0" i="0" u="none" strike="noStrike" cap="none" dirty="0">
              <a:solidFill>
                <a:schemeClr val="dk2"/>
              </a:solidFill>
              <a:sym typeface="Calibri"/>
            </a:endParaRPr>
          </a:p>
          <a:p>
            <a:pPr marL="0" marR="0" lvl="0" indent="0" algn="l" rtl="0">
              <a:lnSpc>
                <a:spcPct val="80000"/>
              </a:lnSpc>
              <a:spcBef>
                <a:spcPts val="300"/>
              </a:spcBef>
              <a:spcAft>
                <a:spcPts val="0"/>
              </a:spcAft>
              <a:buClr>
                <a:srgbClr val="297D53"/>
              </a:buClr>
              <a:buSzPts val="2590"/>
              <a:buFont typeface="Georgia"/>
              <a:buNone/>
            </a:pPr>
            <a:endParaRPr sz="2400" b="0" i="0" u="none" strike="noStrike" cap="none" dirty="0">
              <a:solidFill>
                <a:schemeClr val="dk2"/>
              </a:solidFill>
              <a:sym typeface="Calibri"/>
            </a:endParaRPr>
          </a:p>
          <a:p>
            <a:pPr marL="0" marR="0" lvl="0" indent="0" algn="l" rtl="0">
              <a:lnSpc>
                <a:spcPct val="80000"/>
              </a:lnSpc>
              <a:spcBef>
                <a:spcPts val="300"/>
              </a:spcBef>
              <a:spcAft>
                <a:spcPts val="0"/>
              </a:spcAft>
              <a:buClr>
                <a:srgbClr val="297D53"/>
              </a:buClr>
              <a:buSzPts val="2590"/>
              <a:buFont typeface="Georgia"/>
              <a:buNone/>
            </a:pPr>
            <a:r>
              <a:rPr lang="en-US" sz="2400" b="1" i="0" u="none" strike="noStrike" cap="none" dirty="0">
                <a:solidFill>
                  <a:schemeClr val="dk2"/>
                </a:solidFill>
              </a:rPr>
              <a:t>Ashley Travis</a:t>
            </a:r>
            <a:endParaRPr sz="2400" b="1" dirty="0"/>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4-H Youth Development Educator</a:t>
            </a:r>
            <a:endParaRPr sz="2400" dirty="0"/>
          </a:p>
          <a:p>
            <a:pPr marL="0" marR="0" lvl="0" indent="0" algn="l" rtl="0">
              <a:lnSpc>
                <a:spcPct val="80000"/>
              </a:lnSpc>
              <a:spcBef>
                <a:spcPts val="300"/>
              </a:spcBef>
              <a:spcAft>
                <a:spcPts val="0"/>
              </a:spcAft>
              <a:buClr>
                <a:srgbClr val="297D53"/>
              </a:buClr>
              <a:buSzPts val="2590"/>
              <a:buFont typeface="Georgia"/>
              <a:buNone/>
            </a:pPr>
            <a:r>
              <a:rPr lang="en-US" sz="2400" b="0" i="0" u="none" strike="noStrike" cap="none" dirty="0">
                <a:solidFill>
                  <a:schemeClr val="dk2"/>
                </a:solidFill>
                <a:sym typeface="Calibri"/>
              </a:rPr>
              <a:t>Email: </a:t>
            </a:r>
            <a:r>
              <a:rPr lang="en-US" sz="2400" b="0" i="0" u="sng" strike="noStrike" cap="none" dirty="0">
                <a:solidFill>
                  <a:schemeClr val="hlink"/>
                </a:solidFill>
                <a:sym typeface="Calibri"/>
                <a:hlinkClick r:id="rId5"/>
              </a:rPr>
              <a:t>ashley90@umd.edu</a:t>
            </a:r>
            <a:r>
              <a:rPr lang="en-US" sz="2400" b="0" i="0" u="none" strike="noStrike" cap="none" dirty="0">
                <a:solidFill>
                  <a:schemeClr val="dk2"/>
                </a:solidFill>
                <a:sym typeface="Calibri"/>
              </a:rPr>
              <a:t> </a:t>
            </a:r>
            <a:endParaRPr sz="2400" b="0" i="0" u="none" strike="noStrike" cap="none" dirty="0">
              <a:solidFill>
                <a:schemeClr val="dk2"/>
              </a:solidFill>
              <a:sym typeface="Calibri"/>
            </a:endParaRPr>
          </a:p>
        </p:txBody>
      </p:sp>
      <p:sp>
        <p:nvSpPr>
          <p:cNvPr id="352" name="Google Shape;352;p40"/>
          <p:cNvSpPr txBox="1"/>
          <p:nvPr/>
        </p:nvSpPr>
        <p:spPr>
          <a:xfrm>
            <a:off x="6568440" y="1844040"/>
            <a:ext cx="5212080" cy="414528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MD AH&amp;QA </a:t>
            </a:r>
            <a:r>
              <a:rPr lang="en-US" sz="2400" b="0" i="0" u="none" strike="noStrike" cap="none" dirty="0">
                <a:solidFill>
                  <a:schemeClr val="dk1"/>
                </a:solidFill>
                <a:latin typeface="Calibri"/>
                <a:ea typeface="Calibri"/>
                <a:cs typeface="Calibri"/>
                <a:sym typeface="Calibri"/>
              </a:rPr>
              <a:t>Program was recognized by NAE4HA in 2012</a:t>
            </a:r>
            <a:r>
              <a:rPr lang="en-US" sz="2400" dirty="0">
                <a:solidFill>
                  <a:schemeClr val="dk1"/>
                </a:solidFill>
                <a:latin typeface="Calibri"/>
                <a:ea typeface="Calibri"/>
                <a:cs typeface="Calibri"/>
                <a:sym typeface="Calibri"/>
              </a:rPr>
              <a:t>:</a:t>
            </a:r>
            <a:r>
              <a:rPr lang="en-US" sz="2400" b="0" i="0" u="none" strike="noStrike" cap="none" dirty="0">
                <a:solidFill>
                  <a:schemeClr val="dk1"/>
                </a:solidFill>
                <a:latin typeface="Calibri"/>
                <a:ea typeface="Calibri"/>
                <a:cs typeface="Calibri"/>
                <a:sym typeface="Calibri"/>
              </a:rPr>
              <a:t> 	</a:t>
            </a:r>
            <a:endParaRPr sz="2400" dirty="0"/>
          </a:p>
          <a:p>
            <a:pPr marL="285750" marR="0" lvl="0" indent="-285750" algn="l" rtl="0">
              <a:spcBef>
                <a:spcPts val="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National Communicator Award - Media Presentation Team</a:t>
            </a:r>
            <a:endParaRPr sz="2400" dirty="0"/>
          </a:p>
          <a:p>
            <a:pPr marL="285750" marR="0" lvl="0" indent="-285750" algn="l" rtl="0">
              <a:spcBef>
                <a:spcPts val="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Regional Animal Science Program Award</a:t>
            </a:r>
            <a:endParaRPr sz="2400" dirty="0"/>
          </a:p>
          <a:p>
            <a:pPr marL="285750" marR="0" lvl="0" indent="-285750" algn="l" rtl="0">
              <a:spcBef>
                <a:spcPts val="0"/>
              </a:spcBef>
              <a:spcAft>
                <a:spcPts val="0"/>
              </a:spcAft>
              <a:buClr>
                <a:schemeClr val="dk1"/>
              </a:buClr>
              <a:buSzPts val="1800"/>
              <a:buFont typeface="Arial"/>
              <a:buChar char="•"/>
            </a:pPr>
            <a:r>
              <a:rPr lang="en-US" sz="2400" b="0" i="0" u="none" strike="noStrike" cap="none" dirty="0">
                <a:solidFill>
                  <a:schemeClr val="dk1"/>
                </a:solidFill>
                <a:latin typeface="Calibri"/>
                <a:ea typeface="Calibri"/>
                <a:cs typeface="Calibri"/>
                <a:sym typeface="Calibri"/>
              </a:rPr>
              <a:t>Regional Technology Team Award</a:t>
            </a:r>
            <a:endParaRPr sz="24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41"/>
          <p:cNvSpPr txBox="1">
            <a:spLocks noGrp="1"/>
          </p:cNvSpPr>
          <p:nvPr>
            <p:ph type="title"/>
          </p:nvPr>
        </p:nvSpPr>
        <p:spPr>
          <a:xfrm>
            <a:off x="609600" y="612648"/>
            <a:ext cx="10972800" cy="1066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b="1"/>
              <a:t>References</a:t>
            </a:r>
            <a:endParaRPr b="1"/>
          </a:p>
        </p:txBody>
      </p:sp>
      <p:sp>
        <p:nvSpPr>
          <p:cNvPr id="359" name="Google Shape;359;p41"/>
          <p:cNvSpPr txBox="1">
            <a:spLocks noGrp="1"/>
          </p:cNvSpPr>
          <p:nvPr>
            <p:ph type="body" idx="1"/>
          </p:nvPr>
        </p:nvSpPr>
        <p:spPr>
          <a:xfrm>
            <a:off x="609600" y="2029291"/>
            <a:ext cx="10972800" cy="4325100"/>
          </a:xfrm>
          <a:prstGeom prst="rect">
            <a:avLst/>
          </a:prstGeom>
        </p:spPr>
        <p:txBody>
          <a:bodyPr spcFirstLastPara="1" wrap="square" lIns="91425" tIns="45700" rIns="91425" bIns="45700" anchor="t" anchorCtr="0">
            <a:noAutofit/>
          </a:bodyPr>
          <a:lstStyle/>
          <a:p>
            <a:pPr marL="0" lvl="0" indent="0" algn="l" rtl="0">
              <a:spcBef>
                <a:spcPts val="300"/>
              </a:spcBef>
              <a:spcAft>
                <a:spcPts val="0"/>
              </a:spcAft>
              <a:buNone/>
            </a:pPr>
            <a:r>
              <a:rPr lang="en-US" sz="2400" dirty="0" err="1"/>
              <a:t>Nold</a:t>
            </a:r>
            <a:r>
              <a:rPr lang="en-US" sz="2400" dirty="0"/>
              <a:t>, R., &amp; Hanson, D. (2001). Effectiveness of quality assurance training for youth. </a:t>
            </a:r>
            <a:r>
              <a:rPr lang="en-US" sz="2400" i="1" dirty="0"/>
              <a:t>Journal of Extension </a:t>
            </a:r>
            <a:r>
              <a:rPr lang="en-US" sz="2400" dirty="0"/>
              <a:t>[On-line], 39(2). Retrieved from: http://joe.org/joe/2001april/a4.html </a:t>
            </a:r>
            <a:endParaRPr sz="2400" dirty="0"/>
          </a:p>
          <a:p>
            <a:pPr marL="0" lvl="0" indent="0" algn="l" rtl="0">
              <a:spcBef>
                <a:spcPts val="300"/>
              </a:spcBef>
              <a:spcAft>
                <a:spcPts val="0"/>
              </a:spcAft>
              <a:buNone/>
            </a:pPr>
            <a:endParaRPr sz="2400" dirty="0"/>
          </a:p>
          <a:p>
            <a:pPr marL="0" lvl="0" indent="0" algn="l" rtl="0">
              <a:spcBef>
                <a:spcPts val="300"/>
              </a:spcBef>
              <a:spcAft>
                <a:spcPts val="0"/>
              </a:spcAft>
              <a:buNone/>
            </a:pPr>
            <a:r>
              <a:rPr lang="en-US" sz="2400" dirty="0" err="1"/>
              <a:t>Nold</a:t>
            </a:r>
            <a:r>
              <a:rPr lang="en-US" sz="2400" dirty="0"/>
              <a:t>, R., </a:t>
            </a:r>
            <a:r>
              <a:rPr lang="en-US" sz="2400" dirty="0" err="1"/>
              <a:t>Fassett</a:t>
            </a:r>
            <a:r>
              <a:rPr lang="en-US" sz="2400" dirty="0"/>
              <a:t>, J., Rockwell, S. (2005). Assuring Youth Raising Livestock for Food Produce a Quality Product. </a:t>
            </a:r>
            <a:r>
              <a:rPr lang="en-US" sz="2400" i="1" dirty="0"/>
              <a:t>Journal of Extension</a:t>
            </a:r>
            <a:r>
              <a:rPr lang="en-US" sz="2400" dirty="0"/>
              <a:t> [On-line], 43(1). Retrieved from: http://www.joe.org/joe/2005february/rb7.php</a:t>
            </a:r>
            <a:endParaRPr sz="2400" dirty="0"/>
          </a:p>
          <a:p>
            <a:pPr marL="0" lvl="0" indent="0" algn="l" rtl="0">
              <a:spcBef>
                <a:spcPts val="300"/>
              </a:spcBef>
              <a:spcAft>
                <a:spcPts val="0"/>
              </a:spcAft>
              <a:buNone/>
            </a:pPr>
            <a:endParaRPr sz="2400" dirty="0"/>
          </a:p>
          <a:p>
            <a:pPr marL="0" lvl="0" indent="0" algn="l" rtl="0">
              <a:spcBef>
                <a:spcPts val="300"/>
              </a:spcBef>
              <a:spcAft>
                <a:spcPts val="0"/>
              </a:spcAft>
              <a:buNone/>
            </a:pPr>
            <a:r>
              <a:rPr lang="en-US" sz="2400" dirty="0"/>
              <a:t>Chin Young, J., Manton, L. M., Worker, S. M., &amp; Martin, A. C. (2014). Effective, Efficient Online Training in Cooperative Extension, </a:t>
            </a:r>
            <a:r>
              <a:rPr lang="en-US" sz="2400" i="1" dirty="0"/>
              <a:t>Journal of Youth Development</a:t>
            </a:r>
            <a:r>
              <a:rPr lang="en-US" sz="2400" dirty="0"/>
              <a:t>, 9(3). Retrieved from: https://jyd.pitt.edu/ojs/jyd/article/view/51/37</a:t>
            </a:r>
            <a:endParaRPr sz="2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3"/>
          <p:cNvSpPr txBox="1">
            <a:spLocks noGrp="1"/>
          </p:cNvSpPr>
          <p:nvPr>
            <p:ph type="body" idx="1"/>
          </p:nvPr>
        </p:nvSpPr>
        <p:spPr>
          <a:xfrm>
            <a:off x="609600" y="1964593"/>
            <a:ext cx="10972800" cy="4893407"/>
          </a:xfrm>
          <a:prstGeom prst="rect">
            <a:avLst/>
          </a:prstGeom>
          <a:noFill/>
          <a:ln>
            <a:noFill/>
          </a:ln>
        </p:spPr>
        <p:txBody>
          <a:bodyPr spcFirstLastPara="1" wrap="square" lIns="91425" tIns="45700" rIns="91425" bIns="45700" anchor="t" anchorCtr="0">
            <a:noAutofit/>
          </a:bodyPr>
          <a:lstStyle/>
          <a:p>
            <a:pPr marL="365760" marR="0" lvl="0" indent="-256032" algn="l" rtl="0">
              <a:lnSpc>
                <a:spcPct val="80000"/>
              </a:lnSpc>
              <a:spcBef>
                <a:spcPts val="0"/>
              </a:spcBef>
              <a:spcAft>
                <a:spcPts val="0"/>
              </a:spcAft>
              <a:buClr>
                <a:srgbClr val="297D53"/>
              </a:buClr>
              <a:buSzPts val="2170"/>
              <a:buFont typeface="Georgia"/>
              <a:buChar char="•"/>
            </a:pPr>
            <a:r>
              <a:rPr lang="en-US" sz="2170" b="1" i="0" u="none" strike="noStrike" cap="none" dirty="0">
                <a:solidFill>
                  <a:schemeClr val="dk2"/>
                </a:solidFill>
                <a:latin typeface="Calibri"/>
                <a:ea typeface="Calibri"/>
                <a:cs typeface="Calibri"/>
                <a:sym typeface="Calibri"/>
              </a:rPr>
              <a:t>(2010) - Maryland 4-H Online Animal Husbandry and Quality Assurance Training.</a:t>
            </a:r>
            <a:r>
              <a:rPr lang="en-US" sz="2170" b="0" i="0" u="none" strike="noStrike" cap="none" dirty="0">
                <a:solidFill>
                  <a:schemeClr val="dk2"/>
                </a:solidFill>
                <a:latin typeface="Calibri"/>
                <a:ea typeface="Calibri"/>
                <a:cs typeface="Calibri"/>
                <a:sym typeface="Calibri"/>
              </a:rPr>
              <a:t> </a:t>
            </a:r>
            <a:endParaRPr sz="2170" dirty="0"/>
          </a:p>
          <a:p>
            <a:pPr marL="658368" marR="0" lvl="1" indent="-219582" algn="l" rtl="0">
              <a:lnSpc>
                <a:spcPct val="80000"/>
              </a:lnSpc>
              <a:spcBef>
                <a:spcPts val="0"/>
              </a:spcBef>
              <a:spcAft>
                <a:spcPts val="0"/>
              </a:spcAft>
              <a:buClr>
                <a:srgbClr val="297D53"/>
              </a:buClr>
              <a:buSzPts val="2170"/>
              <a:buFont typeface="Georgia"/>
              <a:buChar char="▫"/>
            </a:pPr>
            <a:r>
              <a:rPr lang="en-US" sz="2015" b="0" i="0" u="none" strike="noStrike" cap="none" dirty="0">
                <a:solidFill>
                  <a:schemeClr val="dk2"/>
                </a:solidFill>
                <a:latin typeface="Calibri"/>
                <a:ea typeface="Calibri"/>
                <a:cs typeface="Calibri"/>
                <a:sym typeface="Calibri"/>
              </a:rPr>
              <a:t>Anderson, C., Ashby, L., </a:t>
            </a:r>
            <a:r>
              <a:rPr lang="en-US" sz="2015" b="0" i="0" u="none" strike="noStrike" cap="none" dirty="0" err="1">
                <a:solidFill>
                  <a:schemeClr val="dk2"/>
                </a:solidFill>
                <a:latin typeface="Calibri"/>
                <a:ea typeface="Calibri"/>
                <a:cs typeface="Calibri"/>
                <a:sym typeface="Calibri"/>
              </a:rPr>
              <a:t>Axline</a:t>
            </a:r>
            <a:r>
              <a:rPr lang="en-US" sz="2015" b="0" i="0" u="none" strike="noStrike" cap="none" dirty="0">
                <a:solidFill>
                  <a:schemeClr val="dk2"/>
                </a:solidFill>
                <a:latin typeface="Calibri"/>
                <a:ea typeface="Calibri"/>
                <a:cs typeface="Calibri"/>
                <a:sym typeface="Calibri"/>
              </a:rPr>
              <a:t>, D., Barczewski, A., Bennett, S. &amp; Shute, M. </a:t>
            </a:r>
            <a:endParaRPr sz="2015" b="0" i="0" u="none" strike="noStrike" cap="none" dirty="0">
              <a:solidFill>
                <a:schemeClr val="dk2"/>
              </a:solidFill>
              <a:latin typeface="Calibri"/>
              <a:ea typeface="Calibri"/>
              <a:cs typeface="Calibri"/>
              <a:sym typeface="Calibri"/>
            </a:endParaRPr>
          </a:p>
          <a:p>
            <a:pPr marL="365760" marR="0" lvl="0" indent="-256031" algn="l" rtl="0">
              <a:lnSpc>
                <a:spcPct val="80000"/>
              </a:lnSpc>
              <a:spcBef>
                <a:spcPts val="300"/>
              </a:spcBef>
              <a:spcAft>
                <a:spcPts val="0"/>
              </a:spcAft>
              <a:buClr>
                <a:srgbClr val="297D53"/>
              </a:buClr>
              <a:buSzPts val="2170"/>
              <a:buFont typeface="Georgia"/>
              <a:buChar char="•"/>
            </a:pPr>
            <a:r>
              <a:rPr lang="en-US" sz="2170" b="1" i="0" u="none" strike="noStrike" cap="none" dirty="0">
                <a:solidFill>
                  <a:schemeClr val="dk2"/>
                </a:solidFill>
                <a:latin typeface="Calibri"/>
                <a:ea typeface="Calibri"/>
                <a:cs typeface="Calibri"/>
                <a:sym typeface="Calibri"/>
              </a:rPr>
              <a:t>(2011) - Camelid, Horse, and Dairy Modules for Maryland 4-H Online Animal Husbandry and Quality Assurance Training</a:t>
            </a:r>
            <a:r>
              <a:rPr lang="en-US" sz="2170" b="0" i="0" u="none" strike="noStrike" cap="none" dirty="0">
                <a:solidFill>
                  <a:schemeClr val="dk2"/>
                </a:solidFill>
                <a:latin typeface="Calibri"/>
                <a:ea typeface="Calibri"/>
                <a:cs typeface="Calibri"/>
                <a:sym typeface="Calibri"/>
              </a:rPr>
              <a:t>. </a:t>
            </a:r>
            <a:endParaRPr sz="2170" b="0" i="0" u="none" strike="noStrike" cap="none" dirty="0">
              <a:solidFill>
                <a:schemeClr val="dk2"/>
              </a:solidFill>
              <a:latin typeface="Calibri"/>
              <a:ea typeface="Calibri"/>
              <a:cs typeface="Calibri"/>
              <a:sym typeface="Calibri"/>
            </a:endParaRPr>
          </a:p>
          <a:p>
            <a:pPr marL="658368" marR="0" lvl="1" indent="-246887" algn="l" rtl="0">
              <a:lnSpc>
                <a:spcPct val="80000"/>
              </a:lnSpc>
              <a:spcBef>
                <a:spcPts val="300"/>
              </a:spcBef>
              <a:spcAft>
                <a:spcPts val="0"/>
              </a:spcAft>
              <a:buClr>
                <a:srgbClr val="4A7B29"/>
              </a:buClr>
              <a:buSzPts val="2015"/>
              <a:buFont typeface="Georgia"/>
              <a:buChar char="▫"/>
            </a:pPr>
            <a:r>
              <a:rPr lang="en-US" sz="2015" b="0" i="0" u="none" strike="noStrike" cap="none" dirty="0">
                <a:solidFill>
                  <a:schemeClr val="dk2"/>
                </a:solidFill>
                <a:latin typeface="Calibri"/>
                <a:ea typeface="Calibri"/>
                <a:cs typeface="Calibri"/>
                <a:sym typeface="Calibri"/>
              </a:rPr>
              <a:t>Anderson, C., Ashby, L., </a:t>
            </a:r>
            <a:r>
              <a:rPr lang="en-US" sz="2015" b="0" i="0" u="none" strike="noStrike" cap="none" dirty="0" err="1">
                <a:solidFill>
                  <a:schemeClr val="dk2"/>
                </a:solidFill>
                <a:latin typeface="Calibri"/>
                <a:ea typeface="Calibri"/>
                <a:cs typeface="Calibri"/>
                <a:sym typeface="Calibri"/>
              </a:rPr>
              <a:t>Axline</a:t>
            </a:r>
            <a:r>
              <a:rPr lang="en-US" sz="2015" b="0" i="0" u="none" strike="noStrike" cap="none" dirty="0">
                <a:solidFill>
                  <a:schemeClr val="dk2"/>
                </a:solidFill>
                <a:latin typeface="Calibri"/>
                <a:ea typeface="Calibri"/>
                <a:cs typeface="Calibri"/>
                <a:sym typeface="Calibri"/>
              </a:rPr>
              <a:t>, D., Barczewski, A., Bennett, S., Finucane, K., Shute, M. </a:t>
            </a:r>
            <a:endParaRPr sz="2015" b="0" i="0" u="none" strike="noStrike" cap="none" dirty="0">
              <a:solidFill>
                <a:schemeClr val="dk2"/>
              </a:solidFill>
              <a:latin typeface="Calibri"/>
              <a:ea typeface="Calibri"/>
              <a:cs typeface="Calibri"/>
              <a:sym typeface="Calibri"/>
            </a:endParaRPr>
          </a:p>
          <a:p>
            <a:pPr marL="365760" marR="0" lvl="0" indent="-256031" algn="l" rtl="0">
              <a:lnSpc>
                <a:spcPct val="80000"/>
              </a:lnSpc>
              <a:spcBef>
                <a:spcPts val="300"/>
              </a:spcBef>
              <a:spcAft>
                <a:spcPts val="0"/>
              </a:spcAft>
              <a:buClr>
                <a:srgbClr val="297D53"/>
              </a:buClr>
              <a:buSzPts val="2170"/>
              <a:buFont typeface="Georgia"/>
              <a:buChar char="•"/>
            </a:pPr>
            <a:r>
              <a:rPr lang="en-US" sz="2170" b="1" i="0" u="none" strike="noStrike" cap="none" dirty="0">
                <a:solidFill>
                  <a:schemeClr val="dk2"/>
                </a:solidFill>
                <a:latin typeface="Calibri"/>
                <a:ea typeface="Calibri"/>
                <a:cs typeface="Calibri"/>
                <a:sym typeface="Calibri"/>
              </a:rPr>
              <a:t>(2013) - Junior Member Module for Maryland 4-H Online Animal Husbandry and Quality Assurance Training</a:t>
            </a:r>
            <a:r>
              <a:rPr lang="en-US" sz="2170" b="0" i="0" u="none" strike="noStrike" cap="none" dirty="0">
                <a:solidFill>
                  <a:schemeClr val="dk2"/>
                </a:solidFill>
                <a:latin typeface="Calibri"/>
                <a:ea typeface="Calibri"/>
                <a:cs typeface="Calibri"/>
                <a:sym typeface="Calibri"/>
              </a:rPr>
              <a:t>. </a:t>
            </a:r>
            <a:endParaRPr sz="2170" b="0" i="0" u="none" strike="noStrike" cap="none" dirty="0">
              <a:solidFill>
                <a:schemeClr val="dk2"/>
              </a:solidFill>
              <a:latin typeface="Calibri"/>
              <a:ea typeface="Calibri"/>
              <a:cs typeface="Calibri"/>
              <a:sym typeface="Calibri"/>
            </a:endParaRPr>
          </a:p>
          <a:p>
            <a:pPr marL="658368" marR="0" lvl="1" indent="-246887" algn="l" rtl="0">
              <a:lnSpc>
                <a:spcPct val="80000"/>
              </a:lnSpc>
              <a:spcBef>
                <a:spcPts val="300"/>
              </a:spcBef>
              <a:spcAft>
                <a:spcPts val="0"/>
              </a:spcAft>
              <a:buClr>
                <a:srgbClr val="4A7B29"/>
              </a:buClr>
              <a:buSzPts val="2015"/>
              <a:buFont typeface="Georgia"/>
              <a:buChar char="▫"/>
            </a:pPr>
            <a:r>
              <a:rPr lang="en-US" sz="2015" b="0" i="0" u="none" strike="noStrike" cap="none" dirty="0">
                <a:solidFill>
                  <a:schemeClr val="dk2"/>
                </a:solidFill>
                <a:latin typeface="Calibri"/>
                <a:ea typeface="Calibri"/>
                <a:cs typeface="Calibri"/>
                <a:sym typeface="Calibri"/>
              </a:rPr>
              <a:t>Anderson, C., Ashby, L., </a:t>
            </a:r>
            <a:r>
              <a:rPr lang="en-US" sz="2015" b="0" i="0" u="none" strike="noStrike" cap="none" dirty="0" err="1">
                <a:solidFill>
                  <a:schemeClr val="dk2"/>
                </a:solidFill>
                <a:latin typeface="Calibri"/>
                <a:ea typeface="Calibri"/>
                <a:cs typeface="Calibri"/>
                <a:sym typeface="Calibri"/>
              </a:rPr>
              <a:t>Axline</a:t>
            </a:r>
            <a:r>
              <a:rPr lang="en-US" sz="2015" b="0" i="0" u="none" strike="noStrike" cap="none" dirty="0">
                <a:solidFill>
                  <a:schemeClr val="dk2"/>
                </a:solidFill>
                <a:latin typeface="Calibri"/>
                <a:ea typeface="Calibri"/>
                <a:cs typeface="Calibri"/>
                <a:sym typeface="Calibri"/>
              </a:rPr>
              <a:t>, D., Barczewski, A., Bennett, S. &amp; </a:t>
            </a:r>
            <a:r>
              <a:rPr lang="en-US" sz="2015" b="0" i="0" u="none" strike="noStrike" cap="none" dirty="0" err="1">
                <a:solidFill>
                  <a:schemeClr val="dk2"/>
                </a:solidFill>
                <a:latin typeface="Calibri"/>
                <a:ea typeface="Calibri"/>
                <a:cs typeface="Calibri"/>
                <a:sym typeface="Calibri"/>
              </a:rPr>
              <a:t>LaVigna</a:t>
            </a:r>
            <a:r>
              <a:rPr lang="en-US" sz="2015" b="0" i="0" u="none" strike="noStrike" cap="none" dirty="0">
                <a:solidFill>
                  <a:schemeClr val="dk2"/>
                </a:solidFill>
                <a:latin typeface="Calibri"/>
                <a:ea typeface="Calibri"/>
                <a:cs typeface="Calibri"/>
                <a:sym typeface="Calibri"/>
              </a:rPr>
              <a:t>, A. </a:t>
            </a:r>
            <a:endParaRPr sz="2015" b="0" i="0" u="none" strike="noStrike" cap="none" dirty="0">
              <a:solidFill>
                <a:schemeClr val="dk2"/>
              </a:solidFill>
              <a:latin typeface="Calibri"/>
              <a:ea typeface="Calibri"/>
              <a:cs typeface="Calibri"/>
              <a:sym typeface="Calibri"/>
            </a:endParaRPr>
          </a:p>
          <a:p>
            <a:pPr marL="365760" marR="0" lvl="0" indent="-256032" algn="l" rtl="0">
              <a:lnSpc>
                <a:spcPct val="80000"/>
              </a:lnSpc>
              <a:spcBef>
                <a:spcPts val="300"/>
              </a:spcBef>
              <a:spcAft>
                <a:spcPts val="0"/>
              </a:spcAft>
              <a:buClr>
                <a:srgbClr val="297D53"/>
              </a:buClr>
              <a:buSzPts val="2170"/>
              <a:buFont typeface="Georgia"/>
              <a:buChar char="•"/>
            </a:pPr>
            <a:r>
              <a:rPr lang="en-US" sz="2170" b="1" i="0" u="none" strike="noStrike" cap="none" dirty="0">
                <a:solidFill>
                  <a:schemeClr val="dk2"/>
                </a:solidFill>
                <a:latin typeface="Calibri"/>
                <a:ea typeface="Calibri"/>
                <a:cs typeface="Calibri"/>
                <a:sym typeface="Calibri"/>
              </a:rPr>
              <a:t>(2015) - Maryland and West Virginia 4-H/FFA Online Animal Husbandry and Quality Assurance Training</a:t>
            </a:r>
            <a:r>
              <a:rPr lang="en-US" sz="2170" b="0" i="0" u="none" strike="noStrike" cap="none" dirty="0">
                <a:solidFill>
                  <a:schemeClr val="dk2"/>
                </a:solidFill>
                <a:latin typeface="Calibri"/>
                <a:ea typeface="Calibri"/>
                <a:cs typeface="Calibri"/>
                <a:sym typeface="Calibri"/>
              </a:rPr>
              <a:t>. </a:t>
            </a:r>
            <a:endParaRPr sz="2170" dirty="0"/>
          </a:p>
          <a:p>
            <a:pPr marL="658368" marR="0" lvl="1" indent="-219582" algn="l" rtl="0">
              <a:lnSpc>
                <a:spcPct val="80000"/>
              </a:lnSpc>
              <a:spcBef>
                <a:spcPts val="300"/>
              </a:spcBef>
              <a:spcAft>
                <a:spcPts val="0"/>
              </a:spcAft>
              <a:buClr>
                <a:srgbClr val="297D53"/>
              </a:buClr>
              <a:buSzPts val="2170"/>
              <a:buFont typeface="Georgia"/>
              <a:buChar char="▫"/>
            </a:pPr>
            <a:r>
              <a:rPr lang="en-US" sz="2015" b="0" i="0" u="none" strike="noStrike" cap="none" dirty="0">
                <a:solidFill>
                  <a:schemeClr val="dk2"/>
                </a:solidFill>
                <a:latin typeface="Calibri"/>
                <a:ea typeface="Calibri"/>
                <a:cs typeface="Calibri"/>
                <a:sym typeface="Calibri"/>
              </a:rPr>
              <a:t>Anderson, C., Shaffer, K., Ashby, L., Barczewski, A., Bennett, S., Boyden, B., Buster, C., Friend, D., </a:t>
            </a:r>
            <a:r>
              <a:rPr lang="en-US" sz="2015" b="0" i="0" u="none" strike="noStrike" cap="none" dirty="0" err="1">
                <a:solidFill>
                  <a:schemeClr val="dk2"/>
                </a:solidFill>
                <a:latin typeface="Calibri"/>
                <a:ea typeface="Calibri"/>
                <a:cs typeface="Calibri"/>
                <a:sym typeface="Calibri"/>
              </a:rPr>
              <a:t>Helmondollar</a:t>
            </a:r>
            <a:r>
              <a:rPr lang="en-US" sz="2015" b="0" i="0" u="none" strike="noStrike" cap="none" dirty="0">
                <a:solidFill>
                  <a:schemeClr val="dk2"/>
                </a:solidFill>
                <a:latin typeface="Calibri"/>
                <a:ea typeface="Calibri"/>
                <a:cs typeface="Calibri"/>
                <a:sym typeface="Calibri"/>
              </a:rPr>
              <a:t>, R., and </a:t>
            </a:r>
            <a:r>
              <a:rPr lang="en-US" sz="2015" b="0" i="0" u="none" strike="noStrike" cap="none" dirty="0" err="1">
                <a:solidFill>
                  <a:schemeClr val="dk2"/>
                </a:solidFill>
                <a:latin typeface="Calibri"/>
                <a:ea typeface="Calibri"/>
                <a:cs typeface="Calibri"/>
                <a:sym typeface="Calibri"/>
              </a:rPr>
              <a:t>Loyd</a:t>
            </a:r>
            <a:r>
              <a:rPr lang="en-US" sz="2015" b="0" i="0" u="none" strike="noStrike" cap="none" dirty="0">
                <a:solidFill>
                  <a:schemeClr val="dk2"/>
                </a:solidFill>
                <a:latin typeface="Calibri"/>
                <a:ea typeface="Calibri"/>
                <a:cs typeface="Calibri"/>
                <a:sym typeface="Calibri"/>
              </a:rPr>
              <a:t>, B. </a:t>
            </a:r>
            <a:endParaRPr sz="2015" b="0" i="0" u="none" strike="noStrike" cap="none" dirty="0">
              <a:solidFill>
                <a:schemeClr val="dk2"/>
              </a:solidFill>
              <a:latin typeface="Calibri"/>
              <a:ea typeface="Calibri"/>
              <a:cs typeface="Calibri"/>
              <a:sym typeface="Calibri"/>
            </a:endParaRPr>
          </a:p>
        </p:txBody>
      </p:sp>
      <p:sp>
        <p:nvSpPr>
          <p:cNvPr id="372" name="Google Shape;372;p43"/>
          <p:cNvSpPr txBox="1">
            <a:spLocks noGrp="1"/>
          </p:cNvSpPr>
          <p:nvPr>
            <p:ph type="title"/>
          </p:nvPr>
        </p:nvSpPr>
        <p:spPr>
          <a:xfrm>
            <a:off x="609600" y="612648"/>
            <a:ext cx="10972800" cy="1066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4000"/>
              <a:buFont typeface="Calibri"/>
              <a:buNone/>
            </a:pPr>
            <a:r>
              <a:rPr lang="en-US" sz="4000" b="1" i="0" u="none" strike="noStrike" cap="none">
                <a:solidFill>
                  <a:schemeClr val="dk2"/>
                </a:solidFill>
              </a:rPr>
              <a:t>Program </a:t>
            </a:r>
            <a:r>
              <a:rPr lang="en-US" b="1"/>
              <a:t>credits</a:t>
            </a:r>
            <a:endParaRPr sz="4000" b="1" i="0" u="none" strike="noStrike" cap="none">
              <a:solidFill>
                <a:schemeClr val="dk2"/>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Training presentation">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2854</Words>
  <Application>Microsoft Office PowerPoint</Application>
  <PresentationFormat>Widescreen</PresentationFormat>
  <Paragraphs>473</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Georgia</vt:lpstr>
      <vt:lpstr>Noto Sans Symbols</vt:lpstr>
      <vt:lpstr>Times New Roman</vt:lpstr>
      <vt:lpstr>Verdana</vt:lpstr>
      <vt:lpstr>Training presentation</vt:lpstr>
      <vt:lpstr>Maryland/West Virginia Online 4-H Animal Husbandry and Quality Assurance Program</vt:lpstr>
      <vt:lpstr>Situation: Maryland 4-H Animal Science Programs</vt:lpstr>
      <vt:lpstr>Program Objectives</vt:lpstr>
      <vt:lpstr>Benefits of an Online Training</vt:lpstr>
      <vt:lpstr>Initial Program Development</vt:lpstr>
      <vt:lpstr>Program Implementation</vt:lpstr>
      <vt:lpstr>Program Evolution</vt:lpstr>
      <vt:lpstr>Program Requirements for Members</vt:lpstr>
      <vt:lpstr>Additional Program Requirements for Members</vt:lpstr>
      <vt:lpstr>Program Structure</vt:lpstr>
      <vt:lpstr>Program Content: Juniors and Intermediates/Seniors: Part 1</vt:lpstr>
      <vt:lpstr>Program Content: Intermediates/Seniors: Part 2</vt:lpstr>
      <vt:lpstr>Program Testing</vt:lpstr>
      <vt:lpstr>PowerPoint Presentation</vt:lpstr>
      <vt:lpstr>PowerPoint Presentation</vt:lpstr>
      <vt:lpstr>Completing the Program</vt:lpstr>
      <vt:lpstr>PowerPoint Presentation</vt:lpstr>
      <vt:lpstr>PowerPoint Presentation</vt:lpstr>
      <vt:lpstr>Maryland/West Virginia 4-H AH&amp;QA Program Participation</vt:lpstr>
      <vt:lpstr>Program Effectiveness</vt:lpstr>
      <vt:lpstr>Knowledge Level Change on Subject Areas</vt:lpstr>
      <vt:lpstr>Pre-post Tests Item Analysis</vt:lpstr>
      <vt:lpstr>Next Steps ??</vt:lpstr>
      <vt:lpstr>Research Related to Animal Quality Assurance Programming</vt:lpstr>
      <vt:lpstr>Research Related to Animal Quality Assurance Programming</vt:lpstr>
      <vt:lpstr>Research Related to Online Learning for Youth</vt:lpstr>
      <vt:lpstr>For More Information</vt:lpstr>
      <vt:lpstr>References</vt:lpstr>
      <vt:lpstr>Program 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Maryland/West Virginia Online 4-H Animal Husbandry and Quality Assurance Program</dc:title>
  <dc:creator>Christopher Anderson</dc:creator>
  <cp:lastModifiedBy>Monique Duwell</cp:lastModifiedBy>
  <cp:revision>3</cp:revision>
  <cp:lastPrinted>2018-10-05T19:47:51Z</cp:lastPrinted>
  <dcterms:modified xsi:type="dcterms:W3CDTF">2018-10-09T15:52:21Z</dcterms:modified>
</cp:coreProperties>
</file>