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23100" cy="93091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070" y="50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2156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6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3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0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62"/>
            <a:ext cx="3432810" cy="663807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62"/>
            <a:ext cx="3432810" cy="663807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7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8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8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92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1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1" y="400474"/>
            <a:ext cx="2557066" cy="170434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3" y="400474"/>
            <a:ext cx="4344988" cy="858456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1" y="2104814"/>
            <a:ext cx="2557066" cy="6880226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1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1"/>
            <a:ext cx="4663440" cy="83121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6"/>
            <a:ext cx="4663440" cy="60350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7"/>
            <a:ext cx="4663440" cy="1180464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5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2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04"/>
            <a:ext cx="1748790" cy="85822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04"/>
            <a:ext cx="5116830" cy="85822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2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2"/>
            <a:ext cx="6995160" cy="6638079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7714E-020E-4E35-AD0D-81168190A37D}" type="datetimeFigureOut">
              <a:rPr lang="en-US" smtClean="0"/>
              <a:t>5/11/2017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8"/>
            <a:ext cx="24612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02BC3-5ED3-470C-AE0A-F11C638B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8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67640"/>
            <a:ext cx="3749370" cy="9851928"/>
            <a:chOff x="152400" y="152400"/>
            <a:chExt cx="3308268" cy="8956298"/>
          </a:xfrm>
        </p:grpSpPr>
        <p:sp>
          <p:nvSpPr>
            <p:cNvPr id="4" name="TextBox 3"/>
            <p:cNvSpPr txBox="1"/>
            <p:nvPr/>
          </p:nvSpPr>
          <p:spPr>
            <a:xfrm>
              <a:off x="152400" y="152400"/>
              <a:ext cx="3308268" cy="895629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75" y="286987"/>
              <a:ext cx="2228850" cy="1210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398238"/>
              </p:ext>
            </p:extLst>
          </p:nvPr>
        </p:nvGraphicFramePr>
        <p:xfrm>
          <a:off x="147485" y="1714022"/>
          <a:ext cx="3454400" cy="8195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355"/>
                <a:gridCol w="1961045"/>
              </a:tblGrid>
              <a:tr h="4834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Item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73705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Bucket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US" sz="1200" dirty="0" smtClean="0"/>
                        <a:t>Holds</a:t>
                      </a:r>
                      <a:r>
                        <a:rPr lang="en-US" sz="1200" baseline="0" dirty="0" smtClean="0"/>
                        <a:t> all supplies </a:t>
                      </a:r>
                      <a:r>
                        <a:rPr lang="en-US" sz="1200" baseline="0" dirty="0" smtClean="0"/>
                        <a:t>together</a:t>
                      </a:r>
                      <a:endParaRPr lang="en-US" sz="1200" baseline="0" dirty="0" smtClean="0"/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US" sz="1200" baseline="0" dirty="0" smtClean="0"/>
                        <a:t>Mix liquid disinfectant or use for rinse water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592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Soap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Wash all animal</a:t>
                      </a:r>
                      <a:r>
                        <a:rPr lang="en-US" sz="1200" baseline="0" dirty="0" smtClean="0"/>
                        <a:t> care supplies before and after </a:t>
                      </a:r>
                      <a:r>
                        <a:rPr lang="en-US" sz="1200" baseline="0" dirty="0" smtClean="0"/>
                        <a:t>attending a </a:t>
                      </a:r>
                      <a:r>
                        <a:rPr lang="en-US" sz="1200" baseline="0" dirty="0" smtClean="0"/>
                        <a:t>show</a:t>
                      </a:r>
                      <a:r>
                        <a:rPr lang="en-US" sz="1200" baseline="0" dirty="0" smtClean="0"/>
                        <a:t>. Wash hands anytime you have animal contact.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8149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Scrub brush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Scrub off</a:t>
                      </a:r>
                      <a:r>
                        <a:rPr lang="en-US" sz="1200" baseline="0" dirty="0" smtClean="0"/>
                        <a:t> all debris when washing </a:t>
                      </a:r>
                      <a:r>
                        <a:rPr lang="en-US" sz="1200" baseline="0" dirty="0" smtClean="0"/>
                        <a:t>supplies and </a:t>
                      </a:r>
                      <a:r>
                        <a:rPr lang="en-US" sz="1200" baseline="0" dirty="0" smtClean="0"/>
                        <a:t>boots.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149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Disinfectant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Disinfect all</a:t>
                      </a:r>
                      <a:r>
                        <a:rPr lang="en-US" sz="1200" baseline="0" dirty="0" smtClean="0"/>
                        <a:t> animal </a:t>
                      </a:r>
                      <a:r>
                        <a:rPr lang="en-US" sz="1200" baseline="0" smtClean="0"/>
                        <a:t>care </a:t>
                      </a:r>
                      <a:r>
                        <a:rPr lang="en-US" sz="1200" baseline="0" smtClean="0"/>
                        <a:t>supplies and </a:t>
                      </a:r>
                      <a:r>
                        <a:rPr lang="en-US" sz="1200" baseline="0" dirty="0" smtClean="0"/>
                        <a:t>boots after they have been cleaned.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581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Protective clothing</a:t>
                      </a:r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Wear</a:t>
                      </a:r>
                      <a:r>
                        <a:rPr lang="en-US" sz="1200" baseline="0" dirty="0" smtClean="0"/>
                        <a:t> coveralls or </a:t>
                      </a:r>
                      <a:r>
                        <a:rPr lang="en-US" sz="1200" baseline="0" dirty="0" smtClean="0"/>
                        <a:t>barn clothes whenever </a:t>
                      </a:r>
                      <a:r>
                        <a:rPr lang="en-US" sz="1200" baseline="0" dirty="0" smtClean="0"/>
                        <a:t>you have animal contact. Change immediately following being in the barn.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5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Gloves</a:t>
                      </a:r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Protect</a:t>
                      </a:r>
                      <a:r>
                        <a:rPr lang="en-US" sz="1200" baseline="0" dirty="0" smtClean="0"/>
                        <a:t> your hands from infectious disease by wearing gloves when you work with animals; especially if they are sick.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0190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Boot covers/</a:t>
                      </a:r>
                      <a:r>
                        <a:rPr lang="en-US" sz="1500" b="1" baseline="0" dirty="0" smtClean="0"/>
                        <a:t> </a:t>
                      </a:r>
                    </a:p>
                    <a:p>
                      <a:pPr algn="ctr"/>
                      <a:r>
                        <a:rPr lang="en-US" sz="1500" b="1" baseline="0" dirty="0" smtClean="0"/>
                        <a:t>Rubber boots</a:t>
                      </a:r>
                      <a:endParaRPr lang="en-US" sz="1500" b="1" dirty="0" smtClean="0"/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Have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/>
                        <a:t>rubber </a:t>
                      </a:r>
                      <a:r>
                        <a:rPr lang="en-US" sz="1200" baseline="0" dirty="0" smtClean="0"/>
                        <a:t>boots to wear in the </a:t>
                      </a:r>
                      <a:r>
                        <a:rPr lang="en-US" sz="1200" baseline="0" dirty="0" smtClean="0"/>
                        <a:t>barn. Clean and disinfect regularly. Have </a:t>
                      </a:r>
                      <a:r>
                        <a:rPr lang="en-US" sz="1200" baseline="0" dirty="0" smtClean="0"/>
                        <a:t>visitors wear boot covers to </a:t>
                      </a:r>
                      <a:r>
                        <a:rPr lang="en-US" sz="1200" baseline="0" dirty="0" smtClean="0"/>
                        <a:t>enter </a:t>
                      </a:r>
                      <a:r>
                        <a:rPr lang="en-US" sz="1200" baseline="0" dirty="0" smtClean="0"/>
                        <a:t>your barn.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3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Face</a:t>
                      </a:r>
                      <a:r>
                        <a:rPr lang="en-US" sz="1500" b="1" baseline="0" dirty="0" smtClean="0"/>
                        <a:t> Mask</a:t>
                      </a:r>
                      <a:endParaRPr lang="en-US" sz="1500" b="1" dirty="0" smtClean="0"/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Protect yourself from</a:t>
                      </a:r>
                      <a:r>
                        <a:rPr lang="en-US" sz="1200" baseline="0" dirty="0" smtClean="0"/>
                        <a:t> inhaling infectious disease </a:t>
                      </a:r>
                      <a:r>
                        <a:rPr lang="en-US" sz="1200" baseline="0" dirty="0" smtClean="0"/>
                        <a:t>with a </a:t>
                      </a:r>
                      <a:r>
                        <a:rPr lang="en-US" sz="1200" baseline="0" dirty="0" smtClean="0"/>
                        <a:t>face mask when in contact with ill pigs.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951251" y="167640"/>
            <a:ext cx="3749370" cy="9851928"/>
            <a:chOff x="152400" y="152400"/>
            <a:chExt cx="3308268" cy="8956298"/>
          </a:xfrm>
        </p:grpSpPr>
        <p:sp>
          <p:nvSpPr>
            <p:cNvPr id="10" name="TextBox 9"/>
            <p:cNvSpPr txBox="1"/>
            <p:nvPr/>
          </p:nvSpPr>
          <p:spPr>
            <a:xfrm>
              <a:off x="152400" y="152400"/>
              <a:ext cx="3308268" cy="895629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75" y="286987"/>
              <a:ext cx="2228850" cy="1210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233684"/>
              </p:ext>
            </p:extLst>
          </p:nvPr>
        </p:nvGraphicFramePr>
        <p:xfrm>
          <a:off x="4080791" y="1688253"/>
          <a:ext cx="3454400" cy="8195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355"/>
                <a:gridCol w="1961045"/>
              </a:tblGrid>
              <a:tr h="4834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Item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73705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Bucket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en-US" sz="1200" dirty="0" smtClean="0"/>
                        <a:t>Holds</a:t>
                      </a:r>
                      <a:r>
                        <a:rPr lang="en-US" sz="1200" baseline="0" dirty="0" smtClean="0"/>
                        <a:t> all supplies </a:t>
                      </a:r>
                      <a:r>
                        <a:rPr lang="en-US" sz="1200" baseline="0" dirty="0" smtClean="0"/>
                        <a:t>together</a:t>
                      </a:r>
                      <a:endParaRPr lang="en-US" sz="1200" baseline="0" dirty="0" smtClean="0"/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en-US" sz="1200" baseline="0" dirty="0" smtClean="0"/>
                        <a:t>Mix liquid disinfectant or use for rinse water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592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Soap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Wash all animal</a:t>
                      </a:r>
                      <a:r>
                        <a:rPr lang="en-US" sz="1200" baseline="0" dirty="0" smtClean="0"/>
                        <a:t> care supplies before and after </a:t>
                      </a:r>
                      <a:r>
                        <a:rPr lang="en-US" sz="1200" baseline="0" dirty="0" smtClean="0"/>
                        <a:t>attending a </a:t>
                      </a:r>
                      <a:r>
                        <a:rPr lang="en-US" sz="1200" baseline="0" dirty="0" smtClean="0"/>
                        <a:t>show</a:t>
                      </a:r>
                      <a:r>
                        <a:rPr lang="en-US" sz="1200" baseline="0" dirty="0" smtClean="0"/>
                        <a:t>. Wash hands anytime you have animal contact.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8149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Scrub brush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Scrub off</a:t>
                      </a:r>
                      <a:r>
                        <a:rPr lang="en-US" sz="1200" baseline="0" dirty="0" smtClean="0"/>
                        <a:t> all debris when washing </a:t>
                      </a:r>
                      <a:r>
                        <a:rPr lang="en-US" sz="1200" baseline="0" dirty="0" smtClean="0"/>
                        <a:t>supplies </a:t>
                      </a:r>
                      <a:r>
                        <a:rPr lang="en-US" sz="1200" baseline="0" dirty="0" smtClean="0"/>
                        <a:t>and boots.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149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Disinfectant</a:t>
                      </a:r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Disinfect all</a:t>
                      </a:r>
                      <a:r>
                        <a:rPr lang="en-US" sz="1200" baseline="0" dirty="0" smtClean="0"/>
                        <a:t> animal care supplies and boots after they have been cleaned.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581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Protective clothing</a:t>
                      </a:r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Wear</a:t>
                      </a:r>
                      <a:r>
                        <a:rPr lang="en-US" sz="1200" baseline="0" dirty="0" smtClean="0"/>
                        <a:t> coveralls or </a:t>
                      </a:r>
                      <a:r>
                        <a:rPr lang="en-US" sz="1200" baseline="0" dirty="0" smtClean="0"/>
                        <a:t>barn clothes whenever </a:t>
                      </a:r>
                      <a:r>
                        <a:rPr lang="en-US" sz="1200" baseline="0" dirty="0" smtClean="0"/>
                        <a:t>you have animal contact. Change immediately following being in the barn.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5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Gloves</a:t>
                      </a:r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Protect</a:t>
                      </a:r>
                      <a:r>
                        <a:rPr lang="en-US" sz="1200" baseline="0" dirty="0" smtClean="0"/>
                        <a:t> your hands from infectious disease by wearing gloves when you work with animals; especially if they are sick.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0190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Boot covers/</a:t>
                      </a:r>
                      <a:r>
                        <a:rPr lang="en-US" sz="1500" b="1" baseline="0" dirty="0" smtClean="0"/>
                        <a:t> </a:t>
                      </a:r>
                    </a:p>
                    <a:p>
                      <a:pPr algn="ctr"/>
                      <a:r>
                        <a:rPr lang="en-US" sz="1500" b="1" baseline="0" dirty="0" smtClean="0"/>
                        <a:t>Rubber boots</a:t>
                      </a:r>
                      <a:endParaRPr lang="en-US" sz="1500" b="1" dirty="0" smtClean="0"/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Have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/>
                        <a:t>rubber </a:t>
                      </a:r>
                      <a:r>
                        <a:rPr lang="en-US" sz="1200" baseline="0" dirty="0" smtClean="0"/>
                        <a:t>boots to wear in the </a:t>
                      </a:r>
                      <a:r>
                        <a:rPr lang="en-US" sz="1200" baseline="0" dirty="0" smtClean="0"/>
                        <a:t>barn. Clean and disinfect regularly. Have </a:t>
                      </a:r>
                      <a:r>
                        <a:rPr lang="en-US" sz="1200" baseline="0" dirty="0" smtClean="0"/>
                        <a:t>visitors wear boot covers to </a:t>
                      </a:r>
                      <a:r>
                        <a:rPr lang="en-US" sz="1200" baseline="0" dirty="0" smtClean="0"/>
                        <a:t>enter </a:t>
                      </a:r>
                      <a:r>
                        <a:rPr lang="en-US" sz="1200" baseline="0" dirty="0" smtClean="0"/>
                        <a:t>your barn.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3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Face</a:t>
                      </a:r>
                      <a:r>
                        <a:rPr lang="en-US" sz="1500" b="1" baseline="0" dirty="0" smtClean="0"/>
                        <a:t> Mask</a:t>
                      </a:r>
                      <a:endParaRPr lang="en-US" sz="1500" b="1" dirty="0" smtClean="0"/>
                    </a:p>
                    <a:p>
                      <a:pPr algn="ctr"/>
                      <a:endParaRPr lang="en-US" sz="1500" b="1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Protect yourself from</a:t>
                      </a:r>
                      <a:r>
                        <a:rPr lang="en-US" sz="1200" baseline="0" dirty="0" smtClean="0"/>
                        <a:t> inhaling infectious disease </a:t>
                      </a:r>
                      <a:r>
                        <a:rPr lang="en-US" sz="1200" baseline="0" dirty="0" smtClean="0"/>
                        <a:t>with a </a:t>
                      </a:r>
                      <a:r>
                        <a:rPr lang="en-US" sz="1200" baseline="0" dirty="0" smtClean="0"/>
                        <a:t>face mask when in contact with ill pigs.</a:t>
                      </a:r>
                      <a:endParaRPr lang="en-US" sz="1200" dirty="0"/>
                    </a:p>
                  </a:txBody>
                  <a:tcPr marL="103632" marR="103632" marT="50292" marB="502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55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306</Words>
  <Application>Microsoft Office PowerPoint</Application>
  <PresentationFormat>Custom</PresentationFormat>
  <Paragraphs>100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Nolting, Jacqueline M.</dc:creator>
  <cp:lastModifiedBy>Nolting, Jacqueline M.</cp:lastModifiedBy>
  <cp:revision>8</cp:revision>
  <cp:lastPrinted>2017-05-11T19:37:00Z</cp:lastPrinted>
  <dcterms:created xsi:type="dcterms:W3CDTF">2017-05-10T19:13:01Z</dcterms:created>
  <dcterms:modified xsi:type="dcterms:W3CDTF">2017-05-11T19:56:29Z</dcterms:modified>
</cp:coreProperties>
</file>