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1945600" cy="32918400"/>
  <p:notesSz cx="6858000" cy="9144000"/>
  <p:defaultTextStyle>
    <a:defPPr>
      <a:defRPr lang="en-US"/>
    </a:defPPr>
    <a:lvl1pPr marL="0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1pPr>
    <a:lvl2pPr marL="1567519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2pPr>
    <a:lvl3pPr marL="3135038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3pPr>
    <a:lvl4pPr marL="4702558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4pPr>
    <a:lvl5pPr marL="6270077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5pPr>
    <a:lvl6pPr marL="7837597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6pPr>
    <a:lvl7pPr marL="9405116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7pPr>
    <a:lvl8pPr marL="10972636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8pPr>
    <a:lvl9pPr marL="12540155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0" d="100"/>
          <a:sy n="20" d="100"/>
        </p:scale>
        <p:origin x="-2868" y="-348"/>
      </p:cViewPr>
      <p:guideLst>
        <p:guide orient="horz" pos="10368"/>
        <p:guide pos="69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10226042"/>
            <a:ext cx="18653760" cy="70561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91840" y="18653760"/>
            <a:ext cx="1536192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67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35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7025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700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837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4051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972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540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645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61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21153122"/>
            <a:ext cx="18653760" cy="6537960"/>
          </a:xfrm>
        </p:spPr>
        <p:txBody>
          <a:bodyPr anchor="t"/>
          <a:lstStyle>
            <a:lvl1pPr algn="l">
              <a:defRPr sz="13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1" y="13952225"/>
            <a:ext cx="18653760" cy="7200898"/>
          </a:xfrm>
        </p:spPr>
        <p:txBody>
          <a:bodyPr anchor="b"/>
          <a:lstStyle>
            <a:lvl1pPr marL="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1pPr>
            <a:lvl2pPr marL="1567519" indent="0">
              <a:buNone/>
              <a:defRPr sz="6100">
                <a:solidFill>
                  <a:schemeClr val="tx1">
                    <a:tint val="75000"/>
                  </a:schemeClr>
                </a:solidFill>
              </a:defRPr>
            </a:lvl2pPr>
            <a:lvl3pPr marL="3135038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3pPr>
            <a:lvl4pPr marL="4702558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4pPr>
            <a:lvl5pPr marL="6270077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5pPr>
            <a:lvl6pPr marL="7837597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9405116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10972636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12540155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03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7680963"/>
            <a:ext cx="9692640" cy="21724622"/>
          </a:xfrm>
        </p:spPr>
        <p:txBody>
          <a:bodyPr/>
          <a:lstStyle>
            <a:lvl1pPr>
              <a:defRPr sz="9600"/>
            </a:lvl1pPr>
            <a:lvl2pPr>
              <a:defRPr sz="8300"/>
            </a:lvl2pPr>
            <a:lvl3pPr>
              <a:defRPr sz="68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55680" y="7680963"/>
            <a:ext cx="9692640" cy="21724622"/>
          </a:xfrm>
        </p:spPr>
        <p:txBody>
          <a:bodyPr/>
          <a:lstStyle>
            <a:lvl1pPr>
              <a:defRPr sz="9600"/>
            </a:lvl1pPr>
            <a:lvl2pPr>
              <a:defRPr sz="8300"/>
            </a:lvl2pPr>
            <a:lvl3pPr>
              <a:defRPr sz="68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0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7368542"/>
            <a:ext cx="9696451" cy="3070858"/>
          </a:xfrm>
        </p:spPr>
        <p:txBody>
          <a:bodyPr anchor="b"/>
          <a:lstStyle>
            <a:lvl1pPr marL="0" indent="0">
              <a:buNone/>
              <a:defRPr sz="8300" b="1"/>
            </a:lvl1pPr>
            <a:lvl2pPr marL="1567519" indent="0">
              <a:buNone/>
              <a:defRPr sz="6800" b="1"/>
            </a:lvl2pPr>
            <a:lvl3pPr marL="3135038" indent="0">
              <a:buNone/>
              <a:defRPr sz="6100" b="1"/>
            </a:lvl3pPr>
            <a:lvl4pPr marL="4702558" indent="0">
              <a:buNone/>
              <a:defRPr sz="5500" b="1"/>
            </a:lvl4pPr>
            <a:lvl5pPr marL="6270077" indent="0">
              <a:buNone/>
              <a:defRPr sz="5500" b="1"/>
            </a:lvl5pPr>
            <a:lvl6pPr marL="7837597" indent="0">
              <a:buNone/>
              <a:defRPr sz="5500" b="1"/>
            </a:lvl6pPr>
            <a:lvl7pPr marL="9405116" indent="0">
              <a:buNone/>
              <a:defRPr sz="5500" b="1"/>
            </a:lvl7pPr>
            <a:lvl8pPr marL="10972636" indent="0">
              <a:buNone/>
              <a:defRPr sz="5500" b="1"/>
            </a:lvl8pPr>
            <a:lvl9pPr marL="12540155" indent="0">
              <a:buNone/>
              <a:defRPr sz="5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10439400"/>
            <a:ext cx="9696451" cy="18966182"/>
          </a:xfrm>
        </p:spPr>
        <p:txBody>
          <a:bodyPr/>
          <a:lstStyle>
            <a:lvl1pPr>
              <a:defRPr sz="8300"/>
            </a:lvl1pPr>
            <a:lvl2pPr>
              <a:defRPr sz="6800"/>
            </a:lvl2pPr>
            <a:lvl3pPr>
              <a:defRPr sz="61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48061" y="7368542"/>
            <a:ext cx="9700260" cy="3070858"/>
          </a:xfrm>
        </p:spPr>
        <p:txBody>
          <a:bodyPr anchor="b"/>
          <a:lstStyle>
            <a:lvl1pPr marL="0" indent="0">
              <a:buNone/>
              <a:defRPr sz="8300" b="1"/>
            </a:lvl1pPr>
            <a:lvl2pPr marL="1567519" indent="0">
              <a:buNone/>
              <a:defRPr sz="6800" b="1"/>
            </a:lvl2pPr>
            <a:lvl3pPr marL="3135038" indent="0">
              <a:buNone/>
              <a:defRPr sz="6100" b="1"/>
            </a:lvl3pPr>
            <a:lvl4pPr marL="4702558" indent="0">
              <a:buNone/>
              <a:defRPr sz="5500" b="1"/>
            </a:lvl4pPr>
            <a:lvl5pPr marL="6270077" indent="0">
              <a:buNone/>
              <a:defRPr sz="5500" b="1"/>
            </a:lvl5pPr>
            <a:lvl6pPr marL="7837597" indent="0">
              <a:buNone/>
              <a:defRPr sz="5500" b="1"/>
            </a:lvl6pPr>
            <a:lvl7pPr marL="9405116" indent="0">
              <a:buNone/>
              <a:defRPr sz="5500" b="1"/>
            </a:lvl7pPr>
            <a:lvl8pPr marL="10972636" indent="0">
              <a:buNone/>
              <a:defRPr sz="5500" b="1"/>
            </a:lvl8pPr>
            <a:lvl9pPr marL="12540155" indent="0">
              <a:buNone/>
              <a:defRPr sz="5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48061" y="10439400"/>
            <a:ext cx="9700260" cy="18966182"/>
          </a:xfrm>
        </p:spPr>
        <p:txBody>
          <a:bodyPr/>
          <a:lstStyle>
            <a:lvl1pPr>
              <a:defRPr sz="8300"/>
            </a:lvl1pPr>
            <a:lvl2pPr>
              <a:defRPr sz="6800"/>
            </a:lvl2pPr>
            <a:lvl3pPr>
              <a:defRPr sz="61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658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27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644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1" y="1310640"/>
            <a:ext cx="7219951" cy="5577840"/>
          </a:xfrm>
        </p:spPr>
        <p:txBody>
          <a:bodyPr anchor="b"/>
          <a:lstStyle>
            <a:lvl1pPr algn="l">
              <a:defRPr sz="6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0120" y="1310643"/>
            <a:ext cx="12268200" cy="28094942"/>
          </a:xfrm>
        </p:spPr>
        <p:txBody>
          <a:bodyPr/>
          <a:lstStyle>
            <a:lvl1pPr>
              <a:defRPr sz="10900"/>
            </a:lvl1pPr>
            <a:lvl2pPr>
              <a:defRPr sz="9600"/>
            </a:lvl2pPr>
            <a:lvl3pPr>
              <a:defRPr sz="830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1" y="6888483"/>
            <a:ext cx="7219951" cy="22517102"/>
          </a:xfrm>
        </p:spPr>
        <p:txBody>
          <a:bodyPr/>
          <a:lstStyle>
            <a:lvl1pPr marL="0" indent="0">
              <a:buNone/>
              <a:defRPr sz="4800"/>
            </a:lvl1pPr>
            <a:lvl2pPr marL="1567519" indent="0">
              <a:buNone/>
              <a:defRPr sz="4100"/>
            </a:lvl2pPr>
            <a:lvl3pPr marL="3135038" indent="0">
              <a:buNone/>
              <a:defRPr sz="3500"/>
            </a:lvl3pPr>
            <a:lvl4pPr marL="4702558" indent="0">
              <a:buNone/>
              <a:defRPr sz="3100"/>
            </a:lvl4pPr>
            <a:lvl5pPr marL="6270077" indent="0">
              <a:buNone/>
              <a:defRPr sz="3100"/>
            </a:lvl5pPr>
            <a:lvl6pPr marL="7837597" indent="0">
              <a:buNone/>
              <a:defRPr sz="3100"/>
            </a:lvl6pPr>
            <a:lvl7pPr marL="9405116" indent="0">
              <a:buNone/>
              <a:defRPr sz="3100"/>
            </a:lvl7pPr>
            <a:lvl8pPr marL="10972636" indent="0">
              <a:buNone/>
              <a:defRPr sz="3100"/>
            </a:lvl8pPr>
            <a:lvl9pPr marL="12540155" indent="0">
              <a:buNone/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12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1491" y="23042880"/>
            <a:ext cx="13167360" cy="2720342"/>
          </a:xfrm>
        </p:spPr>
        <p:txBody>
          <a:bodyPr anchor="b"/>
          <a:lstStyle>
            <a:lvl1pPr algn="l">
              <a:defRPr sz="6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1491" y="2941320"/>
            <a:ext cx="13167360" cy="19751040"/>
          </a:xfrm>
        </p:spPr>
        <p:txBody>
          <a:bodyPr/>
          <a:lstStyle>
            <a:lvl1pPr marL="0" indent="0">
              <a:buNone/>
              <a:defRPr sz="10900"/>
            </a:lvl1pPr>
            <a:lvl2pPr marL="1567519" indent="0">
              <a:buNone/>
              <a:defRPr sz="9600"/>
            </a:lvl2pPr>
            <a:lvl3pPr marL="3135038" indent="0">
              <a:buNone/>
              <a:defRPr sz="8300"/>
            </a:lvl3pPr>
            <a:lvl4pPr marL="4702558" indent="0">
              <a:buNone/>
              <a:defRPr sz="6800"/>
            </a:lvl4pPr>
            <a:lvl5pPr marL="6270077" indent="0">
              <a:buNone/>
              <a:defRPr sz="6800"/>
            </a:lvl5pPr>
            <a:lvl6pPr marL="7837597" indent="0">
              <a:buNone/>
              <a:defRPr sz="6800"/>
            </a:lvl6pPr>
            <a:lvl7pPr marL="9405116" indent="0">
              <a:buNone/>
              <a:defRPr sz="6800"/>
            </a:lvl7pPr>
            <a:lvl8pPr marL="10972636" indent="0">
              <a:buNone/>
              <a:defRPr sz="6800"/>
            </a:lvl8pPr>
            <a:lvl9pPr marL="12540155" indent="0">
              <a:buNone/>
              <a:defRPr sz="6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1491" y="25763222"/>
            <a:ext cx="13167360" cy="3863338"/>
          </a:xfrm>
        </p:spPr>
        <p:txBody>
          <a:bodyPr/>
          <a:lstStyle>
            <a:lvl1pPr marL="0" indent="0">
              <a:buNone/>
              <a:defRPr sz="4800"/>
            </a:lvl1pPr>
            <a:lvl2pPr marL="1567519" indent="0">
              <a:buNone/>
              <a:defRPr sz="4100"/>
            </a:lvl2pPr>
            <a:lvl3pPr marL="3135038" indent="0">
              <a:buNone/>
              <a:defRPr sz="3500"/>
            </a:lvl3pPr>
            <a:lvl4pPr marL="4702558" indent="0">
              <a:buNone/>
              <a:defRPr sz="3100"/>
            </a:lvl4pPr>
            <a:lvl5pPr marL="6270077" indent="0">
              <a:buNone/>
              <a:defRPr sz="3100"/>
            </a:lvl5pPr>
            <a:lvl6pPr marL="7837597" indent="0">
              <a:buNone/>
              <a:defRPr sz="3100"/>
            </a:lvl6pPr>
            <a:lvl7pPr marL="9405116" indent="0">
              <a:buNone/>
              <a:defRPr sz="3100"/>
            </a:lvl7pPr>
            <a:lvl8pPr marL="10972636" indent="0">
              <a:buNone/>
              <a:defRPr sz="3100"/>
            </a:lvl8pPr>
            <a:lvl9pPr marL="12540155" indent="0">
              <a:buNone/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08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30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910560" y="1318265"/>
            <a:ext cx="4937760" cy="280873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7280" y="1318265"/>
            <a:ext cx="14447520" cy="280873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869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1318262"/>
            <a:ext cx="19751040" cy="5486400"/>
          </a:xfrm>
          <a:prstGeom prst="rect">
            <a:avLst/>
          </a:prstGeom>
        </p:spPr>
        <p:txBody>
          <a:bodyPr vert="horz" lIns="313504" tIns="156752" rIns="313504" bIns="15675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7680963"/>
            <a:ext cx="19751040" cy="21724622"/>
          </a:xfrm>
          <a:prstGeom prst="rect">
            <a:avLst/>
          </a:prstGeom>
        </p:spPr>
        <p:txBody>
          <a:bodyPr vert="horz" lIns="313504" tIns="156752" rIns="313504" bIns="15675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30510482"/>
            <a:ext cx="5120640" cy="1752600"/>
          </a:xfrm>
          <a:prstGeom prst="rect">
            <a:avLst/>
          </a:prstGeom>
        </p:spPr>
        <p:txBody>
          <a:bodyPr vert="horz" lIns="313504" tIns="156752" rIns="313504" bIns="156752" rtlCol="0" anchor="ctr"/>
          <a:lstStyle>
            <a:lvl1pPr algn="l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98080" y="30510482"/>
            <a:ext cx="6949440" cy="1752600"/>
          </a:xfrm>
          <a:prstGeom prst="rect">
            <a:avLst/>
          </a:prstGeom>
        </p:spPr>
        <p:txBody>
          <a:bodyPr vert="horz" lIns="313504" tIns="156752" rIns="313504" bIns="156752" rtlCol="0" anchor="ctr"/>
          <a:lstStyle>
            <a:lvl1pPr algn="ct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27680" y="30510482"/>
            <a:ext cx="5120640" cy="1752600"/>
          </a:xfrm>
          <a:prstGeom prst="rect">
            <a:avLst/>
          </a:prstGeom>
        </p:spPr>
        <p:txBody>
          <a:bodyPr vert="horz" lIns="313504" tIns="156752" rIns="313504" bIns="156752" rtlCol="0" anchor="ctr"/>
          <a:lstStyle>
            <a:lvl1pPr algn="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336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135038" rtl="0" eaLnBrk="1" latinLnBrk="0" hangingPunct="1">
        <a:spcBef>
          <a:spcPct val="0"/>
        </a:spcBef>
        <a:buNone/>
        <a:defRPr sz="1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75640" indent="-1175640" algn="l" defTabSz="3135038" rtl="0" eaLnBrk="1" latinLnBrk="0" hangingPunct="1">
        <a:spcBef>
          <a:spcPct val="20000"/>
        </a:spcBef>
        <a:buFont typeface="Arial" panose="020B0604020202020204" pitchFamily="34" charset="0"/>
        <a:buChar char="•"/>
        <a:defRPr sz="10900" kern="1200">
          <a:solidFill>
            <a:schemeClr val="tx1"/>
          </a:solidFill>
          <a:latin typeface="+mn-lt"/>
          <a:ea typeface="+mn-ea"/>
          <a:cs typeface="+mn-cs"/>
        </a:defRPr>
      </a:lvl1pPr>
      <a:lvl2pPr marL="2547218" indent="-979699" algn="l" defTabSz="3135038" rtl="0" eaLnBrk="1" latinLnBrk="0" hangingPunct="1">
        <a:spcBef>
          <a:spcPct val="20000"/>
        </a:spcBef>
        <a:buFont typeface="Arial" panose="020B0604020202020204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2pPr>
      <a:lvl3pPr marL="3918798" indent="-783760" algn="l" defTabSz="3135038" rtl="0" eaLnBrk="1" latinLnBrk="0" hangingPunct="1">
        <a:spcBef>
          <a:spcPct val="20000"/>
        </a:spcBef>
        <a:buFont typeface="Arial" panose="020B0604020202020204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317" indent="-783760" algn="l" defTabSz="3135038" rtl="0" eaLnBrk="1" latinLnBrk="0" hangingPunct="1">
        <a:spcBef>
          <a:spcPct val="20000"/>
        </a:spcBef>
        <a:buFont typeface="Arial" panose="020B0604020202020204" pitchFamily="34" charset="0"/>
        <a:buChar char="–"/>
        <a:defRPr sz="6800" kern="1200">
          <a:solidFill>
            <a:schemeClr val="tx1"/>
          </a:solidFill>
          <a:latin typeface="+mn-lt"/>
          <a:ea typeface="+mn-ea"/>
          <a:cs typeface="+mn-cs"/>
        </a:defRPr>
      </a:lvl4pPr>
      <a:lvl5pPr marL="7053838" indent="-783760" algn="l" defTabSz="3135038" rtl="0" eaLnBrk="1" latinLnBrk="0" hangingPunct="1">
        <a:spcBef>
          <a:spcPct val="20000"/>
        </a:spcBef>
        <a:buFont typeface="Arial" panose="020B0604020202020204" pitchFamily="34" charset="0"/>
        <a:buChar char="»"/>
        <a:defRPr sz="6800" kern="1200">
          <a:solidFill>
            <a:schemeClr val="tx1"/>
          </a:solidFill>
          <a:latin typeface="+mn-lt"/>
          <a:ea typeface="+mn-ea"/>
          <a:cs typeface="+mn-cs"/>
        </a:defRPr>
      </a:lvl5pPr>
      <a:lvl6pPr marL="8621357" indent="-783760" algn="l" defTabSz="3135038" rtl="0" eaLnBrk="1" latinLnBrk="0" hangingPunct="1">
        <a:spcBef>
          <a:spcPct val="20000"/>
        </a:spcBef>
        <a:buFont typeface="Arial" panose="020B06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6pPr>
      <a:lvl7pPr marL="10188876" indent="-783760" algn="l" defTabSz="3135038" rtl="0" eaLnBrk="1" latinLnBrk="0" hangingPunct="1">
        <a:spcBef>
          <a:spcPct val="20000"/>
        </a:spcBef>
        <a:buFont typeface="Arial" panose="020B06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7pPr>
      <a:lvl8pPr marL="11756395" indent="-783760" algn="l" defTabSz="3135038" rtl="0" eaLnBrk="1" latinLnBrk="0" hangingPunct="1">
        <a:spcBef>
          <a:spcPct val="20000"/>
        </a:spcBef>
        <a:buFont typeface="Arial" panose="020B06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8pPr>
      <a:lvl9pPr marL="13323914" indent="-783760" algn="l" defTabSz="3135038" rtl="0" eaLnBrk="1" latinLnBrk="0" hangingPunct="1">
        <a:spcBef>
          <a:spcPct val="20000"/>
        </a:spcBef>
        <a:buFont typeface="Arial" panose="020B06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1pPr>
      <a:lvl2pPr marL="1567519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2pPr>
      <a:lvl3pPr marL="3135038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3pPr>
      <a:lvl4pPr marL="4702558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4pPr>
      <a:lvl5pPr marL="6270077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5pPr>
      <a:lvl6pPr marL="7837597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6pPr>
      <a:lvl7pPr marL="9405116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636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0155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05840" y="864163"/>
            <a:ext cx="19933920" cy="31190077"/>
          </a:xfrm>
          <a:prstGeom prst="rect">
            <a:avLst/>
          </a:prstGeom>
          <a:solidFill>
            <a:schemeClr val="tx1"/>
          </a:solidFill>
          <a:ln w="381000" cmpd="tri">
            <a:solidFill>
              <a:schemeClr val="bg1"/>
            </a:solidFill>
          </a:ln>
        </p:spPr>
        <p:txBody>
          <a:bodyPr wrap="square" lIns="109728" tIns="54864" rIns="109728" bIns="54864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011680" y="1371055"/>
            <a:ext cx="18013680" cy="1107996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pPr algn="ctr"/>
            <a:r>
              <a:rPr lang="en-US" sz="6500" b="1" dirty="0" smtClean="0">
                <a:solidFill>
                  <a:schemeClr val="bg1"/>
                </a:solidFill>
              </a:rPr>
              <a:t>What is biosecurity?</a:t>
            </a:r>
            <a:endParaRPr lang="en-US" sz="65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65960" y="2936796"/>
            <a:ext cx="18013680" cy="1425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Biosecurity is the protection </a:t>
            </a:r>
            <a:r>
              <a:rPr lang="en-US" sz="4000" dirty="0" smtClean="0">
                <a:solidFill>
                  <a:schemeClr val="bg1"/>
                </a:solidFill>
              </a:rPr>
              <a:t>of agricultural </a:t>
            </a:r>
            <a:r>
              <a:rPr lang="en-US" sz="4000" dirty="0">
                <a:solidFill>
                  <a:schemeClr val="bg1"/>
                </a:solidFill>
              </a:rPr>
              <a:t>animals from </a:t>
            </a:r>
            <a:r>
              <a:rPr lang="en-US" sz="4000" dirty="0" smtClean="0">
                <a:solidFill>
                  <a:schemeClr val="bg1"/>
                </a:solidFill>
              </a:rPr>
              <a:t>any type </a:t>
            </a:r>
            <a:r>
              <a:rPr lang="en-US" sz="4000" dirty="0">
                <a:solidFill>
                  <a:schemeClr val="bg1"/>
                </a:solidFill>
              </a:rPr>
              <a:t>of infectious </a:t>
            </a:r>
            <a:r>
              <a:rPr lang="en-US" sz="4000" dirty="0" smtClean="0">
                <a:solidFill>
                  <a:schemeClr val="bg1"/>
                </a:solidFill>
              </a:rPr>
              <a:t>agent—viral, bacterial</a:t>
            </a:r>
            <a:r>
              <a:rPr lang="en-US" sz="4000" dirty="0">
                <a:solidFill>
                  <a:schemeClr val="bg1"/>
                </a:solidFill>
              </a:rPr>
              <a:t>, fungal, or </a:t>
            </a:r>
            <a:r>
              <a:rPr lang="en-US" sz="4000" dirty="0" smtClean="0">
                <a:solidFill>
                  <a:schemeClr val="bg1"/>
                </a:solidFill>
              </a:rPr>
              <a:t>parasitic. </a:t>
            </a:r>
          </a:p>
          <a:p>
            <a:endParaRPr lang="en-US" sz="4000" dirty="0">
              <a:solidFill>
                <a:schemeClr val="bg1"/>
              </a:solidFill>
            </a:endParaRPr>
          </a:p>
          <a:p>
            <a:r>
              <a:rPr lang="en-US" sz="4000" dirty="0" smtClean="0">
                <a:solidFill>
                  <a:schemeClr val="bg1"/>
                </a:solidFill>
              </a:rPr>
              <a:t>Examples </a:t>
            </a:r>
            <a:r>
              <a:rPr lang="en-US" sz="4000" dirty="0">
                <a:solidFill>
                  <a:schemeClr val="bg1"/>
                </a:solidFill>
              </a:rPr>
              <a:t>of </a:t>
            </a:r>
            <a:r>
              <a:rPr lang="en-US" sz="4000" dirty="0" smtClean="0">
                <a:solidFill>
                  <a:schemeClr val="bg1"/>
                </a:solidFill>
              </a:rPr>
              <a:t>biosecurity measures:</a:t>
            </a:r>
          </a:p>
          <a:p>
            <a:endParaRPr lang="en-US" sz="4000" dirty="0">
              <a:solidFill>
                <a:schemeClr val="bg1"/>
              </a:solidFill>
            </a:endParaRPr>
          </a:p>
          <a:p>
            <a:r>
              <a:rPr lang="en-US" sz="4000" dirty="0" smtClean="0">
                <a:solidFill>
                  <a:schemeClr val="bg1"/>
                </a:solidFill>
              </a:rPr>
              <a:t>• </a:t>
            </a:r>
            <a:r>
              <a:rPr lang="en-US" sz="4000" dirty="0">
                <a:solidFill>
                  <a:schemeClr val="bg1"/>
                </a:solidFill>
              </a:rPr>
              <a:t>Do not have contact </a:t>
            </a:r>
            <a:r>
              <a:rPr lang="en-US" sz="4000" dirty="0" smtClean="0">
                <a:solidFill>
                  <a:schemeClr val="bg1"/>
                </a:solidFill>
              </a:rPr>
              <a:t>with your </a:t>
            </a:r>
            <a:r>
              <a:rPr lang="en-US" sz="4000" dirty="0">
                <a:solidFill>
                  <a:schemeClr val="bg1"/>
                </a:solidFill>
              </a:rPr>
              <a:t>pigs if you have been </a:t>
            </a:r>
            <a:r>
              <a:rPr lang="en-US" sz="4000" dirty="0" smtClean="0">
                <a:solidFill>
                  <a:schemeClr val="bg1"/>
                </a:solidFill>
              </a:rPr>
              <a:t>in contact </a:t>
            </a:r>
            <a:r>
              <a:rPr lang="en-US" sz="4000" dirty="0">
                <a:solidFill>
                  <a:schemeClr val="bg1"/>
                </a:solidFill>
              </a:rPr>
              <a:t>with other pigs in </a:t>
            </a:r>
            <a:r>
              <a:rPr lang="en-US" sz="4000" dirty="0" smtClean="0">
                <a:solidFill>
                  <a:schemeClr val="bg1"/>
                </a:solidFill>
              </a:rPr>
              <a:t>the past </a:t>
            </a:r>
            <a:r>
              <a:rPr lang="en-US" sz="4000" dirty="0">
                <a:solidFill>
                  <a:schemeClr val="bg1"/>
                </a:solidFill>
              </a:rPr>
              <a:t>24 hours</a:t>
            </a:r>
            <a:r>
              <a:rPr lang="en-US" sz="4000" dirty="0" smtClean="0">
                <a:solidFill>
                  <a:schemeClr val="bg1"/>
                </a:solidFill>
              </a:rPr>
              <a:t>.</a:t>
            </a:r>
          </a:p>
          <a:p>
            <a:endParaRPr lang="en-US" sz="4000" dirty="0">
              <a:solidFill>
                <a:schemeClr val="bg1"/>
              </a:solidFill>
            </a:endParaRPr>
          </a:p>
          <a:p>
            <a:r>
              <a:rPr lang="en-US" sz="4000" dirty="0">
                <a:solidFill>
                  <a:schemeClr val="bg1"/>
                </a:solidFill>
              </a:rPr>
              <a:t>• Limit visitors to your barn. </a:t>
            </a:r>
            <a:r>
              <a:rPr lang="en-US" sz="4000" dirty="0" smtClean="0">
                <a:solidFill>
                  <a:schemeClr val="bg1"/>
                </a:solidFill>
              </a:rPr>
              <a:t>Be sure </a:t>
            </a:r>
            <a:r>
              <a:rPr lang="en-US" sz="4000" dirty="0">
                <a:solidFill>
                  <a:schemeClr val="bg1"/>
                </a:solidFill>
              </a:rPr>
              <a:t>visitors are wearing </a:t>
            </a:r>
            <a:r>
              <a:rPr lang="en-US" sz="4000" dirty="0" smtClean="0">
                <a:solidFill>
                  <a:schemeClr val="bg1"/>
                </a:solidFill>
              </a:rPr>
              <a:t>clean boots </a:t>
            </a:r>
            <a:r>
              <a:rPr lang="en-US" sz="4000" dirty="0">
                <a:solidFill>
                  <a:schemeClr val="bg1"/>
                </a:solidFill>
              </a:rPr>
              <a:t>and have not had </a:t>
            </a:r>
            <a:r>
              <a:rPr lang="en-US" sz="4000" dirty="0" smtClean="0">
                <a:solidFill>
                  <a:schemeClr val="bg1"/>
                </a:solidFill>
              </a:rPr>
              <a:t>swine exposure </a:t>
            </a:r>
            <a:r>
              <a:rPr lang="en-US" sz="4000" dirty="0">
                <a:solidFill>
                  <a:schemeClr val="bg1"/>
                </a:solidFill>
              </a:rPr>
              <a:t>in the past 24 hours</a:t>
            </a:r>
            <a:r>
              <a:rPr lang="en-US" sz="4000" dirty="0" smtClean="0">
                <a:solidFill>
                  <a:schemeClr val="bg1"/>
                </a:solidFill>
              </a:rPr>
              <a:t>.</a:t>
            </a:r>
          </a:p>
          <a:p>
            <a:endParaRPr lang="en-US" sz="4000" dirty="0">
              <a:solidFill>
                <a:schemeClr val="bg1"/>
              </a:solidFill>
            </a:endParaRPr>
          </a:p>
          <a:p>
            <a:r>
              <a:rPr lang="en-US" sz="4000" dirty="0">
                <a:solidFill>
                  <a:schemeClr val="bg1"/>
                </a:solidFill>
              </a:rPr>
              <a:t>• Limit the access of rodents </a:t>
            </a:r>
            <a:r>
              <a:rPr lang="en-US" sz="4000" dirty="0" smtClean="0">
                <a:solidFill>
                  <a:schemeClr val="bg1"/>
                </a:solidFill>
              </a:rPr>
              <a:t>and other </a:t>
            </a:r>
            <a:r>
              <a:rPr lang="en-US" sz="4000" dirty="0">
                <a:solidFill>
                  <a:schemeClr val="bg1"/>
                </a:solidFill>
              </a:rPr>
              <a:t>wildlife in your barn</a:t>
            </a:r>
            <a:r>
              <a:rPr lang="en-US" sz="4000" dirty="0" smtClean="0">
                <a:solidFill>
                  <a:schemeClr val="bg1"/>
                </a:solidFill>
              </a:rPr>
              <a:t>.</a:t>
            </a:r>
          </a:p>
          <a:p>
            <a:endParaRPr lang="en-US" sz="4000" dirty="0">
              <a:solidFill>
                <a:schemeClr val="bg1"/>
              </a:solidFill>
            </a:endParaRPr>
          </a:p>
          <a:p>
            <a:r>
              <a:rPr lang="en-US" sz="4000" dirty="0">
                <a:solidFill>
                  <a:schemeClr val="bg1"/>
                </a:solidFill>
              </a:rPr>
              <a:t>• Do not enter the barn if </a:t>
            </a:r>
            <a:r>
              <a:rPr lang="en-US" sz="4000" dirty="0" smtClean="0">
                <a:solidFill>
                  <a:schemeClr val="bg1"/>
                </a:solidFill>
              </a:rPr>
              <a:t>you are </a:t>
            </a:r>
            <a:r>
              <a:rPr lang="en-US" sz="4000" dirty="0">
                <a:solidFill>
                  <a:schemeClr val="bg1"/>
                </a:solidFill>
              </a:rPr>
              <a:t>ill. Stay out of the </a:t>
            </a:r>
            <a:r>
              <a:rPr lang="en-US" sz="4000" dirty="0" smtClean="0">
                <a:solidFill>
                  <a:schemeClr val="bg1"/>
                </a:solidFill>
              </a:rPr>
              <a:t>barn until </a:t>
            </a:r>
            <a:r>
              <a:rPr lang="en-US" sz="4000" dirty="0">
                <a:solidFill>
                  <a:schemeClr val="bg1"/>
                </a:solidFill>
              </a:rPr>
              <a:t>your clinical signs </a:t>
            </a:r>
            <a:r>
              <a:rPr lang="en-US" sz="4000" dirty="0" smtClean="0">
                <a:solidFill>
                  <a:schemeClr val="bg1"/>
                </a:solidFill>
              </a:rPr>
              <a:t>have subsided </a:t>
            </a:r>
            <a:r>
              <a:rPr lang="en-US" sz="4000" dirty="0">
                <a:solidFill>
                  <a:schemeClr val="bg1"/>
                </a:solidFill>
              </a:rPr>
              <a:t>and you are </a:t>
            </a:r>
            <a:r>
              <a:rPr lang="en-US" sz="4000" dirty="0" smtClean="0">
                <a:solidFill>
                  <a:schemeClr val="bg1"/>
                </a:solidFill>
              </a:rPr>
              <a:t>fever free for </a:t>
            </a:r>
            <a:r>
              <a:rPr lang="en-US" sz="4000" dirty="0">
                <a:solidFill>
                  <a:schemeClr val="bg1"/>
                </a:solidFill>
              </a:rPr>
              <a:t>at least 24 hours</a:t>
            </a:r>
            <a:r>
              <a:rPr lang="en-US" sz="4000" dirty="0" smtClean="0">
                <a:solidFill>
                  <a:schemeClr val="bg1"/>
                </a:solidFill>
              </a:rPr>
              <a:t>.</a:t>
            </a:r>
          </a:p>
          <a:p>
            <a:endParaRPr lang="en-US" sz="4000" dirty="0">
              <a:solidFill>
                <a:schemeClr val="bg1"/>
              </a:solidFill>
            </a:endParaRPr>
          </a:p>
          <a:p>
            <a:r>
              <a:rPr lang="en-US" sz="4000" dirty="0">
                <a:solidFill>
                  <a:schemeClr val="bg1"/>
                </a:solidFill>
              </a:rPr>
              <a:t>• Quarantine animals arriving </a:t>
            </a:r>
            <a:r>
              <a:rPr lang="en-US" sz="4000" dirty="0" smtClean="0">
                <a:solidFill>
                  <a:schemeClr val="bg1"/>
                </a:solidFill>
              </a:rPr>
              <a:t>at the </a:t>
            </a:r>
            <a:r>
              <a:rPr lang="en-US" sz="4000" dirty="0">
                <a:solidFill>
                  <a:schemeClr val="bg1"/>
                </a:solidFill>
              </a:rPr>
              <a:t>farm for 7 days. Feed </a:t>
            </a:r>
            <a:r>
              <a:rPr lang="en-US" sz="4000" dirty="0" smtClean="0">
                <a:solidFill>
                  <a:schemeClr val="bg1"/>
                </a:solidFill>
              </a:rPr>
              <a:t>and care </a:t>
            </a:r>
            <a:r>
              <a:rPr lang="en-US" sz="4000" dirty="0">
                <a:solidFill>
                  <a:schemeClr val="bg1"/>
                </a:solidFill>
              </a:rPr>
              <a:t>for existing animals </a:t>
            </a:r>
            <a:r>
              <a:rPr lang="en-US" sz="4000" dirty="0" smtClean="0">
                <a:solidFill>
                  <a:schemeClr val="bg1"/>
                </a:solidFill>
              </a:rPr>
              <a:t>before new </a:t>
            </a:r>
            <a:r>
              <a:rPr lang="en-US" sz="4000" dirty="0">
                <a:solidFill>
                  <a:schemeClr val="bg1"/>
                </a:solidFill>
              </a:rPr>
              <a:t>or returning animals</a:t>
            </a:r>
            <a:r>
              <a:rPr lang="en-US" sz="4000" dirty="0" smtClean="0">
                <a:solidFill>
                  <a:schemeClr val="bg1"/>
                </a:solidFill>
              </a:rPr>
              <a:t>.</a:t>
            </a:r>
          </a:p>
          <a:p>
            <a:endParaRPr lang="en-US" sz="4000" dirty="0">
              <a:solidFill>
                <a:schemeClr val="bg1"/>
              </a:solidFill>
            </a:endParaRPr>
          </a:p>
          <a:p>
            <a:r>
              <a:rPr lang="en-US" sz="4000" dirty="0">
                <a:solidFill>
                  <a:schemeClr val="bg1"/>
                </a:solidFill>
              </a:rPr>
              <a:t>• Do not share animal care </a:t>
            </a:r>
            <a:r>
              <a:rPr lang="en-US" sz="4000" dirty="0" smtClean="0">
                <a:solidFill>
                  <a:schemeClr val="bg1"/>
                </a:solidFill>
              </a:rPr>
              <a:t>or manure </a:t>
            </a:r>
            <a:r>
              <a:rPr lang="en-US" sz="4000" dirty="0">
                <a:solidFill>
                  <a:schemeClr val="bg1"/>
                </a:solidFill>
              </a:rPr>
              <a:t>hauling equipment</a:t>
            </a:r>
            <a:r>
              <a:rPr lang="en-US" sz="4000" dirty="0" smtClean="0">
                <a:solidFill>
                  <a:schemeClr val="bg1"/>
                </a:solidFill>
              </a:rPr>
              <a:t>.</a:t>
            </a:r>
          </a:p>
          <a:p>
            <a:endParaRPr lang="en-US" sz="4000" dirty="0">
              <a:solidFill>
                <a:schemeClr val="bg1"/>
              </a:solidFill>
            </a:endParaRPr>
          </a:p>
          <a:p>
            <a:r>
              <a:rPr lang="en-US" sz="4000" dirty="0">
                <a:solidFill>
                  <a:schemeClr val="bg1"/>
                </a:solidFill>
              </a:rPr>
              <a:t>• Clean and disinfect </a:t>
            </a:r>
            <a:r>
              <a:rPr lang="en-US" sz="4000" dirty="0" smtClean="0">
                <a:solidFill>
                  <a:schemeClr val="bg1"/>
                </a:solidFill>
              </a:rPr>
              <a:t>all equipment </a:t>
            </a:r>
            <a:r>
              <a:rPr lang="en-US" sz="4000" dirty="0">
                <a:solidFill>
                  <a:schemeClr val="bg1"/>
                </a:solidFill>
              </a:rPr>
              <a:t>between </a:t>
            </a:r>
            <a:r>
              <a:rPr lang="en-US" sz="4000" dirty="0" smtClean="0">
                <a:solidFill>
                  <a:schemeClr val="bg1"/>
                </a:solidFill>
              </a:rPr>
              <a:t>uses, including </a:t>
            </a:r>
            <a:r>
              <a:rPr lang="en-US" sz="4000" dirty="0">
                <a:solidFill>
                  <a:schemeClr val="bg1"/>
                </a:solidFill>
              </a:rPr>
              <a:t>feeders, </a:t>
            </a:r>
            <a:r>
              <a:rPr lang="en-US" sz="4000" dirty="0" smtClean="0">
                <a:solidFill>
                  <a:schemeClr val="bg1"/>
                </a:solidFill>
              </a:rPr>
              <a:t>waterers, hurdles</a:t>
            </a:r>
            <a:r>
              <a:rPr lang="en-US" sz="4000" dirty="0">
                <a:solidFill>
                  <a:schemeClr val="bg1"/>
                </a:solidFill>
              </a:rPr>
              <a:t>, and show supplies.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29865" y="17830800"/>
            <a:ext cx="18013680" cy="1107996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pPr algn="ctr"/>
            <a:r>
              <a:rPr lang="en-US" sz="6500" b="1" dirty="0" smtClean="0">
                <a:solidFill>
                  <a:schemeClr val="bg1"/>
                </a:solidFill>
              </a:rPr>
              <a:t>What is </a:t>
            </a:r>
            <a:r>
              <a:rPr lang="en-US" sz="6500" b="1" dirty="0" smtClean="0">
                <a:solidFill>
                  <a:schemeClr val="bg1"/>
                </a:solidFill>
              </a:rPr>
              <a:t>PPE</a:t>
            </a:r>
            <a:r>
              <a:rPr lang="en-US" sz="6500" b="1" dirty="0" smtClean="0">
                <a:solidFill>
                  <a:schemeClr val="bg1"/>
                </a:solidFill>
              </a:rPr>
              <a:t>?</a:t>
            </a:r>
            <a:endParaRPr lang="en-US" sz="65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11680" y="19699705"/>
            <a:ext cx="179679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Personal protective equipment, or PPE, is items used to protect you from contact with agents that </a:t>
            </a:r>
            <a:r>
              <a:rPr lang="en-US" sz="4000" dirty="0" smtClean="0">
                <a:solidFill>
                  <a:schemeClr val="bg1"/>
                </a:solidFill>
              </a:rPr>
              <a:t>cause disease</a:t>
            </a:r>
            <a:r>
              <a:rPr lang="en-US" sz="4000" dirty="0">
                <a:solidFill>
                  <a:schemeClr val="bg1"/>
                </a:solidFill>
              </a:rPr>
              <a:t>. You should consider wearing PPE when caring for pigs, especially when they are ill.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854" y="21750992"/>
            <a:ext cx="12947332" cy="9725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3378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SU">
      <a:dk1>
        <a:srgbClr val="2F2B20"/>
      </a:dk1>
      <a:lt1>
        <a:srgbClr val="FFFFFF"/>
      </a:lt1>
      <a:dk2>
        <a:srgbClr val="C00000"/>
      </a:dk2>
      <a:lt2>
        <a:srgbClr val="D8D8D8"/>
      </a:lt2>
      <a:accent1>
        <a:srgbClr val="BFBFBF"/>
      </a:accent1>
      <a:accent2>
        <a:srgbClr val="7F7F7F"/>
      </a:accent2>
      <a:accent3>
        <a:srgbClr val="6C7D76"/>
      </a:accent3>
      <a:accent4>
        <a:srgbClr val="95A39D"/>
      </a:accent4>
      <a:accent5>
        <a:srgbClr val="9D420E"/>
      </a:accent5>
      <a:accent6>
        <a:srgbClr val="7F7F7F"/>
      </a:accent6>
      <a:hlink>
        <a:srgbClr val="C00000"/>
      </a:hlink>
      <a:folHlink>
        <a:srgbClr val="2F2B2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220</Words>
  <Application>Microsoft Office PowerPoint</Application>
  <PresentationFormat>Custom</PresentationFormat>
  <Paragraphs>51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The Ohio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Nolting, Jacqueline M.</dc:creator>
  <cp:lastModifiedBy>Nolting, Jacqueline M.</cp:lastModifiedBy>
  <cp:revision>9</cp:revision>
  <dcterms:created xsi:type="dcterms:W3CDTF">2017-05-26T14:57:12Z</dcterms:created>
  <dcterms:modified xsi:type="dcterms:W3CDTF">2017-05-30T18:39:19Z</dcterms:modified>
</cp:coreProperties>
</file>