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8288000" cy="27432000"/>
  <p:notesSz cx="6858000" cy="9144000"/>
  <p:defaultTextStyle>
    <a:defPPr>
      <a:defRPr lang="en-US"/>
    </a:defPPr>
    <a:lvl1pPr marL="0" algn="l" defTabSz="2612532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1pPr>
    <a:lvl2pPr marL="1306266" algn="l" defTabSz="2612532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2pPr>
    <a:lvl3pPr marL="2612532" algn="l" defTabSz="2612532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3pPr>
    <a:lvl4pPr marL="3918798" algn="l" defTabSz="2612532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4pPr>
    <a:lvl5pPr marL="5225064" algn="l" defTabSz="2612532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5pPr>
    <a:lvl6pPr marL="6531331" algn="l" defTabSz="2612532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6pPr>
    <a:lvl7pPr marL="7837597" algn="l" defTabSz="2612532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7pPr>
    <a:lvl8pPr marL="9143863" algn="l" defTabSz="2612532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8pPr>
    <a:lvl9pPr marL="10450129" algn="l" defTabSz="2612532" rtl="0" eaLnBrk="1" latinLnBrk="0" hangingPunct="1">
      <a:defRPr sz="5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2" d="100"/>
          <a:sy n="32" d="100"/>
        </p:scale>
        <p:origin x="2184" y="108"/>
      </p:cViewPr>
      <p:guideLst>
        <p:guide orient="horz" pos="86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8521702"/>
            <a:ext cx="15544800" cy="58801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5544800"/>
            <a:ext cx="12801600" cy="7010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306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612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918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225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531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837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9143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0450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645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61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17627602"/>
            <a:ext cx="15544800" cy="5448300"/>
          </a:xfrm>
        </p:spPr>
        <p:txBody>
          <a:bodyPr anchor="t"/>
          <a:lstStyle>
            <a:lvl1pPr algn="l">
              <a:defRPr sz="11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11626854"/>
            <a:ext cx="15544800" cy="6000748"/>
          </a:xfrm>
        </p:spPr>
        <p:txBody>
          <a:bodyPr anchor="b"/>
          <a:lstStyle>
            <a:lvl1pPr marL="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1pPr>
            <a:lvl2pPr marL="1306266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2pPr>
            <a:lvl3pPr marL="2612532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3pPr>
            <a:lvl4pPr marL="3918798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4pPr>
            <a:lvl5pPr marL="522506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5pPr>
            <a:lvl6pPr marL="6531331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6pPr>
            <a:lvl7pPr marL="7837597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7pPr>
            <a:lvl8pPr marL="9143863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8pPr>
            <a:lvl9pPr marL="10450129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03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6400802"/>
            <a:ext cx="8077200" cy="18103852"/>
          </a:xfrm>
        </p:spPr>
        <p:txBody>
          <a:bodyPr/>
          <a:lstStyle>
            <a:lvl1pPr>
              <a:defRPr sz="8000"/>
            </a:lvl1pPr>
            <a:lvl2pPr>
              <a:defRPr sz="6900"/>
            </a:lvl2pPr>
            <a:lvl3pPr>
              <a:defRPr sz="5700"/>
            </a:lvl3pPr>
            <a:lvl4pPr>
              <a:defRPr sz="5100"/>
            </a:lvl4pPr>
            <a:lvl5pPr>
              <a:defRPr sz="5100"/>
            </a:lvl5pPr>
            <a:lvl6pPr>
              <a:defRPr sz="5100"/>
            </a:lvl6pPr>
            <a:lvl7pPr>
              <a:defRPr sz="5100"/>
            </a:lvl7pPr>
            <a:lvl8pPr>
              <a:defRPr sz="5100"/>
            </a:lvl8pPr>
            <a:lvl9pPr>
              <a:defRPr sz="5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6400802"/>
            <a:ext cx="8077200" cy="18103852"/>
          </a:xfrm>
        </p:spPr>
        <p:txBody>
          <a:bodyPr/>
          <a:lstStyle>
            <a:lvl1pPr>
              <a:defRPr sz="8000"/>
            </a:lvl1pPr>
            <a:lvl2pPr>
              <a:defRPr sz="6900"/>
            </a:lvl2pPr>
            <a:lvl3pPr>
              <a:defRPr sz="5700"/>
            </a:lvl3pPr>
            <a:lvl4pPr>
              <a:defRPr sz="5100"/>
            </a:lvl4pPr>
            <a:lvl5pPr>
              <a:defRPr sz="5100"/>
            </a:lvl5pPr>
            <a:lvl6pPr>
              <a:defRPr sz="5100"/>
            </a:lvl6pPr>
            <a:lvl7pPr>
              <a:defRPr sz="5100"/>
            </a:lvl7pPr>
            <a:lvl8pPr>
              <a:defRPr sz="5100"/>
            </a:lvl8pPr>
            <a:lvl9pPr>
              <a:defRPr sz="5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0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6140452"/>
            <a:ext cx="8080376" cy="2559048"/>
          </a:xfrm>
        </p:spPr>
        <p:txBody>
          <a:bodyPr anchor="b"/>
          <a:lstStyle>
            <a:lvl1pPr marL="0" indent="0">
              <a:buNone/>
              <a:defRPr sz="6900" b="1"/>
            </a:lvl1pPr>
            <a:lvl2pPr marL="1306266" indent="0">
              <a:buNone/>
              <a:defRPr sz="5700" b="1"/>
            </a:lvl2pPr>
            <a:lvl3pPr marL="2612532" indent="0">
              <a:buNone/>
              <a:defRPr sz="5100" b="1"/>
            </a:lvl3pPr>
            <a:lvl4pPr marL="3918798" indent="0">
              <a:buNone/>
              <a:defRPr sz="4600" b="1"/>
            </a:lvl4pPr>
            <a:lvl5pPr marL="5225064" indent="0">
              <a:buNone/>
              <a:defRPr sz="4600" b="1"/>
            </a:lvl5pPr>
            <a:lvl6pPr marL="6531331" indent="0">
              <a:buNone/>
              <a:defRPr sz="4600" b="1"/>
            </a:lvl6pPr>
            <a:lvl7pPr marL="7837597" indent="0">
              <a:buNone/>
              <a:defRPr sz="4600" b="1"/>
            </a:lvl7pPr>
            <a:lvl8pPr marL="9143863" indent="0">
              <a:buNone/>
              <a:defRPr sz="4600" b="1"/>
            </a:lvl8pPr>
            <a:lvl9pPr marL="10450129" indent="0">
              <a:buNone/>
              <a:defRPr sz="4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8699500"/>
            <a:ext cx="8080376" cy="15805152"/>
          </a:xfrm>
        </p:spPr>
        <p:txBody>
          <a:bodyPr/>
          <a:lstStyle>
            <a:lvl1pPr>
              <a:defRPr sz="6900"/>
            </a:lvl1pPr>
            <a:lvl2pPr>
              <a:defRPr sz="5700"/>
            </a:lvl2pPr>
            <a:lvl3pPr>
              <a:defRPr sz="5100"/>
            </a:lvl3pPr>
            <a:lvl4pPr>
              <a:defRPr sz="4600"/>
            </a:lvl4pPr>
            <a:lvl5pPr>
              <a:defRPr sz="4600"/>
            </a:lvl5pPr>
            <a:lvl6pPr>
              <a:defRPr sz="4600"/>
            </a:lvl6pPr>
            <a:lvl7pPr>
              <a:defRPr sz="4600"/>
            </a:lvl7pPr>
            <a:lvl8pPr>
              <a:defRPr sz="4600"/>
            </a:lvl8pPr>
            <a:lvl9pPr>
              <a:defRPr sz="4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90051" y="6140452"/>
            <a:ext cx="8083550" cy="2559048"/>
          </a:xfrm>
        </p:spPr>
        <p:txBody>
          <a:bodyPr anchor="b"/>
          <a:lstStyle>
            <a:lvl1pPr marL="0" indent="0">
              <a:buNone/>
              <a:defRPr sz="6900" b="1"/>
            </a:lvl1pPr>
            <a:lvl2pPr marL="1306266" indent="0">
              <a:buNone/>
              <a:defRPr sz="5700" b="1"/>
            </a:lvl2pPr>
            <a:lvl3pPr marL="2612532" indent="0">
              <a:buNone/>
              <a:defRPr sz="5100" b="1"/>
            </a:lvl3pPr>
            <a:lvl4pPr marL="3918798" indent="0">
              <a:buNone/>
              <a:defRPr sz="4600" b="1"/>
            </a:lvl4pPr>
            <a:lvl5pPr marL="5225064" indent="0">
              <a:buNone/>
              <a:defRPr sz="4600" b="1"/>
            </a:lvl5pPr>
            <a:lvl6pPr marL="6531331" indent="0">
              <a:buNone/>
              <a:defRPr sz="4600" b="1"/>
            </a:lvl6pPr>
            <a:lvl7pPr marL="7837597" indent="0">
              <a:buNone/>
              <a:defRPr sz="4600" b="1"/>
            </a:lvl7pPr>
            <a:lvl8pPr marL="9143863" indent="0">
              <a:buNone/>
              <a:defRPr sz="4600" b="1"/>
            </a:lvl8pPr>
            <a:lvl9pPr marL="10450129" indent="0">
              <a:buNone/>
              <a:defRPr sz="4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90051" y="8699500"/>
            <a:ext cx="8083550" cy="15805152"/>
          </a:xfrm>
        </p:spPr>
        <p:txBody>
          <a:bodyPr/>
          <a:lstStyle>
            <a:lvl1pPr>
              <a:defRPr sz="6900"/>
            </a:lvl1pPr>
            <a:lvl2pPr>
              <a:defRPr sz="5700"/>
            </a:lvl2pPr>
            <a:lvl3pPr>
              <a:defRPr sz="5100"/>
            </a:lvl3pPr>
            <a:lvl4pPr>
              <a:defRPr sz="4600"/>
            </a:lvl4pPr>
            <a:lvl5pPr>
              <a:defRPr sz="4600"/>
            </a:lvl5pPr>
            <a:lvl6pPr>
              <a:defRPr sz="4600"/>
            </a:lvl6pPr>
            <a:lvl7pPr>
              <a:defRPr sz="4600"/>
            </a:lvl7pPr>
            <a:lvl8pPr>
              <a:defRPr sz="4600"/>
            </a:lvl8pPr>
            <a:lvl9pPr>
              <a:defRPr sz="4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58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27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644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1092200"/>
            <a:ext cx="6016626" cy="4648200"/>
          </a:xfrm>
        </p:spPr>
        <p:txBody>
          <a:bodyPr anchor="b"/>
          <a:lstStyle>
            <a:lvl1pPr algn="l">
              <a:defRPr sz="5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0100" y="1092202"/>
            <a:ext cx="10223500" cy="23412452"/>
          </a:xfrm>
        </p:spPr>
        <p:txBody>
          <a:bodyPr/>
          <a:lstStyle>
            <a:lvl1pPr>
              <a:defRPr sz="9100"/>
            </a:lvl1pPr>
            <a:lvl2pPr>
              <a:defRPr sz="8000"/>
            </a:lvl2pPr>
            <a:lvl3pPr>
              <a:defRPr sz="69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5740402"/>
            <a:ext cx="6016626" cy="18764252"/>
          </a:xfrm>
        </p:spPr>
        <p:txBody>
          <a:bodyPr/>
          <a:lstStyle>
            <a:lvl1pPr marL="0" indent="0">
              <a:buNone/>
              <a:defRPr sz="4000"/>
            </a:lvl1pPr>
            <a:lvl2pPr marL="1306266" indent="0">
              <a:buNone/>
              <a:defRPr sz="3400"/>
            </a:lvl2pPr>
            <a:lvl3pPr marL="2612532" indent="0">
              <a:buNone/>
              <a:defRPr sz="2900"/>
            </a:lvl3pPr>
            <a:lvl4pPr marL="3918798" indent="0">
              <a:buNone/>
              <a:defRPr sz="2600"/>
            </a:lvl4pPr>
            <a:lvl5pPr marL="5225064" indent="0">
              <a:buNone/>
              <a:defRPr sz="2600"/>
            </a:lvl5pPr>
            <a:lvl6pPr marL="6531331" indent="0">
              <a:buNone/>
              <a:defRPr sz="2600"/>
            </a:lvl6pPr>
            <a:lvl7pPr marL="7837597" indent="0">
              <a:buNone/>
              <a:defRPr sz="2600"/>
            </a:lvl7pPr>
            <a:lvl8pPr marL="9143863" indent="0">
              <a:buNone/>
              <a:defRPr sz="2600"/>
            </a:lvl8pPr>
            <a:lvl9pPr marL="10450129" indent="0">
              <a:buNone/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112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4576" y="19202400"/>
            <a:ext cx="10972800" cy="2266952"/>
          </a:xfrm>
        </p:spPr>
        <p:txBody>
          <a:bodyPr anchor="b"/>
          <a:lstStyle>
            <a:lvl1pPr algn="l">
              <a:defRPr sz="5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84576" y="2451100"/>
            <a:ext cx="10972800" cy="16459200"/>
          </a:xfrm>
        </p:spPr>
        <p:txBody>
          <a:bodyPr/>
          <a:lstStyle>
            <a:lvl1pPr marL="0" indent="0">
              <a:buNone/>
              <a:defRPr sz="9100"/>
            </a:lvl1pPr>
            <a:lvl2pPr marL="1306266" indent="0">
              <a:buNone/>
              <a:defRPr sz="8000"/>
            </a:lvl2pPr>
            <a:lvl3pPr marL="2612532" indent="0">
              <a:buNone/>
              <a:defRPr sz="6900"/>
            </a:lvl3pPr>
            <a:lvl4pPr marL="3918798" indent="0">
              <a:buNone/>
              <a:defRPr sz="5700"/>
            </a:lvl4pPr>
            <a:lvl5pPr marL="5225064" indent="0">
              <a:buNone/>
              <a:defRPr sz="5700"/>
            </a:lvl5pPr>
            <a:lvl6pPr marL="6531331" indent="0">
              <a:buNone/>
              <a:defRPr sz="5700"/>
            </a:lvl6pPr>
            <a:lvl7pPr marL="7837597" indent="0">
              <a:buNone/>
              <a:defRPr sz="5700"/>
            </a:lvl7pPr>
            <a:lvl8pPr marL="9143863" indent="0">
              <a:buNone/>
              <a:defRPr sz="5700"/>
            </a:lvl8pPr>
            <a:lvl9pPr marL="10450129" indent="0">
              <a:buNone/>
              <a:defRPr sz="5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84576" y="21469352"/>
            <a:ext cx="10972800" cy="3219448"/>
          </a:xfrm>
        </p:spPr>
        <p:txBody>
          <a:bodyPr/>
          <a:lstStyle>
            <a:lvl1pPr marL="0" indent="0">
              <a:buNone/>
              <a:defRPr sz="4000"/>
            </a:lvl1pPr>
            <a:lvl2pPr marL="1306266" indent="0">
              <a:buNone/>
              <a:defRPr sz="3400"/>
            </a:lvl2pPr>
            <a:lvl3pPr marL="2612532" indent="0">
              <a:buNone/>
              <a:defRPr sz="2900"/>
            </a:lvl3pPr>
            <a:lvl4pPr marL="3918798" indent="0">
              <a:buNone/>
              <a:defRPr sz="2600"/>
            </a:lvl4pPr>
            <a:lvl5pPr marL="5225064" indent="0">
              <a:buNone/>
              <a:defRPr sz="2600"/>
            </a:lvl5pPr>
            <a:lvl6pPr marL="6531331" indent="0">
              <a:buNone/>
              <a:defRPr sz="2600"/>
            </a:lvl6pPr>
            <a:lvl7pPr marL="7837597" indent="0">
              <a:buNone/>
              <a:defRPr sz="2600"/>
            </a:lvl7pPr>
            <a:lvl8pPr marL="9143863" indent="0">
              <a:buNone/>
              <a:defRPr sz="2600"/>
            </a:lvl8pPr>
            <a:lvl9pPr marL="10450129" indent="0">
              <a:buNone/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008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330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58800" y="1098554"/>
            <a:ext cx="4114800" cy="23406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098554"/>
            <a:ext cx="12039600" cy="23406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E60F-E563-4007-866E-39B44938E951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69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098552"/>
            <a:ext cx="16459200" cy="4572000"/>
          </a:xfrm>
          <a:prstGeom prst="rect">
            <a:avLst/>
          </a:prstGeom>
        </p:spPr>
        <p:txBody>
          <a:bodyPr vert="horz" lIns="261253" tIns="130627" rIns="261253" bIns="13062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6400802"/>
            <a:ext cx="16459200" cy="18103852"/>
          </a:xfrm>
          <a:prstGeom prst="rect">
            <a:avLst/>
          </a:prstGeom>
        </p:spPr>
        <p:txBody>
          <a:bodyPr vert="horz" lIns="261253" tIns="130627" rIns="261253" bIns="13062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4400" y="25425402"/>
            <a:ext cx="4267200" cy="1460500"/>
          </a:xfrm>
          <a:prstGeom prst="rect">
            <a:avLst/>
          </a:prstGeom>
        </p:spPr>
        <p:txBody>
          <a:bodyPr vert="horz" lIns="261253" tIns="130627" rIns="261253" bIns="130627" rtlCol="0" anchor="ctr"/>
          <a:lstStyle>
            <a:lvl1pPr algn="l">
              <a:defRPr sz="3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E60F-E563-4007-866E-39B44938E951}" type="datetimeFigureOut">
              <a:rPr lang="en-US" smtClean="0"/>
              <a:t>5/26/2017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25425402"/>
            <a:ext cx="5791200" cy="1460500"/>
          </a:xfrm>
          <a:prstGeom prst="rect">
            <a:avLst/>
          </a:prstGeom>
        </p:spPr>
        <p:txBody>
          <a:bodyPr vert="horz" lIns="261253" tIns="130627" rIns="261253" bIns="130627" rtlCol="0" anchor="ctr"/>
          <a:lstStyle>
            <a:lvl1pPr algn="ctr">
              <a:defRPr sz="3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106400" y="25425402"/>
            <a:ext cx="4267200" cy="1460500"/>
          </a:xfrm>
          <a:prstGeom prst="rect">
            <a:avLst/>
          </a:prstGeom>
        </p:spPr>
        <p:txBody>
          <a:bodyPr vert="horz" lIns="261253" tIns="130627" rIns="261253" bIns="130627" rtlCol="0" anchor="ctr"/>
          <a:lstStyle>
            <a:lvl1pPr algn="r">
              <a:defRPr sz="3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0A197-C7FA-44AA-8BB5-7B6DE5DAD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336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612532" rtl="0" eaLnBrk="1" latinLnBrk="0" hangingPunct="1">
        <a:spcBef>
          <a:spcPct val="0"/>
        </a:spcBef>
        <a:buNone/>
        <a:defRPr sz="1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79700" indent="-979700" algn="l" defTabSz="2612532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1pPr>
      <a:lvl2pPr marL="2122682" indent="-816416" algn="l" defTabSz="2612532" rtl="0" eaLnBrk="1" latinLnBrk="0" hangingPunct="1">
        <a:spcBef>
          <a:spcPct val="20000"/>
        </a:spcBef>
        <a:buFont typeface="Arial" panose="020B0604020202020204" pitchFamily="34" charset="0"/>
        <a:buChar char="–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265665" indent="-653133" algn="l" defTabSz="2612532" rtl="0" eaLnBrk="1" latinLnBrk="0" hangingPunct="1">
        <a:spcBef>
          <a:spcPct val="20000"/>
        </a:spcBef>
        <a:buFont typeface="Arial" panose="020B0604020202020204" pitchFamily="34" charset="0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31" indent="-653133" algn="l" defTabSz="2612532" rtl="0" eaLnBrk="1" latinLnBrk="0" hangingPunct="1">
        <a:spcBef>
          <a:spcPct val="20000"/>
        </a:spcBef>
        <a:buFont typeface="Arial" panose="020B0604020202020204" pitchFamily="34" charset="0"/>
        <a:buChar char="–"/>
        <a:defRPr sz="5700" kern="1200">
          <a:solidFill>
            <a:schemeClr val="tx1"/>
          </a:solidFill>
          <a:latin typeface="+mn-lt"/>
          <a:ea typeface="+mn-ea"/>
          <a:cs typeface="+mn-cs"/>
        </a:defRPr>
      </a:lvl4pPr>
      <a:lvl5pPr marL="5878198" indent="-653133" algn="l" defTabSz="2612532" rtl="0" eaLnBrk="1" latinLnBrk="0" hangingPunct="1">
        <a:spcBef>
          <a:spcPct val="20000"/>
        </a:spcBef>
        <a:buFont typeface="Arial" panose="020B0604020202020204" pitchFamily="34" charset="0"/>
        <a:buChar char="»"/>
        <a:defRPr sz="5700" kern="1200">
          <a:solidFill>
            <a:schemeClr val="tx1"/>
          </a:solidFill>
          <a:latin typeface="+mn-lt"/>
          <a:ea typeface="+mn-ea"/>
          <a:cs typeface="+mn-cs"/>
        </a:defRPr>
      </a:lvl5pPr>
      <a:lvl6pPr marL="7184464" indent="-653133" algn="l" defTabSz="2612532" rtl="0" eaLnBrk="1" latinLnBrk="0" hangingPunct="1">
        <a:spcBef>
          <a:spcPct val="20000"/>
        </a:spcBef>
        <a:buFont typeface="Arial" panose="020B0604020202020204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6pPr>
      <a:lvl7pPr marL="8490730" indent="-653133" algn="l" defTabSz="2612532" rtl="0" eaLnBrk="1" latinLnBrk="0" hangingPunct="1">
        <a:spcBef>
          <a:spcPct val="20000"/>
        </a:spcBef>
        <a:buFont typeface="Arial" panose="020B0604020202020204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7pPr>
      <a:lvl8pPr marL="9796996" indent="-653133" algn="l" defTabSz="2612532" rtl="0" eaLnBrk="1" latinLnBrk="0" hangingPunct="1">
        <a:spcBef>
          <a:spcPct val="20000"/>
        </a:spcBef>
        <a:buFont typeface="Arial" panose="020B0604020202020204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8pPr>
      <a:lvl9pPr marL="11103262" indent="-653133" algn="l" defTabSz="2612532" rtl="0" eaLnBrk="1" latinLnBrk="0" hangingPunct="1">
        <a:spcBef>
          <a:spcPct val="20000"/>
        </a:spcBef>
        <a:buFont typeface="Arial" panose="020B0604020202020204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612532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306266" algn="l" defTabSz="2612532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2pPr>
      <a:lvl3pPr marL="2612532" algn="l" defTabSz="2612532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3pPr>
      <a:lvl4pPr marL="3918798" algn="l" defTabSz="2612532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4pPr>
      <a:lvl5pPr marL="5225064" algn="l" defTabSz="2612532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5pPr>
      <a:lvl6pPr marL="6531331" algn="l" defTabSz="2612532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6pPr>
      <a:lvl7pPr marL="7837597" algn="l" defTabSz="2612532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7pPr>
      <a:lvl8pPr marL="9143863" algn="l" defTabSz="2612532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8pPr>
      <a:lvl9pPr marL="10450129" algn="l" defTabSz="2612532" rtl="0" eaLnBrk="1" latinLnBrk="0" hangingPunct="1">
        <a:defRPr sz="5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8200" y="720135"/>
            <a:ext cx="16611600" cy="25991731"/>
          </a:xfrm>
          <a:prstGeom prst="rect">
            <a:avLst/>
          </a:prstGeom>
          <a:solidFill>
            <a:schemeClr val="tx1"/>
          </a:solidFill>
          <a:ln w="381000" cmpd="tri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2" t="16155" r="1811" b="8839"/>
          <a:stretch/>
        </p:blipFill>
        <p:spPr>
          <a:xfrm>
            <a:off x="1261652" y="4624294"/>
            <a:ext cx="4800600" cy="6000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69" r="11616"/>
          <a:stretch/>
        </p:blipFill>
        <p:spPr>
          <a:xfrm>
            <a:off x="6824830" y="4577610"/>
            <a:ext cx="4955151" cy="6019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6" t="28845" r="29757" b="-1120"/>
          <a:stretch/>
        </p:blipFill>
        <p:spPr>
          <a:xfrm>
            <a:off x="12494647" y="4577610"/>
            <a:ext cx="4497953" cy="614923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1" t="16873" r="24520" b="10996"/>
          <a:stretch/>
        </p:blipFill>
        <p:spPr>
          <a:xfrm>
            <a:off x="11506200" y="16746161"/>
            <a:ext cx="4724400" cy="544141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510742" y="1371600"/>
            <a:ext cx="1315637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chemeClr val="bg1"/>
                </a:solidFill>
                <a:latin typeface="+mj-lt"/>
              </a:rPr>
              <a:t>COME TO THE CLEAN SIDE FOR A FREEZE POP</a:t>
            </a:r>
            <a:endParaRPr lang="en-US" sz="8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76870" y="10867790"/>
            <a:ext cx="51674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>
                <a:solidFill>
                  <a:schemeClr val="bg1"/>
                </a:solidFill>
              </a:rPr>
              <a:t>1. Start </a:t>
            </a:r>
            <a:r>
              <a:rPr lang="en-US" sz="4200" dirty="0">
                <a:solidFill>
                  <a:schemeClr val="bg1"/>
                </a:solidFill>
              </a:rPr>
              <a:t>on the “dirty” </a:t>
            </a:r>
            <a:r>
              <a:rPr lang="en-US" sz="4200" dirty="0" smtClean="0">
                <a:solidFill>
                  <a:schemeClr val="bg1"/>
                </a:solidFill>
              </a:rPr>
              <a:t>side.</a:t>
            </a:r>
            <a:endParaRPr lang="en-US" sz="42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82975" y="10855678"/>
            <a:ext cx="521477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>
                <a:solidFill>
                  <a:schemeClr val="bg1"/>
                </a:solidFill>
              </a:rPr>
              <a:t>2. Grab </a:t>
            </a:r>
            <a:r>
              <a:rPr lang="en-US" sz="4200" dirty="0">
                <a:solidFill>
                  <a:schemeClr val="bg1"/>
                </a:solidFill>
              </a:rPr>
              <a:t>a boot </a:t>
            </a:r>
            <a:r>
              <a:rPr lang="en-US" sz="4200" dirty="0" smtClean="0">
                <a:solidFill>
                  <a:schemeClr val="bg1"/>
                </a:solidFill>
              </a:rPr>
              <a:t>cover, lift </a:t>
            </a:r>
            <a:r>
              <a:rPr lang="en-US" sz="4200" dirty="0">
                <a:solidFill>
                  <a:schemeClr val="bg1"/>
                </a:solidFill>
              </a:rPr>
              <a:t>one leg at a </a:t>
            </a:r>
            <a:r>
              <a:rPr lang="en-US" sz="4200" dirty="0" smtClean="0">
                <a:solidFill>
                  <a:schemeClr val="bg1"/>
                </a:solidFill>
              </a:rPr>
              <a:t>time, and pull </a:t>
            </a:r>
            <a:r>
              <a:rPr lang="en-US" sz="4200" dirty="0">
                <a:solidFill>
                  <a:schemeClr val="bg1"/>
                </a:solidFill>
              </a:rPr>
              <a:t>on boot cover before placing leg </a:t>
            </a:r>
            <a:r>
              <a:rPr lang="en-US" sz="4200" dirty="0" smtClean="0">
                <a:solidFill>
                  <a:schemeClr val="bg1"/>
                </a:solidFill>
              </a:rPr>
              <a:t>on the </a:t>
            </a:r>
            <a:r>
              <a:rPr lang="en-US" sz="4200" dirty="0">
                <a:solidFill>
                  <a:schemeClr val="bg1"/>
                </a:solidFill>
              </a:rPr>
              <a:t>clean side. </a:t>
            </a:r>
            <a:r>
              <a:rPr lang="en-US" sz="4200" dirty="0" smtClean="0">
                <a:solidFill>
                  <a:schemeClr val="bg1"/>
                </a:solidFill>
              </a:rPr>
              <a:t>Don’t </a:t>
            </a:r>
            <a:r>
              <a:rPr lang="en-US" sz="4200" dirty="0">
                <a:solidFill>
                  <a:schemeClr val="bg1"/>
                </a:solidFill>
              </a:rPr>
              <a:t>touch anything on the dirty side </a:t>
            </a:r>
            <a:r>
              <a:rPr lang="en-US" sz="4200" dirty="0" smtClean="0">
                <a:solidFill>
                  <a:schemeClr val="bg1"/>
                </a:solidFill>
              </a:rPr>
              <a:t>with </a:t>
            </a:r>
            <a:r>
              <a:rPr lang="en-US" sz="4200" dirty="0">
                <a:solidFill>
                  <a:schemeClr val="bg1"/>
                </a:solidFill>
              </a:rPr>
              <a:t>clean boot cover.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235716" y="10867790"/>
            <a:ext cx="475688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>
                <a:solidFill>
                  <a:schemeClr val="bg1"/>
                </a:solidFill>
              </a:rPr>
              <a:t>3. Make sure not to cross back over to the dirty side with your clean boot covers on! Now head to the hand washing station.</a:t>
            </a:r>
            <a:endParaRPr lang="en-US" sz="42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76432" y="22291756"/>
            <a:ext cx="61721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>
                <a:solidFill>
                  <a:schemeClr val="bg1"/>
                </a:solidFill>
              </a:rPr>
              <a:t>4. Clean your hands by washing them with warm water and soap.</a:t>
            </a:r>
            <a:endParaRPr lang="en-US" sz="4200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895598" y="22291756"/>
            <a:ext cx="6172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 dirty="0" smtClean="0">
                <a:solidFill>
                  <a:schemeClr val="bg1"/>
                </a:solidFill>
              </a:rPr>
              <a:t>5. You’re officially on the clean side. Enjoy your freeze pop!</a:t>
            </a:r>
            <a:endParaRPr lang="en-US" sz="42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27648" y="24858680"/>
            <a:ext cx="156327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</a:rPr>
              <a:t>ONE STEP CLOSER TO BECOMING A SWIENTIST</a:t>
            </a:r>
            <a:endParaRPr lang="en-US" sz="6000" dirty="0">
              <a:solidFill>
                <a:schemeClr val="bg1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9" t="4953" r="-399" b="7925"/>
          <a:stretch/>
        </p:blipFill>
        <p:spPr>
          <a:xfrm>
            <a:off x="2100233" y="16755269"/>
            <a:ext cx="4724596" cy="544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78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SU">
      <a:dk1>
        <a:srgbClr val="2F2B20"/>
      </a:dk1>
      <a:lt1>
        <a:srgbClr val="FFFFFF"/>
      </a:lt1>
      <a:dk2>
        <a:srgbClr val="C00000"/>
      </a:dk2>
      <a:lt2>
        <a:srgbClr val="D8D8D8"/>
      </a:lt2>
      <a:accent1>
        <a:srgbClr val="BFBFBF"/>
      </a:accent1>
      <a:accent2>
        <a:srgbClr val="7F7F7F"/>
      </a:accent2>
      <a:accent3>
        <a:srgbClr val="6C7D76"/>
      </a:accent3>
      <a:accent4>
        <a:srgbClr val="95A39D"/>
      </a:accent4>
      <a:accent5>
        <a:srgbClr val="9D420E"/>
      </a:accent5>
      <a:accent6>
        <a:srgbClr val="7F7F7F"/>
      </a:accent6>
      <a:hlink>
        <a:srgbClr val="C00000"/>
      </a:hlink>
      <a:folHlink>
        <a:srgbClr val="2F2B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121</Words>
  <Application>Microsoft Office PowerPoint</Application>
  <PresentationFormat>Custom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The Ohio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Nolting, Jacqueline M.</dc:creator>
  <cp:lastModifiedBy>Patton, Rachel M.</cp:lastModifiedBy>
  <cp:revision>12</cp:revision>
  <dcterms:created xsi:type="dcterms:W3CDTF">2017-05-26T14:57:12Z</dcterms:created>
  <dcterms:modified xsi:type="dcterms:W3CDTF">2017-05-26T17:56:44Z</dcterms:modified>
</cp:coreProperties>
</file>