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21945600" cy="32918400"/>
  <p:notesSz cx="6858000" cy="9144000"/>
  <p:defaultTextStyle>
    <a:defPPr>
      <a:defRPr lang="en-US"/>
    </a:defPPr>
    <a:lvl1pPr marL="0" algn="l" defTabSz="3135038" rtl="0" eaLnBrk="1" latinLnBrk="0" hangingPunct="1">
      <a:defRPr sz="6100" kern="1200">
        <a:solidFill>
          <a:schemeClr val="tx1"/>
        </a:solidFill>
        <a:latin typeface="+mn-lt"/>
        <a:ea typeface="+mn-ea"/>
        <a:cs typeface="+mn-cs"/>
      </a:defRPr>
    </a:lvl1pPr>
    <a:lvl2pPr marL="1567519" algn="l" defTabSz="3135038" rtl="0" eaLnBrk="1" latinLnBrk="0" hangingPunct="1">
      <a:defRPr sz="6100" kern="1200">
        <a:solidFill>
          <a:schemeClr val="tx1"/>
        </a:solidFill>
        <a:latin typeface="+mn-lt"/>
        <a:ea typeface="+mn-ea"/>
        <a:cs typeface="+mn-cs"/>
      </a:defRPr>
    </a:lvl2pPr>
    <a:lvl3pPr marL="3135038" algn="l" defTabSz="3135038" rtl="0" eaLnBrk="1" latinLnBrk="0" hangingPunct="1">
      <a:defRPr sz="6100" kern="1200">
        <a:solidFill>
          <a:schemeClr val="tx1"/>
        </a:solidFill>
        <a:latin typeface="+mn-lt"/>
        <a:ea typeface="+mn-ea"/>
        <a:cs typeface="+mn-cs"/>
      </a:defRPr>
    </a:lvl3pPr>
    <a:lvl4pPr marL="4702558" algn="l" defTabSz="3135038" rtl="0" eaLnBrk="1" latinLnBrk="0" hangingPunct="1">
      <a:defRPr sz="6100" kern="1200">
        <a:solidFill>
          <a:schemeClr val="tx1"/>
        </a:solidFill>
        <a:latin typeface="+mn-lt"/>
        <a:ea typeface="+mn-ea"/>
        <a:cs typeface="+mn-cs"/>
      </a:defRPr>
    </a:lvl4pPr>
    <a:lvl5pPr marL="6270077" algn="l" defTabSz="3135038" rtl="0" eaLnBrk="1" latinLnBrk="0" hangingPunct="1">
      <a:defRPr sz="6100" kern="1200">
        <a:solidFill>
          <a:schemeClr val="tx1"/>
        </a:solidFill>
        <a:latin typeface="+mn-lt"/>
        <a:ea typeface="+mn-ea"/>
        <a:cs typeface="+mn-cs"/>
      </a:defRPr>
    </a:lvl5pPr>
    <a:lvl6pPr marL="7837597" algn="l" defTabSz="3135038" rtl="0" eaLnBrk="1" latinLnBrk="0" hangingPunct="1">
      <a:defRPr sz="6100" kern="1200">
        <a:solidFill>
          <a:schemeClr val="tx1"/>
        </a:solidFill>
        <a:latin typeface="+mn-lt"/>
        <a:ea typeface="+mn-ea"/>
        <a:cs typeface="+mn-cs"/>
      </a:defRPr>
    </a:lvl6pPr>
    <a:lvl7pPr marL="9405116" algn="l" defTabSz="3135038" rtl="0" eaLnBrk="1" latinLnBrk="0" hangingPunct="1">
      <a:defRPr sz="6100" kern="1200">
        <a:solidFill>
          <a:schemeClr val="tx1"/>
        </a:solidFill>
        <a:latin typeface="+mn-lt"/>
        <a:ea typeface="+mn-ea"/>
        <a:cs typeface="+mn-cs"/>
      </a:defRPr>
    </a:lvl7pPr>
    <a:lvl8pPr marL="10972636" algn="l" defTabSz="3135038" rtl="0" eaLnBrk="1" latinLnBrk="0" hangingPunct="1">
      <a:defRPr sz="6100" kern="1200">
        <a:solidFill>
          <a:schemeClr val="tx1"/>
        </a:solidFill>
        <a:latin typeface="+mn-lt"/>
        <a:ea typeface="+mn-ea"/>
        <a:cs typeface="+mn-cs"/>
      </a:defRPr>
    </a:lvl8pPr>
    <a:lvl9pPr marL="12540155" algn="l" defTabSz="3135038" rtl="0" eaLnBrk="1" latinLnBrk="0" hangingPunct="1">
      <a:defRPr sz="61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20" d="100"/>
          <a:sy n="20" d="100"/>
        </p:scale>
        <p:origin x="-2868" y="-348"/>
      </p:cViewPr>
      <p:guideLst>
        <p:guide orient="horz" pos="10368"/>
        <p:guide pos="691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45920" y="10226042"/>
            <a:ext cx="18653760" cy="705612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291840" y="18653760"/>
            <a:ext cx="15361920" cy="841248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156751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313503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470255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62700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783759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940511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097263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254015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E60F-E563-4007-866E-39B44938E951}" type="datetimeFigureOut">
              <a:rPr lang="en-US" smtClean="0"/>
              <a:t>5/30/2017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0A197-C7FA-44AA-8BB5-7B6DE5DAD9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06455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E60F-E563-4007-866E-39B44938E951}" type="datetimeFigureOut">
              <a:rPr lang="en-US" smtClean="0"/>
              <a:t>5/30/2017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0A197-C7FA-44AA-8BB5-7B6DE5DAD9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68619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33551" y="21153122"/>
            <a:ext cx="18653760" cy="6537960"/>
          </a:xfrm>
        </p:spPr>
        <p:txBody>
          <a:bodyPr anchor="t"/>
          <a:lstStyle>
            <a:lvl1pPr algn="l">
              <a:defRPr sz="137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33551" y="13952225"/>
            <a:ext cx="18653760" cy="7200898"/>
          </a:xfrm>
        </p:spPr>
        <p:txBody>
          <a:bodyPr anchor="b"/>
          <a:lstStyle>
            <a:lvl1pPr marL="0" indent="0">
              <a:buNone/>
              <a:defRPr sz="6800">
                <a:solidFill>
                  <a:schemeClr val="tx1">
                    <a:tint val="75000"/>
                  </a:schemeClr>
                </a:solidFill>
              </a:defRPr>
            </a:lvl1pPr>
            <a:lvl2pPr marL="1567519" indent="0">
              <a:buNone/>
              <a:defRPr sz="6100">
                <a:solidFill>
                  <a:schemeClr val="tx1">
                    <a:tint val="75000"/>
                  </a:schemeClr>
                </a:solidFill>
              </a:defRPr>
            </a:lvl2pPr>
            <a:lvl3pPr marL="3135038" indent="0">
              <a:buNone/>
              <a:defRPr sz="5500">
                <a:solidFill>
                  <a:schemeClr val="tx1">
                    <a:tint val="75000"/>
                  </a:schemeClr>
                </a:solidFill>
              </a:defRPr>
            </a:lvl3pPr>
            <a:lvl4pPr marL="4702558" indent="0"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4pPr>
            <a:lvl5pPr marL="6270077" indent="0"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5pPr>
            <a:lvl6pPr marL="7837597" indent="0"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6pPr>
            <a:lvl7pPr marL="9405116" indent="0"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7pPr>
            <a:lvl8pPr marL="10972636" indent="0"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8pPr>
            <a:lvl9pPr marL="12540155" indent="0"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E60F-E563-4007-866E-39B44938E951}" type="datetimeFigureOut">
              <a:rPr lang="en-US" smtClean="0"/>
              <a:t>5/30/2017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0A197-C7FA-44AA-8BB5-7B6DE5DAD9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70309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80" y="7680963"/>
            <a:ext cx="9692640" cy="21724622"/>
          </a:xfrm>
        </p:spPr>
        <p:txBody>
          <a:bodyPr/>
          <a:lstStyle>
            <a:lvl1pPr>
              <a:defRPr sz="9600"/>
            </a:lvl1pPr>
            <a:lvl2pPr>
              <a:defRPr sz="8300"/>
            </a:lvl2pPr>
            <a:lvl3pPr>
              <a:defRPr sz="6800"/>
            </a:lvl3pPr>
            <a:lvl4pPr>
              <a:defRPr sz="6100"/>
            </a:lvl4pPr>
            <a:lvl5pPr>
              <a:defRPr sz="6100"/>
            </a:lvl5pPr>
            <a:lvl6pPr>
              <a:defRPr sz="6100"/>
            </a:lvl6pPr>
            <a:lvl7pPr>
              <a:defRPr sz="6100"/>
            </a:lvl7pPr>
            <a:lvl8pPr>
              <a:defRPr sz="6100"/>
            </a:lvl8pPr>
            <a:lvl9pPr>
              <a:defRPr sz="61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155680" y="7680963"/>
            <a:ext cx="9692640" cy="21724622"/>
          </a:xfrm>
        </p:spPr>
        <p:txBody>
          <a:bodyPr/>
          <a:lstStyle>
            <a:lvl1pPr>
              <a:defRPr sz="9600"/>
            </a:lvl1pPr>
            <a:lvl2pPr>
              <a:defRPr sz="8300"/>
            </a:lvl2pPr>
            <a:lvl3pPr>
              <a:defRPr sz="6800"/>
            </a:lvl3pPr>
            <a:lvl4pPr>
              <a:defRPr sz="6100"/>
            </a:lvl4pPr>
            <a:lvl5pPr>
              <a:defRPr sz="6100"/>
            </a:lvl5pPr>
            <a:lvl6pPr>
              <a:defRPr sz="6100"/>
            </a:lvl6pPr>
            <a:lvl7pPr>
              <a:defRPr sz="6100"/>
            </a:lvl7pPr>
            <a:lvl8pPr>
              <a:defRPr sz="6100"/>
            </a:lvl8pPr>
            <a:lvl9pPr>
              <a:defRPr sz="61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E60F-E563-4007-866E-39B44938E951}" type="datetimeFigureOut">
              <a:rPr lang="en-US" smtClean="0"/>
              <a:t>5/30/2017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0A197-C7FA-44AA-8BB5-7B6DE5DAD9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1408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7368542"/>
            <a:ext cx="9696451" cy="3070858"/>
          </a:xfrm>
        </p:spPr>
        <p:txBody>
          <a:bodyPr anchor="b"/>
          <a:lstStyle>
            <a:lvl1pPr marL="0" indent="0">
              <a:buNone/>
              <a:defRPr sz="8300" b="1"/>
            </a:lvl1pPr>
            <a:lvl2pPr marL="1567519" indent="0">
              <a:buNone/>
              <a:defRPr sz="6800" b="1"/>
            </a:lvl2pPr>
            <a:lvl3pPr marL="3135038" indent="0">
              <a:buNone/>
              <a:defRPr sz="6100" b="1"/>
            </a:lvl3pPr>
            <a:lvl4pPr marL="4702558" indent="0">
              <a:buNone/>
              <a:defRPr sz="5500" b="1"/>
            </a:lvl4pPr>
            <a:lvl5pPr marL="6270077" indent="0">
              <a:buNone/>
              <a:defRPr sz="5500" b="1"/>
            </a:lvl5pPr>
            <a:lvl6pPr marL="7837597" indent="0">
              <a:buNone/>
              <a:defRPr sz="5500" b="1"/>
            </a:lvl6pPr>
            <a:lvl7pPr marL="9405116" indent="0">
              <a:buNone/>
              <a:defRPr sz="5500" b="1"/>
            </a:lvl7pPr>
            <a:lvl8pPr marL="10972636" indent="0">
              <a:buNone/>
              <a:defRPr sz="5500" b="1"/>
            </a:lvl8pPr>
            <a:lvl9pPr marL="12540155" indent="0">
              <a:buNone/>
              <a:defRPr sz="55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10439400"/>
            <a:ext cx="9696451" cy="18966182"/>
          </a:xfrm>
        </p:spPr>
        <p:txBody>
          <a:bodyPr/>
          <a:lstStyle>
            <a:lvl1pPr>
              <a:defRPr sz="8300"/>
            </a:lvl1pPr>
            <a:lvl2pPr>
              <a:defRPr sz="6800"/>
            </a:lvl2pPr>
            <a:lvl3pPr>
              <a:defRPr sz="6100"/>
            </a:lvl3pPr>
            <a:lvl4pPr>
              <a:defRPr sz="5500"/>
            </a:lvl4pPr>
            <a:lvl5pPr>
              <a:defRPr sz="5500"/>
            </a:lvl5pPr>
            <a:lvl6pPr>
              <a:defRPr sz="5500"/>
            </a:lvl6pPr>
            <a:lvl7pPr>
              <a:defRPr sz="5500"/>
            </a:lvl7pPr>
            <a:lvl8pPr>
              <a:defRPr sz="5500"/>
            </a:lvl8pPr>
            <a:lvl9pPr>
              <a:defRPr sz="5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1148061" y="7368542"/>
            <a:ext cx="9700260" cy="3070858"/>
          </a:xfrm>
        </p:spPr>
        <p:txBody>
          <a:bodyPr anchor="b"/>
          <a:lstStyle>
            <a:lvl1pPr marL="0" indent="0">
              <a:buNone/>
              <a:defRPr sz="8300" b="1"/>
            </a:lvl1pPr>
            <a:lvl2pPr marL="1567519" indent="0">
              <a:buNone/>
              <a:defRPr sz="6800" b="1"/>
            </a:lvl2pPr>
            <a:lvl3pPr marL="3135038" indent="0">
              <a:buNone/>
              <a:defRPr sz="6100" b="1"/>
            </a:lvl3pPr>
            <a:lvl4pPr marL="4702558" indent="0">
              <a:buNone/>
              <a:defRPr sz="5500" b="1"/>
            </a:lvl4pPr>
            <a:lvl5pPr marL="6270077" indent="0">
              <a:buNone/>
              <a:defRPr sz="5500" b="1"/>
            </a:lvl5pPr>
            <a:lvl6pPr marL="7837597" indent="0">
              <a:buNone/>
              <a:defRPr sz="5500" b="1"/>
            </a:lvl6pPr>
            <a:lvl7pPr marL="9405116" indent="0">
              <a:buNone/>
              <a:defRPr sz="5500" b="1"/>
            </a:lvl7pPr>
            <a:lvl8pPr marL="10972636" indent="0">
              <a:buNone/>
              <a:defRPr sz="5500" b="1"/>
            </a:lvl8pPr>
            <a:lvl9pPr marL="12540155" indent="0">
              <a:buNone/>
              <a:defRPr sz="55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1148061" y="10439400"/>
            <a:ext cx="9700260" cy="18966182"/>
          </a:xfrm>
        </p:spPr>
        <p:txBody>
          <a:bodyPr/>
          <a:lstStyle>
            <a:lvl1pPr>
              <a:defRPr sz="8300"/>
            </a:lvl1pPr>
            <a:lvl2pPr>
              <a:defRPr sz="6800"/>
            </a:lvl2pPr>
            <a:lvl3pPr>
              <a:defRPr sz="6100"/>
            </a:lvl3pPr>
            <a:lvl4pPr>
              <a:defRPr sz="5500"/>
            </a:lvl4pPr>
            <a:lvl5pPr>
              <a:defRPr sz="5500"/>
            </a:lvl5pPr>
            <a:lvl6pPr>
              <a:defRPr sz="5500"/>
            </a:lvl6pPr>
            <a:lvl7pPr>
              <a:defRPr sz="5500"/>
            </a:lvl7pPr>
            <a:lvl8pPr>
              <a:defRPr sz="5500"/>
            </a:lvl8pPr>
            <a:lvl9pPr>
              <a:defRPr sz="5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E60F-E563-4007-866E-39B44938E951}" type="datetimeFigureOut">
              <a:rPr lang="en-US" smtClean="0"/>
              <a:t>5/30/2017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0A197-C7FA-44AA-8BB5-7B6DE5DAD9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56585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E60F-E563-4007-866E-39B44938E951}" type="datetimeFigureOut">
              <a:rPr lang="en-US" smtClean="0"/>
              <a:t>5/30/2017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0A197-C7FA-44AA-8BB5-7B6DE5DAD9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02702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E60F-E563-4007-866E-39B44938E951}" type="datetimeFigureOut">
              <a:rPr lang="en-US" smtClean="0"/>
              <a:t>5/30/2017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0A197-C7FA-44AA-8BB5-7B6DE5DAD9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66443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1" y="1310640"/>
            <a:ext cx="7219951" cy="5577840"/>
          </a:xfrm>
        </p:spPr>
        <p:txBody>
          <a:bodyPr anchor="b"/>
          <a:lstStyle>
            <a:lvl1pPr algn="l">
              <a:defRPr sz="68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580120" y="1310643"/>
            <a:ext cx="12268200" cy="28094942"/>
          </a:xfrm>
        </p:spPr>
        <p:txBody>
          <a:bodyPr/>
          <a:lstStyle>
            <a:lvl1pPr>
              <a:defRPr sz="10900"/>
            </a:lvl1pPr>
            <a:lvl2pPr>
              <a:defRPr sz="9600"/>
            </a:lvl2pPr>
            <a:lvl3pPr>
              <a:defRPr sz="8300"/>
            </a:lvl3pPr>
            <a:lvl4pPr>
              <a:defRPr sz="6800"/>
            </a:lvl4pPr>
            <a:lvl5pPr>
              <a:defRPr sz="6800"/>
            </a:lvl5pPr>
            <a:lvl6pPr>
              <a:defRPr sz="6800"/>
            </a:lvl6pPr>
            <a:lvl7pPr>
              <a:defRPr sz="6800"/>
            </a:lvl7pPr>
            <a:lvl8pPr>
              <a:defRPr sz="6800"/>
            </a:lvl8pPr>
            <a:lvl9pPr>
              <a:defRPr sz="6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1" y="6888483"/>
            <a:ext cx="7219951" cy="22517102"/>
          </a:xfrm>
        </p:spPr>
        <p:txBody>
          <a:bodyPr/>
          <a:lstStyle>
            <a:lvl1pPr marL="0" indent="0">
              <a:buNone/>
              <a:defRPr sz="4800"/>
            </a:lvl1pPr>
            <a:lvl2pPr marL="1567519" indent="0">
              <a:buNone/>
              <a:defRPr sz="4100"/>
            </a:lvl2pPr>
            <a:lvl3pPr marL="3135038" indent="0">
              <a:buNone/>
              <a:defRPr sz="3500"/>
            </a:lvl3pPr>
            <a:lvl4pPr marL="4702558" indent="0">
              <a:buNone/>
              <a:defRPr sz="3100"/>
            </a:lvl4pPr>
            <a:lvl5pPr marL="6270077" indent="0">
              <a:buNone/>
              <a:defRPr sz="3100"/>
            </a:lvl5pPr>
            <a:lvl6pPr marL="7837597" indent="0">
              <a:buNone/>
              <a:defRPr sz="3100"/>
            </a:lvl6pPr>
            <a:lvl7pPr marL="9405116" indent="0">
              <a:buNone/>
              <a:defRPr sz="3100"/>
            </a:lvl7pPr>
            <a:lvl8pPr marL="10972636" indent="0">
              <a:buNone/>
              <a:defRPr sz="3100"/>
            </a:lvl8pPr>
            <a:lvl9pPr marL="12540155" indent="0">
              <a:buNone/>
              <a:defRPr sz="31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E60F-E563-4007-866E-39B44938E951}" type="datetimeFigureOut">
              <a:rPr lang="en-US" smtClean="0"/>
              <a:t>5/30/2017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0A197-C7FA-44AA-8BB5-7B6DE5DAD9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21124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01491" y="23042880"/>
            <a:ext cx="13167360" cy="2720342"/>
          </a:xfrm>
        </p:spPr>
        <p:txBody>
          <a:bodyPr anchor="b"/>
          <a:lstStyle>
            <a:lvl1pPr algn="l">
              <a:defRPr sz="68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301491" y="2941320"/>
            <a:ext cx="13167360" cy="19751040"/>
          </a:xfrm>
        </p:spPr>
        <p:txBody>
          <a:bodyPr/>
          <a:lstStyle>
            <a:lvl1pPr marL="0" indent="0">
              <a:buNone/>
              <a:defRPr sz="10900"/>
            </a:lvl1pPr>
            <a:lvl2pPr marL="1567519" indent="0">
              <a:buNone/>
              <a:defRPr sz="9600"/>
            </a:lvl2pPr>
            <a:lvl3pPr marL="3135038" indent="0">
              <a:buNone/>
              <a:defRPr sz="8300"/>
            </a:lvl3pPr>
            <a:lvl4pPr marL="4702558" indent="0">
              <a:buNone/>
              <a:defRPr sz="6800"/>
            </a:lvl4pPr>
            <a:lvl5pPr marL="6270077" indent="0">
              <a:buNone/>
              <a:defRPr sz="6800"/>
            </a:lvl5pPr>
            <a:lvl6pPr marL="7837597" indent="0">
              <a:buNone/>
              <a:defRPr sz="6800"/>
            </a:lvl6pPr>
            <a:lvl7pPr marL="9405116" indent="0">
              <a:buNone/>
              <a:defRPr sz="6800"/>
            </a:lvl7pPr>
            <a:lvl8pPr marL="10972636" indent="0">
              <a:buNone/>
              <a:defRPr sz="6800"/>
            </a:lvl8pPr>
            <a:lvl9pPr marL="12540155" indent="0">
              <a:buNone/>
              <a:defRPr sz="68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301491" y="25763222"/>
            <a:ext cx="13167360" cy="3863338"/>
          </a:xfrm>
        </p:spPr>
        <p:txBody>
          <a:bodyPr/>
          <a:lstStyle>
            <a:lvl1pPr marL="0" indent="0">
              <a:buNone/>
              <a:defRPr sz="4800"/>
            </a:lvl1pPr>
            <a:lvl2pPr marL="1567519" indent="0">
              <a:buNone/>
              <a:defRPr sz="4100"/>
            </a:lvl2pPr>
            <a:lvl3pPr marL="3135038" indent="0">
              <a:buNone/>
              <a:defRPr sz="3500"/>
            </a:lvl3pPr>
            <a:lvl4pPr marL="4702558" indent="0">
              <a:buNone/>
              <a:defRPr sz="3100"/>
            </a:lvl4pPr>
            <a:lvl5pPr marL="6270077" indent="0">
              <a:buNone/>
              <a:defRPr sz="3100"/>
            </a:lvl5pPr>
            <a:lvl6pPr marL="7837597" indent="0">
              <a:buNone/>
              <a:defRPr sz="3100"/>
            </a:lvl6pPr>
            <a:lvl7pPr marL="9405116" indent="0">
              <a:buNone/>
              <a:defRPr sz="3100"/>
            </a:lvl7pPr>
            <a:lvl8pPr marL="10972636" indent="0">
              <a:buNone/>
              <a:defRPr sz="3100"/>
            </a:lvl8pPr>
            <a:lvl9pPr marL="12540155" indent="0">
              <a:buNone/>
              <a:defRPr sz="31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E60F-E563-4007-866E-39B44938E951}" type="datetimeFigureOut">
              <a:rPr lang="en-US" smtClean="0"/>
              <a:t>5/30/2017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0A197-C7FA-44AA-8BB5-7B6DE5DAD9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40080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E60F-E563-4007-866E-39B44938E951}" type="datetimeFigureOut">
              <a:rPr lang="en-US" smtClean="0"/>
              <a:t>5/30/2017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0A197-C7FA-44AA-8BB5-7B6DE5DAD9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43307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5910560" y="1318265"/>
            <a:ext cx="4937760" cy="2808732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97280" y="1318265"/>
            <a:ext cx="14447520" cy="2808732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E60F-E563-4007-866E-39B44938E951}" type="datetimeFigureOut">
              <a:rPr lang="en-US" smtClean="0"/>
              <a:t>5/30/2017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0A197-C7FA-44AA-8BB5-7B6DE5DAD9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78691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1318262"/>
            <a:ext cx="19751040" cy="5486400"/>
          </a:xfrm>
          <a:prstGeom prst="rect">
            <a:avLst/>
          </a:prstGeom>
        </p:spPr>
        <p:txBody>
          <a:bodyPr vert="horz" lIns="313504" tIns="156752" rIns="313504" bIns="156752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7680963"/>
            <a:ext cx="19751040" cy="21724622"/>
          </a:xfrm>
          <a:prstGeom prst="rect">
            <a:avLst/>
          </a:prstGeom>
        </p:spPr>
        <p:txBody>
          <a:bodyPr vert="horz" lIns="313504" tIns="156752" rIns="313504" bIns="156752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30510482"/>
            <a:ext cx="5120640" cy="1752600"/>
          </a:xfrm>
          <a:prstGeom prst="rect">
            <a:avLst/>
          </a:prstGeom>
        </p:spPr>
        <p:txBody>
          <a:bodyPr vert="horz" lIns="313504" tIns="156752" rIns="313504" bIns="156752" rtlCol="0" anchor="ctr"/>
          <a:lstStyle>
            <a:lvl1pPr algn="l">
              <a:defRPr sz="4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99E60F-E563-4007-866E-39B44938E951}" type="datetimeFigureOut">
              <a:rPr lang="en-US" smtClean="0"/>
              <a:t>5/30/2017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498080" y="30510482"/>
            <a:ext cx="6949440" cy="1752600"/>
          </a:xfrm>
          <a:prstGeom prst="rect">
            <a:avLst/>
          </a:prstGeom>
        </p:spPr>
        <p:txBody>
          <a:bodyPr vert="horz" lIns="313504" tIns="156752" rIns="313504" bIns="156752" rtlCol="0" anchor="ctr"/>
          <a:lstStyle>
            <a:lvl1pPr algn="ctr">
              <a:defRPr sz="4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727680" y="30510482"/>
            <a:ext cx="5120640" cy="1752600"/>
          </a:xfrm>
          <a:prstGeom prst="rect">
            <a:avLst/>
          </a:prstGeom>
        </p:spPr>
        <p:txBody>
          <a:bodyPr vert="horz" lIns="313504" tIns="156752" rIns="313504" bIns="156752" rtlCol="0" anchor="ctr"/>
          <a:lstStyle>
            <a:lvl1pPr algn="r">
              <a:defRPr sz="4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70A197-C7FA-44AA-8BB5-7B6DE5DAD9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183369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3135038" rtl="0" eaLnBrk="1" latinLnBrk="0" hangingPunct="1">
        <a:spcBef>
          <a:spcPct val="0"/>
        </a:spcBef>
        <a:buNone/>
        <a:defRPr sz="151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175640" indent="-1175640" algn="l" defTabSz="3135038" rtl="0" eaLnBrk="1" latinLnBrk="0" hangingPunct="1">
        <a:spcBef>
          <a:spcPct val="20000"/>
        </a:spcBef>
        <a:buFont typeface="Arial" panose="020B0604020202020204" pitchFamily="34" charset="0"/>
        <a:buChar char="•"/>
        <a:defRPr sz="10900" kern="1200">
          <a:solidFill>
            <a:schemeClr val="tx1"/>
          </a:solidFill>
          <a:latin typeface="+mn-lt"/>
          <a:ea typeface="+mn-ea"/>
          <a:cs typeface="+mn-cs"/>
        </a:defRPr>
      </a:lvl1pPr>
      <a:lvl2pPr marL="2547218" indent="-979699" algn="l" defTabSz="3135038" rtl="0" eaLnBrk="1" latinLnBrk="0" hangingPunct="1">
        <a:spcBef>
          <a:spcPct val="20000"/>
        </a:spcBef>
        <a:buFont typeface="Arial" panose="020B0604020202020204" pitchFamily="34" charset="0"/>
        <a:buChar char="–"/>
        <a:defRPr sz="9600" kern="1200">
          <a:solidFill>
            <a:schemeClr val="tx1"/>
          </a:solidFill>
          <a:latin typeface="+mn-lt"/>
          <a:ea typeface="+mn-ea"/>
          <a:cs typeface="+mn-cs"/>
        </a:defRPr>
      </a:lvl2pPr>
      <a:lvl3pPr marL="3918798" indent="-783760" algn="l" defTabSz="3135038" rtl="0" eaLnBrk="1" latinLnBrk="0" hangingPunct="1">
        <a:spcBef>
          <a:spcPct val="20000"/>
        </a:spcBef>
        <a:buFont typeface="Arial" panose="020B0604020202020204" pitchFamily="34" charset="0"/>
        <a:buChar char="•"/>
        <a:defRPr sz="8300" kern="1200">
          <a:solidFill>
            <a:schemeClr val="tx1"/>
          </a:solidFill>
          <a:latin typeface="+mn-lt"/>
          <a:ea typeface="+mn-ea"/>
          <a:cs typeface="+mn-cs"/>
        </a:defRPr>
      </a:lvl3pPr>
      <a:lvl4pPr marL="5486317" indent="-783760" algn="l" defTabSz="3135038" rtl="0" eaLnBrk="1" latinLnBrk="0" hangingPunct="1">
        <a:spcBef>
          <a:spcPct val="20000"/>
        </a:spcBef>
        <a:buFont typeface="Arial" panose="020B0604020202020204" pitchFamily="34" charset="0"/>
        <a:buChar char="–"/>
        <a:defRPr sz="6800" kern="1200">
          <a:solidFill>
            <a:schemeClr val="tx1"/>
          </a:solidFill>
          <a:latin typeface="+mn-lt"/>
          <a:ea typeface="+mn-ea"/>
          <a:cs typeface="+mn-cs"/>
        </a:defRPr>
      </a:lvl4pPr>
      <a:lvl5pPr marL="7053838" indent="-783760" algn="l" defTabSz="3135038" rtl="0" eaLnBrk="1" latinLnBrk="0" hangingPunct="1">
        <a:spcBef>
          <a:spcPct val="20000"/>
        </a:spcBef>
        <a:buFont typeface="Arial" panose="020B0604020202020204" pitchFamily="34" charset="0"/>
        <a:buChar char="»"/>
        <a:defRPr sz="6800" kern="1200">
          <a:solidFill>
            <a:schemeClr val="tx1"/>
          </a:solidFill>
          <a:latin typeface="+mn-lt"/>
          <a:ea typeface="+mn-ea"/>
          <a:cs typeface="+mn-cs"/>
        </a:defRPr>
      </a:lvl5pPr>
      <a:lvl6pPr marL="8621357" indent="-783760" algn="l" defTabSz="3135038" rtl="0" eaLnBrk="1" latinLnBrk="0" hangingPunct="1">
        <a:spcBef>
          <a:spcPct val="20000"/>
        </a:spcBef>
        <a:buFont typeface="Arial" panose="020B0604020202020204" pitchFamily="34" charset="0"/>
        <a:buChar char="•"/>
        <a:defRPr sz="6800" kern="1200">
          <a:solidFill>
            <a:schemeClr val="tx1"/>
          </a:solidFill>
          <a:latin typeface="+mn-lt"/>
          <a:ea typeface="+mn-ea"/>
          <a:cs typeface="+mn-cs"/>
        </a:defRPr>
      </a:lvl6pPr>
      <a:lvl7pPr marL="10188876" indent="-783760" algn="l" defTabSz="3135038" rtl="0" eaLnBrk="1" latinLnBrk="0" hangingPunct="1">
        <a:spcBef>
          <a:spcPct val="20000"/>
        </a:spcBef>
        <a:buFont typeface="Arial" panose="020B0604020202020204" pitchFamily="34" charset="0"/>
        <a:buChar char="•"/>
        <a:defRPr sz="6800" kern="1200">
          <a:solidFill>
            <a:schemeClr val="tx1"/>
          </a:solidFill>
          <a:latin typeface="+mn-lt"/>
          <a:ea typeface="+mn-ea"/>
          <a:cs typeface="+mn-cs"/>
        </a:defRPr>
      </a:lvl7pPr>
      <a:lvl8pPr marL="11756395" indent="-783760" algn="l" defTabSz="3135038" rtl="0" eaLnBrk="1" latinLnBrk="0" hangingPunct="1">
        <a:spcBef>
          <a:spcPct val="20000"/>
        </a:spcBef>
        <a:buFont typeface="Arial" panose="020B0604020202020204" pitchFamily="34" charset="0"/>
        <a:buChar char="•"/>
        <a:defRPr sz="6800" kern="1200">
          <a:solidFill>
            <a:schemeClr val="tx1"/>
          </a:solidFill>
          <a:latin typeface="+mn-lt"/>
          <a:ea typeface="+mn-ea"/>
          <a:cs typeface="+mn-cs"/>
        </a:defRPr>
      </a:lvl8pPr>
      <a:lvl9pPr marL="13323914" indent="-783760" algn="l" defTabSz="3135038" rtl="0" eaLnBrk="1" latinLnBrk="0" hangingPunct="1">
        <a:spcBef>
          <a:spcPct val="20000"/>
        </a:spcBef>
        <a:buFont typeface="Arial" panose="020B0604020202020204" pitchFamily="34" charset="0"/>
        <a:buChar char="•"/>
        <a:defRPr sz="6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135038" rtl="0" eaLnBrk="1" latinLnBrk="0" hangingPunct="1">
        <a:defRPr sz="6100" kern="1200">
          <a:solidFill>
            <a:schemeClr val="tx1"/>
          </a:solidFill>
          <a:latin typeface="+mn-lt"/>
          <a:ea typeface="+mn-ea"/>
          <a:cs typeface="+mn-cs"/>
        </a:defRPr>
      </a:lvl1pPr>
      <a:lvl2pPr marL="1567519" algn="l" defTabSz="3135038" rtl="0" eaLnBrk="1" latinLnBrk="0" hangingPunct="1">
        <a:defRPr sz="6100" kern="1200">
          <a:solidFill>
            <a:schemeClr val="tx1"/>
          </a:solidFill>
          <a:latin typeface="+mn-lt"/>
          <a:ea typeface="+mn-ea"/>
          <a:cs typeface="+mn-cs"/>
        </a:defRPr>
      </a:lvl2pPr>
      <a:lvl3pPr marL="3135038" algn="l" defTabSz="3135038" rtl="0" eaLnBrk="1" latinLnBrk="0" hangingPunct="1">
        <a:defRPr sz="6100" kern="1200">
          <a:solidFill>
            <a:schemeClr val="tx1"/>
          </a:solidFill>
          <a:latin typeface="+mn-lt"/>
          <a:ea typeface="+mn-ea"/>
          <a:cs typeface="+mn-cs"/>
        </a:defRPr>
      </a:lvl3pPr>
      <a:lvl4pPr marL="4702558" algn="l" defTabSz="3135038" rtl="0" eaLnBrk="1" latinLnBrk="0" hangingPunct="1">
        <a:defRPr sz="6100" kern="1200">
          <a:solidFill>
            <a:schemeClr val="tx1"/>
          </a:solidFill>
          <a:latin typeface="+mn-lt"/>
          <a:ea typeface="+mn-ea"/>
          <a:cs typeface="+mn-cs"/>
        </a:defRPr>
      </a:lvl4pPr>
      <a:lvl5pPr marL="6270077" algn="l" defTabSz="3135038" rtl="0" eaLnBrk="1" latinLnBrk="0" hangingPunct="1">
        <a:defRPr sz="6100" kern="1200">
          <a:solidFill>
            <a:schemeClr val="tx1"/>
          </a:solidFill>
          <a:latin typeface="+mn-lt"/>
          <a:ea typeface="+mn-ea"/>
          <a:cs typeface="+mn-cs"/>
        </a:defRPr>
      </a:lvl5pPr>
      <a:lvl6pPr marL="7837597" algn="l" defTabSz="3135038" rtl="0" eaLnBrk="1" latinLnBrk="0" hangingPunct="1">
        <a:defRPr sz="6100" kern="1200">
          <a:solidFill>
            <a:schemeClr val="tx1"/>
          </a:solidFill>
          <a:latin typeface="+mn-lt"/>
          <a:ea typeface="+mn-ea"/>
          <a:cs typeface="+mn-cs"/>
        </a:defRPr>
      </a:lvl6pPr>
      <a:lvl7pPr marL="9405116" algn="l" defTabSz="3135038" rtl="0" eaLnBrk="1" latinLnBrk="0" hangingPunct="1">
        <a:defRPr sz="6100" kern="1200">
          <a:solidFill>
            <a:schemeClr val="tx1"/>
          </a:solidFill>
          <a:latin typeface="+mn-lt"/>
          <a:ea typeface="+mn-ea"/>
          <a:cs typeface="+mn-cs"/>
        </a:defRPr>
      </a:lvl7pPr>
      <a:lvl8pPr marL="10972636" algn="l" defTabSz="3135038" rtl="0" eaLnBrk="1" latinLnBrk="0" hangingPunct="1">
        <a:defRPr sz="6100" kern="1200">
          <a:solidFill>
            <a:schemeClr val="tx1"/>
          </a:solidFill>
          <a:latin typeface="+mn-lt"/>
          <a:ea typeface="+mn-ea"/>
          <a:cs typeface="+mn-cs"/>
        </a:defRPr>
      </a:lvl8pPr>
      <a:lvl9pPr marL="12540155" algn="l" defTabSz="3135038" rtl="0" eaLnBrk="1" latinLnBrk="0" hangingPunct="1">
        <a:defRPr sz="6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005840" y="864163"/>
            <a:ext cx="19933920" cy="31190077"/>
          </a:xfrm>
          <a:prstGeom prst="rect">
            <a:avLst/>
          </a:prstGeom>
          <a:solidFill>
            <a:schemeClr val="tx1"/>
          </a:solidFill>
          <a:ln w="381000" cmpd="tri">
            <a:solidFill>
              <a:schemeClr val="bg1"/>
            </a:solidFill>
          </a:ln>
        </p:spPr>
        <p:txBody>
          <a:bodyPr wrap="square" lIns="109728" tIns="54864" rIns="109728" bIns="54864" rtlCol="0">
            <a:spAutoFit/>
          </a:bodyPr>
          <a:lstStyle/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2011680" y="1828800"/>
            <a:ext cx="18013680" cy="1107996"/>
          </a:xfrm>
          <a:prstGeom prst="rect">
            <a:avLst/>
          </a:prstGeom>
          <a:noFill/>
        </p:spPr>
        <p:txBody>
          <a:bodyPr wrap="square" lIns="109728" tIns="54864" rIns="109728" bIns="54864" rtlCol="0">
            <a:spAutoFit/>
          </a:bodyPr>
          <a:lstStyle/>
          <a:p>
            <a:pPr algn="ctr"/>
            <a:r>
              <a:rPr lang="en-US" sz="6500" b="1" dirty="0" smtClean="0">
                <a:solidFill>
                  <a:schemeClr val="bg1"/>
                </a:solidFill>
              </a:rPr>
              <a:t>What is a zoonotic </a:t>
            </a:r>
            <a:r>
              <a:rPr lang="en-US" sz="6500" b="1" dirty="0">
                <a:solidFill>
                  <a:schemeClr val="bg1"/>
                </a:solidFill>
              </a:rPr>
              <a:t>d</a:t>
            </a:r>
            <a:r>
              <a:rPr lang="en-US" sz="6500" b="1" dirty="0" smtClean="0">
                <a:solidFill>
                  <a:schemeClr val="bg1"/>
                </a:solidFill>
              </a:rPr>
              <a:t>isease?</a:t>
            </a:r>
            <a:endParaRPr lang="en-US" sz="6500" b="1" dirty="0">
              <a:solidFill>
                <a:schemeClr val="bg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995914" y="4038600"/>
            <a:ext cx="18013680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dirty="0">
                <a:solidFill>
                  <a:schemeClr val="bg1"/>
                </a:solidFill>
              </a:rPr>
              <a:t>A zoonotic disease </a:t>
            </a:r>
            <a:r>
              <a:rPr lang="en-US" sz="5400" dirty="0" smtClean="0">
                <a:solidFill>
                  <a:schemeClr val="bg1"/>
                </a:solidFill>
              </a:rPr>
              <a:t>is one </a:t>
            </a:r>
            <a:r>
              <a:rPr lang="en-US" sz="5400" dirty="0">
                <a:solidFill>
                  <a:schemeClr val="bg1"/>
                </a:solidFill>
              </a:rPr>
              <a:t>that can be </a:t>
            </a:r>
            <a:r>
              <a:rPr lang="en-US" sz="5400" dirty="0" smtClean="0">
                <a:solidFill>
                  <a:schemeClr val="bg1"/>
                </a:solidFill>
              </a:rPr>
              <a:t>spread between </a:t>
            </a:r>
            <a:r>
              <a:rPr lang="en-US" sz="5400" dirty="0">
                <a:solidFill>
                  <a:schemeClr val="bg1"/>
                </a:solidFill>
              </a:rPr>
              <a:t>animals </a:t>
            </a:r>
            <a:r>
              <a:rPr lang="en-US" sz="5400" dirty="0" smtClean="0">
                <a:solidFill>
                  <a:schemeClr val="bg1"/>
                </a:solidFill>
              </a:rPr>
              <a:t>and people</a:t>
            </a:r>
            <a:r>
              <a:rPr lang="en-US" sz="5400" dirty="0">
                <a:solidFill>
                  <a:schemeClr val="bg1"/>
                </a:solidFill>
              </a:rPr>
              <a:t>. Many </a:t>
            </a:r>
            <a:r>
              <a:rPr lang="en-US" sz="5400" dirty="0" smtClean="0">
                <a:solidFill>
                  <a:schemeClr val="bg1"/>
                </a:solidFill>
              </a:rPr>
              <a:t>diseases causing </a:t>
            </a:r>
            <a:r>
              <a:rPr lang="en-US" sz="5400" dirty="0">
                <a:solidFill>
                  <a:schemeClr val="bg1"/>
                </a:solidFill>
              </a:rPr>
              <a:t>illness </a:t>
            </a:r>
            <a:r>
              <a:rPr lang="en-US" sz="5400" dirty="0" smtClean="0">
                <a:solidFill>
                  <a:schemeClr val="bg1"/>
                </a:solidFill>
              </a:rPr>
              <a:t>in humans </a:t>
            </a:r>
            <a:r>
              <a:rPr lang="en-US" sz="5400" dirty="0">
                <a:solidFill>
                  <a:schemeClr val="bg1"/>
                </a:solidFill>
              </a:rPr>
              <a:t>come </a:t>
            </a:r>
            <a:r>
              <a:rPr lang="en-US" sz="5400" dirty="0" smtClean="0">
                <a:solidFill>
                  <a:schemeClr val="bg1"/>
                </a:solidFill>
              </a:rPr>
              <a:t>from animals</a:t>
            </a:r>
            <a:r>
              <a:rPr lang="en-US" sz="5400" dirty="0">
                <a:solidFill>
                  <a:schemeClr val="bg1"/>
                </a:solidFill>
              </a:rPr>
              <a:t>. </a:t>
            </a:r>
            <a:r>
              <a:rPr lang="en-US" sz="5400" dirty="0" smtClean="0">
                <a:solidFill>
                  <a:schemeClr val="bg1"/>
                </a:solidFill>
              </a:rPr>
              <a:t>Viruses, bacteria</a:t>
            </a:r>
            <a:r>
              <a:rPr lang="en-US" sz="5400" dirty="0">
                <a:solidFill>
                  <a:schemeClr val="bg1"/>
                </a:solidFill>
              </a:rPr>
              <a:t>, fungi, </a:t>
            </a:r>
            <a:r>
              <a:rPr lang="en-US" sz="5400" dirty="0" smtClean="0">
                <a:solidFill>
                  <a:schemeClr val="bg1"/>
                </a:solidFill>
              </a:rPr>
              <a:t>and parasites </a:t>
            </a:r>
            <a:r>
              <a:rPr lang="en-US" sz="5400" dirty="0">
                <a:solidFill>
                  <a:schemeClr val="bg1"/>
                </a:solidFill>
              </a:rPr>
              <a:t>can cause</a:t>
            </a:r>
          </a:p>
          <a:p>
            <a:pPr algn="ctr"/>
            <a:r>
              <a:rPr lang="en-US" sz="5400" dirty="0">
                <a:solidFill>
                  <a:schemeClr val="bg1"/>
                </a:solidFill>
              </a:rPr>
              <a:t>zoonotic diseases. </a:t>
            </a:r>
            <a:r>
              <a:rPr lang="en-US" sz="5400" dirty="0" smtClean="0">
                <a:solidFill>
                  <a:schemeClr val="bg1"/>
                </a:solidFill>
              </a:rPr>
              <a:t>Thus there </a:t>
            </a:r>
            <a:r>
              <a:rPr lang="en-US" sz="5400" dirty="0">
                <a:solidFill>
                  <a:schemeClr val="bg1"/>
                </a:solidFill>
              </a:rPr>
              <a:t>are various </a:t>
            </a:r>
            <a:r>
              <a:rPr lang="en-US" sz="5400" dirty="0" smtClean="0">
                <a:solidFill>
                  <a:schemeClr val="bg1"/>
                </a:solidFill>
              </a:rPr>
              <a:t>levels of </a:t>
            </a:r>
            <a:r>
              <a:rPr lang="en-US" sz="5400" dirty="0">
                <a:solidFill>
                  <a:schemeClr val="bg1"/>
                </a:solidFill>
              </a:rPr>
              <a:t>prevention </a:t>
            </a:r>
            <a:r>
              <a:rPr lang="en-US" sz="5400" dirty="0" smtClean="0">
                <a:solidFill>
                  <a:schemeClr val="bg1"/>
                </a:solidFill>
              </a:rPr>
              <a:t>measures and </a:t>
            </a:r>
            <a:r>
              <a:rPr lang="en-US" sz="5400" dirty="0">
                <a:solidFill>
                  <a:schemeClr val="bg1"/>
                </a:solidFill>
              </a:rPr>
              <a:t>treatments.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011680" y="12199476"/>
            <a:ext cx="18013680" cy="1107996"/>
          </a:xfrm>
          <a:prstGeom prst="rect">
            <a:avLst/>
          </a:prstGeom>
          <a:noFill/>
        </p:spPr>
        <p:txBody>
          <a:bodyPr wrap="square" lIns="109728" tIns="54864" rIns="109728" bIns="54864" rtlCol="0">
            <a:spAutoFit/>
          </a:bodyPr>
          <a:lstStyle/>
          <a:p>
            <a:pPr algn="ctr"/>
            <a:r>
              <a:rPr lang="en-US" sz="6500" b="1" dirty="0" smtClean="0">
                <a:solidFill>
                  <a:schemeClr val="bg1"/>
                </a:solidFill>
              </a:rPr>
              <a:t>How do diseases spread?</a:t>
            </a:r>
            <a:endParaRPr lang="en-US" sz="6500" b="1" dirty="0">
              <a:solidFill>
                <a:schemeClr val="bg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995914" y="13944600"/>
            <a:ext cx="18013680" cy="92332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dirty="0">
                <a:solidFill>
                  <a:schemeClr val="bg1"/>
                </a:solidFill>
              </a:rPr>
              <a:t>Infectious diseases spread in a variety of </a:t>
            </a:r>
            <a:r>
              <a:rPr lang="en-US" sz="5400" dirty="0" smtClean="0">
                <a:solidFill>
                  <a:schemeClr val="bg1"/>
                </a:solidFill>
              </a:rPr>
              <a:t>ways: 1</a:t>
            </a:r>
            <a:r>
              <a:rPr lang="en-US" sz="5400" dirty="0">
                <a:solidFill>
                  <a:schemeClr val="bg1"/>
                </a:solidFill>
              </a:rPr>
              <a:t>) through the air; 2) from direct or indirect contact </a:t>
            </a:r>
            <a:r>
              <a:rPr lang="en-US" sz="5400" dirty="0" smtClean="0">
                <a:solidFill>
                  <a:schemeClr val="bg1"/>
                </a:solidFill>
              </a:rPr>
              <a:t>with another </a:t>
            </a:r>
            <a:r>
              <a:rPr lang="en-US" sz="5400" dirty="0">
                <a:solidFill>
                  <a:schemeClr val="bg1"/>
                </a:solidFill>
              </a:rPr>
              <a:t>person or animal, soiled objects, skin or </a:t>
            </a:r>
            <a:r>
              <a:rPr lang="en-US" sz="5400" dirty="0" smtClean="0">
                <a:solidFill>
                  <a:schemeClr val="bg1"/>
                </a:solidFill>
              </a:rPr>
              <a:t>mucous membrane</a:t>
            </a:r>
            <a:r>
              <a:rPr lang="en-US" sz="5400" dirty="0">
                <a:solidFill>
                  <a:schemeClr val="bg1"/>
                </a:solidFill>
              </a:rPr>
              <a:t>, saliva, urine, blood, and body secretions; </a:t>
            </a:r>
            <a:r>
              <a:rPr lang="en-US" sz="5400" dirty="0" smtClean="0">
                <a:solidFill>
                  <a:schemeClr val="bg1"/>
                </a:solidFill>
              </a:rPr>
              <a:t>and 3</a:t>
            </a:r>
            <a:r>
              <a:rPr lang="en-US" sz="5400" dirty="0">
                <a:solidFill>
                  <a:schemeClr val="bg1"/>
                </a:solidFill>
              </a:rPr>
              <a:t>) through contaminated food and </a:t>
            </a:r>
            <a:r>
              <a:rPr lang="en-US" sz="5400" dirty="0" smtClean="0">
                <a:solidFill>
                  <a:schemeClr val="bg1"/>
                </a:solidFill>
              </a:rPr>
              <a:t>water. </a:t>
            </a:r>
            <a:r>
              <a:rPr lang="en-US" sz="5400" b="1" dirty="0" smtClean="0">
                <a:solidFill>
                  <a:schemeClr val="bg1"/>
                </a:solidFill>
              </a:rPr>
              <a:t>Direct </a:t>
            </a:r>
            <a:r>
              <a:rPr lang="en-US" sz="5400" b="1" dirty="0">
                <a:solidFill>
                  <a:schemeClr val="bg1"/>
                </a:solidFill>
              </a:rPr>
              <a:t>contact </a:t>
            </a:r>
            <a:r>
              <a:rPr lang="en-US" sz="5400" dirty="0">
                <a:solidFill>
                  <a:schemeClr val="bg1"/>
                </a:solidFill>
              </a:rPr>
              <a:t>occurs when there is physical </a:t>
            </a:r>
            <a:r>
              <a:rPr lang="en-US" sz="5400" dirty="0" smtClean="0">
                <a:solidFill>
                  <a:schemeClr val="bg1"/>
                </a:solidFill>
              </a:rPr>
              <a:t>interaction between </a:t>
            </a:r>
            <a:r>
              <a:rPr lang="en-US" sz="5400" dirty="0">
                <a:solidFill>
                  <a:schemeClr val="bg1"/>
                </a:solidFill>
              </a:rPr>
              <a:t>an infected person or animal and a </a:t>
            </a:r>
            <a:r>
              <a:rPr lang="en-US" sz="5400" dirty="0" smtClean="0">
                <a:solidFill>
                  <a:schemeClr val="bg1"/>
                </a:solidFill>
              </a:rPr>
              <a:t>susceptible person </a:t>
            </a:r>
            <a:r>
              <a:rPr lang="en-US" sz="5400" dirty="0">
                <a:solidFill>
                  <a:schemeClr val="bg1"/>
                </a:solidFill>
              </a:rPr>
              <a:t>or </a:t>
            </a:r>
            <a:r>
              <a:rPr lang="en-US" sz="5400" dirty="0" smtClean="0">
                <a:solidFill>
                  <a:schemeClr val="bg1"/>
                </a:solidFill>
              </a:rPr>
              <a:t>animal. </a:t>
            </a:r>
            <a:r>
              <a:rPr lang="en-US" sz="5400" b="1" dirty="0" smtClean="0">
                <a:solidFill>
                  <a:schemeClr val="bg1"/>
                </a:solidFill>
              </a:rPr>
              <a:t>Indirect </a:t>
            </a:r>
            <a:r>
              <a:rPr lang="en-US" sz="5400" b="1" dirty="0">
                <a:solidFill>
                  <a:schemeClr val="bg1"/>
                </a:solidFill>
              </a:rPr>
              <a:t>contact </a:t>
            </a:r>
            <a:r>
              <a:rPr lang="en-US" sz="5400" dirty="0">
                <a:solidFill>
                  <a:schemeClr val="bg1"/>
                </a:solidFill>
              </a:rPr>
              <a:t>occurs when there is no direct </a:t>
            </a:r>
            <a:r>
              <a:rPr lang="en-US" sz="5400" dirty="0" smtClean="0">
                <a:solidFill>
                  <a:schemeClr val="bg1"/>
                </a:solidFill>
              </a:rPr>
              <a:t>contact between </a:t>
            </a:r>
            <a:r>
              <a:rPr lang="en-US" sz="5400" dirty="0">
                <a:solidFill>
                  <a:schemeClr val="bg1"/>
                </a:solidFill>
              </a:rPr>
              <a:t>a person and an animal. This contact </a:t>
            </a:r>
            <a:r>
              <a:rPr lang="en-US" sz="5400" dirty="0" smtClean="0">
                <a:solidFill>
                  <a:schemeClr val="bg1"/>
                </a:solidFill>
              </a:rPr>
              <a:t>occurs when </a:t>
            </a:r>
            <a:r>
              <a:rPr lang="en-US" sz="5400" dirty="0">
                <a:solidFill>
                  <a:schemeClr val="bg1"/>
                </a:solidFill>
              </a:rPr>
              <a:t>a susceptible person or animal is exposed </a:t>
            </a:r>
            <a:r>
              <a:rPr lang="en-US" sz="5400" dirty="0" smtClean="0">
                <a:solidFill>
                  <a:schemeClr val="bg1"/>
                </a:solidFill>
              </a:rPr>
              <a:t>to contaminated </a:t>
            </a:r>
            <a:r>
              <a:rPr lang="en-US" sz="5400" dirty="0">
                <a:solidFill>
                  <a:schemeClr val="bg1"/>
                </a:solidFill>
              </a:rPr>
              <a:t>air (aerosol transmission), objects (fomites),</a:t>
            </a:r>
          </a:p>
          <a:p>
            <a:pPr algn="ctr"/>
            <a:r>
              <a:rPr lang="en-US" sz="5400" dirty="0">
                <a:solidFill>
                  <a:schemeClr val="bg1"/>
                </a:solidFill>
              </a:rPr>
              <a:t>fecal-oral matter, or insects (vector-borne).</a:t>
            </a:r>
          </a:p>
        </p:txBody>
      </p:sp>
      <p:grpSp>
        <p:nvGrpSpPr>
          <p:cNvPr id="9" name="Group 8"/>
          <p:cNvGrpSpPr/>
          <p:nvPr/>
        </p:nvGrpSpPr>
        <p:grpSpPr>
          <a:xfrm>
            <a:off x="13944600" y="23834793"/>
            <a:ext cx="5379526" cy="7891250"/>
            <a:chOff x="14645834" y="23871580"/>
            <a:chExt cx="5379526" cy="7891250"/>
          </a:xfrm>
        </p:grpSpPr>
        <p:pic>
          <p:nvPicPr>
            <p:cNvPr id="1028" name="Picture 4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9922"/>
            <a:stretch/>
          </p:blipFill>
          <p:spPr bwMode="auto">
            <a:xfrm>
              <a:off x="14645834" y="23871580"/>
              <a:ext cx="5379526" cy="57675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6" name="TextBox 5"/>
            <p:cNvSpPr txBox="1"/>
            <p:nvPr/>
          </p:nvSpPr>
          <p:spPr>
            <a:xfrm>
              <a:off x="14645834" y="29639172"/>
              <a:ext cx="5379526" cy="212365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400" dirty="0">
                  <a:solidFill>
                    <a:schemeClr val="bg1"/>
                  </a:solidFill>
                </a:rPr>
                <a:t>Sneezing and </a:t>
              </a:r>
              <a:r>
                <a:rPr lang="en-US" sz="4400" dirty="0" smtClean="0">
                  <a:solidFill>
                    <a:schemeClr val="bg1"/>
                  </a:solidFill>
                </a:rPr>
                <a:t>coughing can </a:t>
              </a:r>
              <a:r>
                <a:rPr lang="en-US" sz="4400" dirty="0">
                  <a:solidFill>
                    <a:schemeClr val="bg1"/>
                  </a:solidFill>
                </a:rPr>
                <a:t>result in </a:t>
              </a:r>
              <a:r>
                <a:rPr lang="en-US" sz="4400" dirty="0" smtClean="0">
                  <a:solidFill>
                    <a:schemeClr val="bg1"/>
                  </a:solidFill>
                </a:rPr>
                <a:t>indirect</a:t>
              </a:r>
              <a:endParaRPr lang="en-US" sz="4400" dirty="0">
                <a:solidFill>
                  <a:schemeClr val="bg1"/>
                </a:solidFill>
              </a:endParaRPr>
            </a:p>
            <a:p>
              <a:r>
                <a:rPr lang="en-US" sz="4400" dirty="0">
                  <a:solidFill>
                    <a:schemeClr val="bg1"/>
                  </a:solidFill>
                </a:rPr>
                <a:t>airborne </a:t>
              </a:r>
              <a:r>
                <a:rPr lang="en-US" sz="4400" dirty="0" smtClean="0">
                  <a:solidFill>
                    <a:schemeClr val="bg1"/>
                  </a:solidFill>
                </a:rPr>
                <a:t>transmission</a:t>
              </a:r>
              <a:r>
                <a:rPr lang="en-US" sz="4400" dirty="0">
                  <a:solidFill>
                    <a:schemeClr val="bg1"/>
                  </a:solidFill>
                </a:rPr>
                <a:t>.</a:t>
              </a:r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2362200" y="23834793"/>
            <a:ext cx="8335076" cy="7732787"/>
            <a:chOff x="2119758" y="23871580"/>
            <a:chExt cx="8335076" cy="7732787"/>
          </a:xfrm>
        </p:grpSpPr>
        <p:pic>
          <p:nvPicPr>
            <p:cNvPr id="1029" name="Picture 5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19758" y="23871580"/>
              <a:ext cx="8335076" cy="486370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0" name="TextBox 9"/>
            <p:cNvSpPr txBox="1"/>
            <p:nvPr/>
          </p:nvSpPr>
          <p:spPr>
            <a:xfrm>
              <a:off x="2362200" y="28803600"/>
              <a:ext cx="7848600" cy="28007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400" dirty="0">
                  <a:solidFill>
                    <a:schemeClr val="bg1"/>
                  </a:solidFill>
                </a:rPr>
                <a:t>Direct contact can be avoided with the use of personal </a:t>
              </a:r>
              <a:r>
                <a:rPr lang="en-US" sz="4400" dirty="0" smtClean="0">
                  <a:solidFill>
                    <a:schemeClr val="bg1"/>
                  </a:solidFill>
                </a:rPr>
                <a:t>protective equipment </a:t>
              </a:r>
              <a:r>
                <a:rPr lang="en-US" sz="4400" dirty="0">
                  <a:solidFill>
                    <a:schemeClr val="bg1"/>
                  </a:solidFill>
                </a:rPr>
                <a:t>(PPE) like gloves.</a:t>
              </a:r>
            </a:p>
          </p:txBody>
        </p:sp>
      </p:grpSp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20794" y="8285916"/>
            <a:ext cx="13304012" cy="38980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1337820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SU">
      <a:dk1>
        <a:srgbClr val="2F2B20"/>
      </a:dk1>
      <a:lt1>
        <a:srgbClr val="FFFFFF"/>
      </a:lt1>
      <a:dk2>
        <a:srgbClr val="C00000"/>
      </a:dk2>
      <a:lt2>
        <a:srgbClr val="D8D8D8"/>
      </a:lt2>
      <a:accent1>
        <a:srgbClr val="BFBFBF"/>
      </a:accent1>
      <a:accent2>
        <a:srgbClr val="7F7F7F"/>
      </a:accent2>
      <a:accent3>
        <a:srgbClr val="6C7D76"/>
      </a:accent3>
      <a:accent4>
        <a:srgbClr val="95A39D"/>
      </a:accent4>
      <a:accent5>
        <a:srgbClr val="9D420E"/>
      </a:accent5>
      <a:accent6>
        <a:srgbClr val="7F7F7F"/>
      </a:accent6>
      <a:hlink>
        <a:srgbClr val="C00000"/>
      </a:hlink>
      <a:folHlink>
        <a:srgbClr val="2F2B2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240</TotalTime>
  <Words>209</Words>
  <Application>Microsoft Office PowerPoint</Application>
  <PresentationFormat>Custom</PresentationFormat>
  <Paragraphs>40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Company>The Ohio State University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Nolting, Jacqueline M.</dc:creator>
  <cp:lastModifiedBy>Nolting, Jacqueline M.</cp:lastModifiedBy>
  <cp:revision>6</cp:revision>
  <dcterms:created xsi:type="dcterms:W3CDTF">2017-05-26T14:57:12Z</dcterms:created>
  <dcterms:modified xsi:type="dcterms:W3CDTF">2017-05-30T18:42:34Z</dcterms:modified>
</cp:coreProperties>
</file>