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4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96" r:id="rId1"/>
    <p:sldMasterId id="2147483708" r:id="rId2"/>
    <p:sldMasterId id="2147483804" r:id="rId3"/>
    <p:sldMasterId id="2147483817" r:id="rId4"/>
    <p:sldMasterId id="2147483829" r:id="rId5"/>
  </p:sldMasterIdLst>
  <p:notesMasterIdLst>
    <p:notesMasterId r:id="rId35"/>
  </p:notesMasterIdLst>
  <p:sldIdLst>
    <p:sldId id="275" r:id="rId6"/>
    <p:sldId id="274" r:id="rId7"/>
    <p:sldId id="485" r:id="rId8"/>
    <p:sldId id="486" r:id="rId9"/>
    <p:sldId id="487" r:id="rId10"/>
    <p:sldId id="488" r:id="rId11"/>
    <p:sldId id="256" r:id="rId12"/>
    <p:sldId id="257" r:id="rId13"/>
    <p:sldId id="258" r:id="rId14"/>
    <p:sldId id="259" r:id="rId15"/>
    <p:sldId id="477" r:id="rId16"/>
    <p:sldId id="478" r:id="rId17"/>
    <p:sldId id="479" r:id="rId18"/>
    <p:sldId id="480" r:id="rId19"/>
    <p:sldId id="470" r:id="rId20"/>
    <p:sldId id="381" r:id="rId21"/>
    <p:sldId id="471" r:id="rId22"/>
    <p:sldId id="472" r:id="rId23"/>
    <p:sldId id="489" r:id="rId24"/>
    <p:sldId id="490" r:id="rId25"/>
    <p:sldId id="491" r:id="rId26"/>
    <p:sldId id="492" r:id="rId27"/>
    <p:sldId id="260" r:id="rId28"/>
    <p:sldId id="261" r:id="rId29"/>
    <p:sldId id="265" r:id="rId30"/>
    <p:sldId id="267" r:id="rId31"/>
    <p:sldId id="476" r:id="rId32"/>
    <p:sldId id="264" r:id="rId33"/>
    <p:sldId id="495" r:id="rId34"/>
  </p:sldIdLst>
  <p:sldSz cx="12192000" cy="6858000"/>
  <p:notesSz cx="6858000" cy="9144000"/>
  <p:embeddedFontLst>
    <p:embeddedFont>
      <p:font typeface="Arial Bold" panose="020B0704020202020204" pitchFamily="34" charset="0"/>
      <p:bold r:id="rId36"/>
    </p:embeddedFont>
    <p:embeddedFont>
      <p:font typeface="Avenir" panose="020B0604020202020204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Georgia" panose="02040502050405020303" pitchFamily="18" charset="0"/>
      <p:regular r:id="rId45"/>
      <p:bold r:id="rId46"/>
      <p:italic r:id="rId47"/>
      <p:boldItalic r:id="rId48"/>
    </p:embeddedFont>
    <p:embeddedFont>
      <p:font typeface="Wingdings 3" panose="05040102010807070707" pitchFamily="18" charset="2"/>
      <p:regular r:id="rId4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754"/>
    <a:srgbClr val="101957"/>
    <a:srgbClr val="585543"/>
    <a:srgbClr val="E5E5E6"/>
    <a:srgbClr val="7DAED3"/>
    <a:srgbClr val="858C93"/>
    <a:srgbClr val="1B3473"/>
    <a:srgbClr val="F5D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C6E5C0-9DD2-4255-9156-5D3F87C5A526}" v="599" dt="2019-01-23T15:51:26.021"/>
    <p1510:client id="{7329BE48-40BE-436F-A24B-6A3FFA4710B1}" v="507" dt="2019-01-24T15:49:15.3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14" y="13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font" Target="fonts/font6.fntdata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mi Huynh" userId="50078e83-da43-449c-8481-69a224f031a2" providerId="ADAL" clId="{7329BE48-40BE-436F-A24B-6A3FFA4710B1}"/>
    <pc:docChg chg="undo custSel addSld delSld modSld modMainMaster">
      <pc:chgData name="Mimi Huynh" userId="50078e83-da43-449c-8481-69a224f031a2" providerId="ADAL" clId="{7329BE48-40BE-436F-A24B-6A3FFA4710B1}" dt="2019-01-24T15:49:15.378" v="504" actId="2696"/>
      <pc:docMkLst>
        <pc:docMk/>
      </pc:docMkLst>
      <pc:sldChg chg="add del">
        <pc:chgData name="Mimi Huynh" userId="50078e83-da43-449c-8481-69a224f031a2" providerId="ADAL" clId="{7329BE48-40BE-436F-A24B-6A3FFA4710B1}" dt="2019-01-24T14:24:00.249" v="480"/>
        <pc:sldMkLst>
          <pc:docMk/>
          <pc:sldMk cId="2046510750" sldId="256"/>
        </pc:sldMkLst>
      </pc:sldChg>
      <pc:sldChg chg="add del">
        <pc:chgData name="Mimi Huynh" userId="50078e83-da43-449c-8481-69a224f031a2" providerId="ADAL" clId="{7329BE48-40BE-436F-A24B-6A3FFA4710B1}" dt="2019-01-24T14:24:00.249" v="480"/>
        <pc:sldMkLst>
          <pc:docMk/>
          <pc:sldMk cId="2060777674" sldId="257"/>
        </pc:sldMkLst>
      </pc:sldChg>
      <pc:sldChg chg="modSp add del">
        <pc:chgData name="Mimi Huynh" userId="50078e83-da43-449c-8481-69a224f031a2" providerId="ADAL" clId="{7329BE48-40BE-436F-A24B-6A3FFA4710B1}" dt="2019-01-24T14:24:00.249" v="480"/>
        <pc:sldMkLst>
          <pc:docMk/>
          <pc:sldMk cId="3064085176" sldId="258"/>
        </pc:sldMkLst>
        <pc:spChg chg="mod">
          <ac:chgData name="Mimi Huynh" userId="50078e83-da43-449c-8481-69a224f031a2" providerId="ADAL" clId="{7329BE48-40BE-436F-A24B-6A3FFA4710B1}" dt="2019-01-24T13:54:24.359" v="214" actId="27636"/>
          <ac:spMkLst>
            <pc:docMk/>
            <pc:sldMk cId="3064085176" sldId="258"/>
            <ac:spMk id="3" creationId="{52DDAE69-16B8-4022-A483-0C209631203E}"/>
          </ac:spMkLst>
        </pc:spChg>
      </pc:sldChg>
      <pc:sldChg chg="modSp add del">
        <pc:chgData name="Mimi Huynh" userId="50078e83-da43-449c-8481-69a224f031a2" providerId="ADAL" clId="{7329BE48-40BE-436F-A24B-6A3FFA4710B1}" dt="2019-01-24T14:24:00.249" v="480"/>
        <pc:sldMkLst>
          <pc:docMk/>
          <pc:sldMk cId="4147026359" sldId="259"/>
        </pc:sldMkLst>
        <pc:spChg chg="mod">
          <ac:chgData name="Mimi Huynh" userId="50078e83-da43-449c-8481-69a224f031a2" providerId="ADAL" clId="{7329BE48-40BE-436F-A24B-6A3FFA4710B1}" dt="2019-01-24T14:24:00.224" v="479"/>
          <ac:spMkLst>
            <pc:docMk/>
            <pc:sldMk cId="4147026359" sldId="259"/>
            <ac:spMk id="3" creationId="{47DD624C-58ED-401D-8FA2-2CEA736E199B}"/>
          </ac:spMkLst>
        </pc:spChg>
      </pc:sldChg>
      <pc:sldChg chg="delSp modSp del">
        <pc:chgData name="Mimi Huynh" userId="50078e83-da43-449c-8481-69a224f031a2" providerId="ADAL" clId="{7329BE48-40BE-436F-A24B-6A3FFA4710B1}" dt="2019-01-23T17:11:56.790" v="208" actId="2696"/>
        <pc:sldMkLst>
          <pc:docMk/>
          <pc:sldMk cId="2424695383" sldId="260"/>
        </pc:sldMkLst>
        <pc:spChg chg="del mod">
          <ac:chgData name="Mimi Huynh" userId="50078e83-da43-449c-8481-69a224f031a2" providerId="ADAL" clId="{7329BE48-40BE-436F-A24B-6A3FFA4710B1}" dt="2019-01-23T17:11:46.674" v="207" actId="478"/>
          <ac:spMkLst>
            <pc:docMk/>
            <pc:sldMk cId="2424695383" sldId="260"/>
            <ac:spMk id="3" creationId="{00000000-0000-0000-0000-000000000000}"/>
          </ac:spMkLst>
        </pc:spChg>
        <pc:picChg chg="del mod">
          <ac:chgData name="Mimi Huynh" userId="50078e83-da43-449c-8481-69a224f031a2" providerId="ADAL" clId="{7329BE48-40BE-436F-A24B-6A3FFA4710B1}" dt="2019-01-23T17:11:41.303" v="205" actId="478"/>
          <ac:picMkLst>
            <pc:docMk/>
            <pc:sldMk cId="2424695383" sldId="260"/>
            <ac:picMk id="2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6:19.109" v="119"/>
          <ac:picMkLst>
            <pc:docMk/>
            <pc:sldMk cId="2424695383" sldId="260"/>
            <ac:picMk id="9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6:19.109" v="119"/>
          <ac:picMkLst>
            <pc:docMk/>
            <pc:sldMk cId="2424695383" sldId="260"/>
            <ac:picMk id="10" creationId="{00000000-0000-0000-0000-000000000000}"/>
          </ac:picMkLst>
        </pc:picChg>
      </pc:sldChg>
      <pc:sldChg chg="add">
        <pc:chgData name="Mimi Huynh" userId="50078e83-da43-449c-8481-69a224f031a2" providerId="ADAL" clId="{7329BE48-40BE-436F-A24B-6A3FFA4710B1}" dt="2019-01-23T20:11:39.831" v="211"/>
        <pc:sldMkLst>
          <pc:docMk/>
          <pc:sldMk cId="2455470446" sldId="260"/>
        </pc:sldMkLst>
      </pc:sldChg>
      <pc:sldChg chg="add del">
        <pc:chgData name="Mimi Huynh" userId="50078e83-da43-449c-8481-69a224f031a2" providerId="ADAL" clId="{7329BE48-40BE-436F-A24B-6A3FFA4710B1}" dt="2019-01-23T20:11:39.778" v="210"/>
        <pc:sldMkLst>
          <pc:docMk/>
          <pc:sldMk cId="3592609554" sldId="260"/>
        </pc:sldMkLst>
      </pc:sldChg>
      <pc:sldChg chg="add del">
        <pc:chgData name="Mimi Huynh" userId="50078e83-da43-449c-8481-69a224f031a2" providerId="ADAL" clId="{7329BE48-40BE-436F-A24B-6A3FFA4710B1}" dt="2019-01-23T20:11:39.831" v="211"/>
        <pc:sldMkLst>
          <pc:docMk/>
          <pc:sldMk cId="2994677537" sldId="261"/>
        </pc:sldMkLst>
      </pc:sldChg>
      <pc:sldChg chg="delSp add del">
        <pc:chgData name="Mimi Huynh" userId="50078e83-da43-449c-8481-69a224f031a2" providerId="ADAL" clId="{7329BE48-40BE-436F-A24B-6A3FFA4710B1}" dt="2019-01-23T16:08:47.701" v="204" actId="478"/>
        <pc:sldMkLst>
          <pc:docMk/>
          <pc:sldMk cId="1521935287" sldId="264"/>
        </pc:sldMkLst>
        <pc:spChg chg="del">
          <ac:chgData name="Mimi Huynh" userId="50078e83-da43-449c-8481-69a224f031a2" providerId="ADAL" clId="{7329BE48-40BE-436F-A24B-6A3FFA4710B1}" dt="2019-01-23T16:08:47.701" v="204" actId="478"/>
          <ac:spMkLst>
            <pc:docMk/>
            <pc:sldMk cId="1521935287" sldId="264"/>
            <ac:spMk id="24" creationId="{C8541A88-A89D-0A48-9E7C-9F97B12DBA96}"/>
          </ac:spMkLst>
        </pc:spChg>
      </pc:sldChg>
      <pc:sldChg chg="add del">
        <pc:chgData name="Mimi Huynh" userId="50078e83-da43-449c-8481-69a224f031a2" providerId="ADAL" clId="{7329BE48-40BE-436F-A24B-6A3FFA4710B1}" dt="2019-01-24T13:55:10.253" v="229"/>
        <pc:sldMkLst>
          <pc:docMk/>
          <pc:sldMk cId="2554059374" sldId="265"/>
        </pc:sldMkLst>
      </pc:sldChg>
      <pc:sldChg chg="add del">
        <pc:chgData name="Mimi Huynh" userId="50078e83-da43-449c-8481-69a224f031a2" providerId="ADAL" clId="{7329BE48-40BE-436F-A24B-6A3FFA4710B1}" dt="2019-01-24T13:55:10.253" v="229"/>
        <pc:sldMkLst>
          <pc:docMk/>
          <pc:sldMk cId="2635899113" sldId="267"/>
        </pc:sldMkLst>
      </pc:sldChg>
      <pc:sldChg chg="modSp del">
        <pc:chgData name="Mimi Huynh" userId="50078e83-da43-449c-8481-69a224f031a2" providerId="ADAL" clId="{7329BE48-40BE-436F-A24B-6A3FFA4710B1}" dt="2019-01-23T16:02:26.663" v="57" actId="2696"/>
        <pc:sldMkLst>
          <pc:docMk/>
          <pc:sldMk cId="572823667" sldId="273"/>
        </pc:sldMkLst>
        <pc:spChg chg="mod">
          <ac:chgData name="Mimi Huynh" userId="50078e83-da43-449c-8481-69a224f031a2" providerId="ADAL" clId="{7329BE48-40BE-436F-A24B-6A3FFA4710B1}" dt="2019-01-23T16:01:41.228" v="51" actId="404"/>
          <ac:spMkLst>
            <pc:docMk/>
            <pc:sldMk cId="572823667" sldId="273"/>
            <ac:spMk id="3" creationId="{00000000-0000-0000-0000-000000000000}"/>
          </ac:spMkLst>
        </pc:spChg>
      </pc:sldChg>
      <pc:sldChg chg="modSp">
        <pc:chgData name="Mimi Huynh" userId="50078e83-da43-449c-8481-69a224f031a2" providerId="ADAL" clId="{7329BE48-40BE-436F-A24B-6A3FFA4710B1}" dt="2019-01-23T16:03:51.578" v="71" actId="11"/>
        <pc:sldMkLst>
          <pc:docMk/>
          <pc:sldMk cId="868365661" sldId="274"/>
        </pc:sldMkLst>
        <pc:spChg chg="mod">
          <ac:chgData name="Mimi Huynh" userId="50078e83-da43-449c-8481-69a224f031a2" providerId="ADAL" clId="{7329BE48-40BE-436F-A24B-6A3FFA4710B1}" dt="2019-01-23T16:03:03.536" v="67" actId="11"/>
          <ac:spMkLst>
            <pc:docMk/>
            <pc:sldMk cId="868365661" sldId="274"/>
            <ac:spMk id="2" creationId="{00000000-0000-0000-0000-000000000000}"/>
          </ac:spMkLst>
        </pc:spChg>
        <pc:spChg chg="mod">
          <ac:chgData name="Mimi Huynh" userId="50078e83-da43-449c-8481-69a224f031a2" providerId="ADAL" clId="{7329BE48-40BE-436F-A24B-6A3FFA4710B1}" dt="2019-01-23T16:03:51.578" v="71" actId="11"/>
          <ac:spMkLst>
            <pc:docMk/>
            <pc:sldMk cId="868365661" sldId="274"/>
            <ac:spMk id="3" creationId="{00000000-0000-0000-0000-000000000000}"/>
          </ac:spMkLst>
        </pc:spChg>
        <pc:spChg chg="mod">
          <ac:chgData name="Mimi Huynh" userId="50078e83-da43-449c-8481-69a224f031a2" providerId="ADAL" clId="{7329BE48-40BE-436F-A24B-6A3FFA4710B1}" dt="2019-01-23T16:02:30.002" v="63" actId="20577"/>
          <ac:spMkLst>
            <pc:docMk/>
            <pc:sldMk cId="868365661" sldId="274"/>
            <ac:spMk id="4" creationId="{00000000-0000-0000-0000-000000000000}"/>
          </ac:spMkLst>
        </pc:spChg>
      </pc:sldChg>
      <pc:sldChg chg="modSp">
        <pc:chgData name="Mimi Huynh" userId="50078e83-da43-449c-8481-69a224f031a2" providerId="ADAL" clId="{7329BE48-40BE-436F-A24B-6A3FFA4710B1}" dt="2019-01-24T13:57:43.183" v="475" actId="1076"/>
        <pc:sldMkLst>
          <pc:docMk/>
          <pc:sldMk cId="2100191657" sldId="275"/>
        </pc:sldMkLst>
        <pc:spChg chg="mod">
          <ac:chgData name="Mimi Huynh" userId="50078e83-da43-449c-8481-69a224f031a2" providerId="ADAL" clId="{7329BE48-40BE-436F-A24B-6A3FFA4710B1}" dt="2019-01-24T13:57:43.183" v="475" actId="1076"/>
          <ac:spMkLst>
            <pc:docMk/>
            <pc:sldMk cId="2100191657" sldId="275"/>
            <ac:spMk id="2" creationId="{00000000-0000-0000-0000-000000000000}"/>
          </ac:spMkLst>
        </pc:spChg>
        <pc:spChg chg="mod">
          <ac:chgData name="Mimi Huynh" userId="50078e83-da43-449c-8481-69a224f031a2" providerId="ADAL" clId="{7329BE48-40BE-436F-A24B-6A3FFA4710B1}" dt="2019-01-24T13:57:31.444" v="455" actId="20577"/>
          <ac:spMkLst>
            <pc:docMk/>
            <pc:sldMk cId="2100191657" sldId="275"/>
            <ac:spMk id="3" creationId="{00000000-0000-0000-0000-000000000000}"/>
          </ac:spMkLst>
        </pc:spChg>
      </pc:sldChg>
      <pc:sldChg chg="modSp add del">
        <pc:chgData name="Mimi Huynh" userId="50078e83-da43-449c-8481-69a224f031a2" providerId="ADAL" clId="{7329BE48-40BE-436F-A24B-6A3FFA4710B1}" dt="2019-01-24T15:47:28.426" v="487" actId="2696"/>
        <pc:sldMkLst>
          <pc:docMk/>
          <pc:sldMk cId="2271310613" sldId="276"/>
        </pc:sldMkLst>
        <pc:spChg chg="mod">
          <ac:chgData name="Mimi Huynh" userId="50078e83-da43-449c-8481-69a224f031a2" providerId="ADAL" clId="{7329BE48-40BE-436F-A24B-6A3FFA4710B1}" dt="2019-01-23T16:05:18.262" v="77" actId="20577"/>
          <ac:spMkLst>
            <pc:docMk/>
            <pc:sldMk cId="2271310613" sldId="276"/>
            <ac:spMk id="4" creationId="{2534EF36-5840-45B7-B384-A73352D88AF3}"/>
          </ac:spMkLst>
        </pc:spChg>
      </pc:sldChg>
      <pc:sldChg chg="modSp add del">
        <pc:chgData name="Mimi Huynh" userId="50078e83-da43-449c-8481-69a224f031a2" providerId="ADAL" clId="{7329BE48-40BE-436F-A24B-6A3FFA4710B1}" dt="2019-01-24T14:24:03.254" v="481" actId="2696"/>
        <pc:sldMkLst>
          <pc:docMk/>
          <pc:sldMk cId="3495664698" sldId="277"/>
        </pc:sldMkLst>
        <pc:spChg chg="mod">
          <ac:chgData name="Mimi Huynh" userId="50078e83-da43-449c-8481-69a224f031a2" providerId="ADAL" clId="{7329BE48-40BE-436F-A24B-6A3FFA4710B1}" dt="2019-01-23T16:05:28.501" v="91" actId="20577"/>
          <ac:spMkLst>
            <pc:docMk/>
            <pc:sldMk cId="3495664698" sldId="277"/>
            <ac:spMk id="4" creationId="{3ACA92E9-63EA-442F-A495-569D4DDA1332}"/>
          </ac:spMkLst>
        </pc:spChg>
      </pc:sldChg>
      <pc:sldChg chg="modSp add del">
        <pc:chgData name="Mimi Huynh" userId="50078e83-da43-449c-8481-69a224f031a2" providerId="ADAL" clId="{7329BE48-40BE-436F-A24B-6A3FFA4710B1}" dt="2019-01-24T13:54:34.371" v="222" actId="2696"/>
        <pc:sldMkLst>
          <pc:docMk/>
          <pc:sldMk cId="2119572262" sldId="278"/>
        </pc:sldMkLst>
        <pc:spChg chg="mod">
          <ac:chgData name="Mimi Huynh" userId="50078e83-da43-449c-8481-69a224f031a2" providerId="ADAL" clId="{7329BE48-40BE-436F-A24B-6A3FFA4710B1}" dt="2019-01-23T16:05:33.644" v="101" actId="20577"/>
          <ac:spMkLst>
            <pc:docMk/>
            <pc:sldMk cId="2119572262" sldId="278"/>
            <ac:spMk id="4" creationId="{F07C9109-DAF1-462A-B57D-C74E0E1A612E}"/>
          </ac:spMkLst>
        </pc:spChg>
      </pc:sldChg>
      <pc:sldChg chg="modSp add del">
        <pc:chgData name="Mimi Huynh" userId="50078e83-da43-449c-8481-69a224f031a2" providerId="ADAL" clId="{7329BE48-40BE-436F-A24B-6A3FFA4710B1}" dt="2019-01-23T16:07:10.497" v="127" actId="2696"/>
        <pc:sldMkLst>
          <pc:docMk/>
          <pc:sldMk cId="1486496457" sldId="279"/>
        </pc:sldMkLst>
        <pc:spChg chg="mod">
          <ac:chgData name="Mimi Huynh" userId="50078e83-da43-449c-8481-69a224f031a2" providerId="ADAL" clId="{7329BE48-40BE-436F-A24B-6A3FFA4710B1}" dt="2019-01-23T16:05:42.379" v="112" actId="20577"/>
          <ac:spMkLst>
            <pc:docMk/>
            <pc:sldMk cId="1486496457" sldId="279"/>
            <ac:spMk id="4" creationId="{862C192D-74A5-4321-9158-F9CAB1E3A1D5}"/>
          </ac:spMkLst>
        </pc:spChg>
      </pc:sldChg>
      <pc:sldChg chg="modSp add del">
        <pc:chgData name="Mimi Huynh" userId="50078e83-da43-449c-8481-69a224f031a2" providerId="ADAL" clId="{7329BE48-40BE-436F-A24B-6A3FFA4710B1}" dt="2019-01-24T15:48:43.996" v="498" actId="2696"/>
        <pc:sldMkLst>
          <pc:docMk/>
          <pc:sldMk cId="3572745615" sldId="280"/>
        </pc:sldMkLst>
        <pc:spChg chg="mod">
          <ac:chgData name="Mimi Huynh" userId="50078e83-da43-449c-8481-69a224f031a2" providerId="ADAL" clId="{7329BE48-40BE-436F-A24B-6A3FFA4710B1}" dt="2019-01-23T16:05:47.484" v="118" actId="20577"/>
          <ac:spMkLst>
            <pc:docMk/>
            <pc:sldMk cId="3572745615" sldId="280"/>
            <ac:spMk id="4" creationId="{0F227348-4E83-4D8C-85DD-B98D2D9D5E51}"/>
          </ac:spMkLst>
        </pc:spChg>
      </pc:sldChg>
      <pc:sldChg chg="add del">
        <pc:chgData name="Mimi Huynh" userId="50078e83-da43-449c-8481-69a224f031a2" providerId="ADAL" clId="{7329BE48-40BE-436F-A24B-6A3FFA4710B1}" dt="2019-01-23T16:07:03.449" v="126"/>
        <pc:sldMkLst>
          <pc:docMk/>
          <pc:sldMk cId="3834026356" sldId="381"/>
        </pc:sldMkLst>
      </pc:sldChg>
      <pc:sldChg chg="add del">
        <pc:chgData name="Mimi Huynh" userId="50078e83-da43-449c-8481-69a224f031a2" providerId="ADAL" clId="{7329BE48-40BE-436F-A24B-6A3FFA4710B1}" dt="2019-01-23T16:07:03.449" v="126"/>
        <pc:sldMkLst>
          <pc:docMk/>
          <pc:sldMk cId="3943006759" sldId="470"/>
        </pc:sldMkLst>
      </pc:sldChg>
      <pc:sldChg chg="add del">
        <pc:chgData name="Mimi Huynh" userId="50078e83-da43-449c-8481-69a224f031a2" providerId="ADAL" clId="{7329BE48-40BE-436F-A24B-6A3FFA4710B1}" dt="2019-01-23T16:07:03.449" v="126"/>
        <pc:sldMkLst>
          <pc:docMk/>
          <pc:sldMk cId="2850833323" sldId="471"/>
        </pc:sldMkLst>
      </pc:sldChg>
      <pc:sldChg chg="add del">
        <pc:chgData name="Mimi Huynh" userId="50078e83-da43-449c-8481-69a224f031a2" providerId="ADAL" clId="{7329BE48-40BE-436F-A24B-6A3FFA4710B1}" dt="2019-01-23T16:07:03.449" v="126"/>
        <pc:sldMkLst>
          <pc:docMk/>
          <pc:sldMk cId="548960722" sldId="472"/>
        </pc:sldMkLst>
      </pc:sldChg>
      <pc:sldChg chg="modSp add del">
        <pc:chgData name="Mimi Huynh" userId="50078e83-da43-449c-8481-69a224f031a2" providerId="ADAL" clId="{7329BE48-40BE-436F-A24B-6A3FFA4710B1}" dt="2019-01-23T20:11:42.430" v="212" actId="2696"/>
        <pc:sldMkLst>
          <pc:docMk/>
          <pc:sldMk cId="3530591019" sldId="473"/>
        </pc:sldMkLst>
        <pc:spChg chg="mod">
          <ac:chgData name="Mimi Huynh" userId="50078e83-da43-449c-8481-69a224f031a2" providerId="ADAL" clId="{7329BE48-40BE-436F-A24B-6A3FFA4710B1}" dt="2019-01-23T16:07:21.976" v="136" actId="20577"/>
          <ac:spMkLst>
            <pc:docMk/>
            <pc:sldMk cId="3530591019" sldId="473"/>
            <ac:spMk id="4" creationId="{9F690A3C-02A3-416B-A290-526D5D0C1DBE}"/>
          </ac:spMkLst>
        </pc:spChg>
      </pc:sldChg>
      <pc:sldChg chg="modSp add del">
        <pc:chgData name="Mimi Huynh" userId="50078e83-da43-449c-8481-69a224f031a2" providerId="ADAL" clId="{7329BE48-40BE-436F-A24B-6A3FFA4710B1}" dt="2019-01-24T13:55:12.339" v="230" actId="2696"/>
        <pc:sldMkLst>
          <pc:docMk/>
          <pc:sldMk cId="3458691610" sldId="474"/>
        </pc:sldMkLst>
        <pc:spChg chg="mod">
          <ac:chgData name="Mimi Huynh" userId="50078e83-da43-449c-8481-69a224f031a2" providerId="ADAL" clId="{7329BE48-40BE-436F-A24B-6A3FFA4710B1}" dt="2019-01-23T16:07:25.874" v="146" actId="20577"/>
          <ac:spMkLst>
            <pc:docMk/>
            <pc:sldMk cId="3458691610" sldId="474"/>
            <ac:spMk id="4" creationId="{49368D8D-E748-4B56-8C68-B8B7DC95BFC2}"/>
          </ac:spMkLst>
        </pc:spChg>
      </pc:sldChg>
      <pc:sldChg chg="modSp add del">
        <pc:chgData name="Mimi Huynh" userId="50078e83-da43-449c-8481-69a224f031a2" providerId="ADAL" clId="{7329BE48-40BE-436F-A24B-6A3FFA4710B1}" dt="2019-01-23T16:08:30.670" v="173" actId="2696"/>
        <pc:sldMkLst>
          <pc:docMk/>
          <pc:sldMk cId="2904840869" sldId="475"/>
        </pc:sldMkLst>
        <pc:spChg chg="mod">
          <ac:chgData name="Mimi Huynh" userId="50078e83-da43-449c-8481-69a224f031a2" providerId="ADAL" clId="{7329BE48-40BE-436F-A24B-6A3FFA4710B1}" dt="2019-01-23T16:07:31.453" v="157" actId="1076"/>
          <ac:spMkLst>
            <pc:docMk/>
            <pc:sldMk cId="2904840869" sldId="475"/>
            <ac:spMk id="2" creationId="{1586AE19-45F1-4B39-80A3-19BA6BF81F26}"/>
          </ac:spMkLst>
        </pc:spChg>
        <pc:spChg chg="mod">
          <ac:chgData name="Mimi Huynh" userId="50078e83-da43-449c-8481-69a224f031a2" providerId="ADAL" clId="{7329BE48-40BE-436F-A24B-6A3FFA4710B1}" dt="2019-01-23T16:07:29.867" v="156" actId="20577"/>
          <ac:spMkLst>
            <pc:docMk/>
            <pc:sldMk cId="2904840869" sldId="475"/>
            <ac:spMk id="4" creationId="{AC592DDF-B6CE-4EFE-A3FD-CBB2E29CE0A7}"/>
          </ac:spMkLst>
        </pc:spChg>
      </pc:sldChg>
      <pc:sldChg chg="modSp add del">
        <pc:chgData name="Mimi Huynh" userId="50078e83-da43-449c-8481-69a224f031a2" providerId="ADAL" clId="{7329BE48-40BE-436F-A24B-6A3FFA4710B1}" dt="2019-01-23T16:08:41.279" v="203" actId="1036"/>
        <pc:sldMkLst>
          <pc:docMk/>
          <pc:sldMk cId="3756668271" sldId="476"/>
        </pc:sldMkLst>
        <pc:picChg chg="mod">
          <ac:chgData name="Mimi Huynh" userId="50078e83-da43-449c-8481-69a224f031a2" providerId="ADAL" clId="{7329BE48-40BE-436F-A24B-6A3FFA4710B1}" dt="2019-01-23T16:08:41.279" v="203" actId="1036"/>
          <ac:picMkLst>
            <pc:docMk/>
            <pc:sldMk cId="3756668271" sldId="476"/>
            <ac:picMk id="4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8:41.279" v="203" actId="1036"/>
          <ac:picMkLst>
            <pc:docMk/>
            <pc:sldMk cId="3756668271" sldId="476"/>
            <ac:picMk id="5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8:41.279" v="203" actId="1036"/>
          <ac:picMkLst>
            <pc:docMk/>
            <pc:sldMk cId="3756668271" sldId="476"/>
            <ac:picMk id="6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8:41.279" v="203" actId="1036"/>
          <ac:picMkLst>
            <pc:docMk/>
            <pc:sldMk cId="3756668271" sldId="476"/>
            <ac:picMk id="7" creationId="{00000000-0000-0000-0000-000000000000}"/>
          </ac:picMkLst>
        </pc:picChg>
      </pc:sldChg>
      <pc:sldChg chg="add">
        <pc:chgData name="Mimi Huynh" userId="50078e83-da43-449c-8481-69a224f031a2" providerId="ADAL" clId="{7329BE48-40BE-436F-A24B-6A3FFA4710B1}" dt="2019-01-24T13:54:27.625" v="216"/>
        <pc:sldMkLst>
          <pc:docMk/>
          <pc:sldMk cId="2867362976" sldId="477"/>
        </pc:sldMkLst>
      </pc:sldChg>
      <pc:sldChg chg="add">
        <pc:chgData name="Mimi Huynh" userId="50078e83-da43-449c-8481-69a224f031a2" providerId="ADAL" clId="{7329BE48-40BE-436F-A24B-6A3FFA4710B1}" dt="2019-01-24T13:54:27.625" v="216"/>
        <pc:sldMkLst>
          <pc:docMk/>
          <pc:sldMk cId="3656278207" sldId="478"/>
        </pc:sldMkLst>
      </pc:sldChg>
      <pc:sldChg chg="add">
        <pc:chgData name="Mimi Huynh" userId="50078e83-da43-449c-8481-69a224f031a2" providerId="ADAL" clId="{7329BE48-40BE-436F-A24B-6A3FFA4710B1}" dt="2019-01-24T13:54:27.625" v="216"/>
        <pc:sldMkLst>
          <pc:docMk/>
          <pc:sldMk cId="2185418630" sldId="479"/>
        </pc:sldMkLst>
      </pc:sldChg>
      <pc:sldChg chg="add">
        <pc:chgData name="Mimi Huynh" userId="50078e83-da43-449c-8481-69a224f031a2" providerId="ADAL" clId="{7329BE48-40BE-436F-A24B-6A3FFA4710B1}" dt="2019-01-24T13:54:27.625" v="216"/>
        <pc:sldMkLst>
          <pc:docMk/>
          <pc:sldMk cId="3848846314" sldId="480"/>
        </pc:sldMkLst>
      </pc:sldChg>
      <pc:sldChg chg="addSp delSp modSp add del">
        <pc:chgData name="Mimi Huynh" userId="50078e83-da43-449c-8481-69a224f031a2" providerId="ADAL" clId="{7329BE48-40BE-436F-A24B-6A3FFA4710B1}" dt="2019-01-24T13:56:48.917" v="373" actId="2696"/>
        <pc:sldMkLst>
          <pc:docMk/>
          <pc:sldMk cId="649297804" sldId="481"/>
        </pc:sldMkLst>
        <pc:spChg chg="del">
          <ac:chgData name="Mimi Huynh" userId="50078e83-da43-449c-8481-69a224f031a2" providerId="ADAL" clId="{7329BE48-40BE-436F-A24B-6A3FFA4710B1}" dt="2019-01-24T13:55:55.802" v="232"/>
          <ac:spMkLst>
            <pc:docMk/>
            <pc:sldMk cId="649297804" sldId="481"/>
            <ac:spMk id="2" creationId="{67B97BB0-BF4B-4E5A-B11C-4FC73D62DAC5}"/>
          </ac:spMkLst>
        </pc:spChg>
        <pc:spChg chg="del">
          <ac:chgData name="Mimi Huynh" userId="50078e83-da43-449c-8481-69a224f031a2" providerId="ADAL" clId="{7329BE48-40BE-436F-A24B-6A3FFA4710B1}" dt="2019-01-24T13:55:55.802" v="232"/>
          <ac:spMkLst>
            <pc:docMk/>
            <pc:sldMk cId="649297804" sldId="481"/>
            <ac:spMk id="3" creationId="{5C2E49D4-C891-4DFD-8A3F-357317518C35}"/>
          </ac:spMkLst>
        </pc:spChg>
        <pc:spChg chg="del">
          <ac:chgData name="Mimi Huynh" userId="50078e83-da43-449c-8481-69a224f031a2" providerId="ADAL" clId="{7329BE48-40BE-436F-A24B-6A3FFA4710B1}" dt="2019-01-24T13:55:55.802" v="232"/>
          <ac:spMkLst>
            <pc:docMk/>
            <pc:sldMk cId="649297804" sldId="481"/>
            <ac:spMk id="4" creationId="{4DC419E4-F3FA-4777-BD00-9DD76047EDC1}"/>
          </ac:spMkLst>
        </pc:spChg>
        <pc:spChg chg="add del mod">
          <ac:chgData name="Mimi Huynh" userId="50078e83-da43-449c-8481-69a224f031a2" providerId="ADAL" clId="{7329BE48-40BE-436F-A24B-6A3FFA4710B1}" dt="2019-01-24T13:56:35.874" v="371"/>
          <ac:spMkLst>
            <pc:docMk/>
            <pc:sldMk cId="649297804" sldId="481"/>
            <ac:spMk id="5" creationId="{4359B4B7-E237-4613-9401-1790EA57B20D}"/>
          </ac:spMkLst>
        </pc:spChg>
        <pc:spChg chg="add del mod">
          <ac:chgData name="Mimi Huynh" userId="50078e83-da43-449c-8481-69a224f031a2" providerId="ADAL" clId="{7329BE48-40BE-436F-A24B-6A3FFA4710B1}" dt="2019-01-24T13:56:44.384" v="372"/>
          <ac:spMkLst>
            <pc:docMk/>
            <pc:sldMk cId="649297804" sldId="481"/>
            <ac:spMk id="6" creationId="{9FA0705E-E4D3-455A-9328-B1E6FC485DBC}"/>
          </ac:spMkLst>
        </pc:spChg>
      </pc:sldChg>
      <pc:sldChg chg="add del">
        <pc:chgData name="Mimi Huynh" userId="50078e83-da43-449c-8481-69a224f031a2" providerId="ADAL" clId="{7329BE48-40BE-436F-A24B-6A3FFA4710B1}" dt="2019-01-24T15:47:29.278" v="488" actId="2696"/>
        <pc:sldMkLst>
          <pc:docMk/>
          <pc:sldMk cId="998789401" sldId="481"/>
        </pc:sldMkLst>
      </pc:sldChg>
      <pc:sldChg chg="add del">
        <pc:chgData name="Mimi Huynh" userId="50078e83-da43-449c-8481-69a224f031a2" providerId="ADAL" clId="{7329BE48-40BE-436F-A24B-6A3FFA4710B1}" dt="2019-01-24T15:47:18.187" v="483"/>
        <pc:sldMkLst>
          <pc:docMk/>
          <pc:sldMk cId="1598420605" sldId="481"/>
        </pc:sldMkLst>
      </pc:sldChg>
      <pc:sldChg chg="add del">
        <pc:chgData name="Mimi Huynh" userId="50078e83-da43-449c-8481-69a224f031a2" providerId="ADAL" clId="{7329BE48-40BE-436F-A24B-6A3FFA4710B1}" dt="2019-01-24T15:47:30.214" v="489" actId="2696"/>
        <pc:sldMkLst>
          <pc:docMk/>
          <pc:sldMk cId="423508003" sldId="482"/>
        </pc:sldMkLst>
      </pc:sldChg>
      <pc:sldChg chg="add del">
        <pc:chgData name="Mimi Huynh" userId="50078e83-da43-449c-8481-69a224f031a2" providerId="ADAL" clId="{7329BE48-40BE-436F-A24B-6A3FFA4710B1}" dt="2019-01-24T15:47:18.187" v="483"/>
        <pc:sldMkLst>
          <pc:docMk/>
          <pc:sldMk cId="3741882335" sldId="482"/>
        </pc:sldMkLst>
      </pc:sldChg>
      <pc:sldChg chg="modSp add del">
        <pc:chgData name="Mimi Huynh" userId="50078e83-da43-449c-8481-69a224f031a2" providerId="ADAL" clId="{7329BE48-40BE-436F-A24B-6A3FFA4710B1}" dt="2019-01-24T15:47:31.247" v="490" actId="2696"/>
        <pc:sldMkLst>
          <pc:docMk/>
          <pc:sldMk cId="1513314746" sldId="483"/>
        </pc:sldMkLst>
        <pc:spChg chg="mod">
          <ac:chgData name="Mimi Huynh" userId="50078e83-da43-449c-8481-69a224f031a2" providerId="ADAL" clId="{7329BE48-40BE-436F-A24B-6A3FFA4710B1}" dt="2019-01-24T15:47:21.073" v="485" actId="27636"/>
          <ac:spMkLst>
            <pc:docMk/>
            <pc:sldMk cId="1513314746" sldId="483"/>
            <ac:spMk id="3" creationId="{52DDAE69-16B8-4022-A483-0C209631203E}"/>
          </ac:spMkLst>
        </pc:spChg>
      </pc:sldChg>
      <pc:sldChg chg="add del">
        <pc:chgData name="Mimi Huynh" userId="50078e83-da43-449c-8481-69a224f031a2" providerId="ADAL" clId="{7329BE48-40BE-436F-A24B-6A3FFA4710B1}" dt="2019-01-24T15:47:18.187" v="483"/>
        <pc:sldMkLst>
          <pc:docMk/>
          <pc:sldMk cId="3244756679" sldId="483"/>
        </pc:sldMkLst>
      </pc:sldChg>
      <pc:sldChg chg="add del">
        <pc:chgData name="Mimi Huynh" userId="50078e83-da43-449c-8481-69a224f031a2" providerId="ADAL" clId="{7329BE48-40BE-436F-A24B-6A3FFA4710B1}" dt="2019-01-24T15:47:31.981" v="491" actId="2696"/>
        <pc:sldMkLst>
          <pc:docMk/>
          <pc:sldMk cId="2097298779" sldId="484"/>
        </pc:sldMkLst>
      </pc:sldChg>
      <pc:sldChg chg="add del">
        <pc:chgData name="Mimi Huynh" userId="50078e83-da43-449c-8481-69a224f031a2" providerId="ADAL" clId="{7329BE48-40BE-436F-A24B-6A3FFA4710B1}" dt="2019-01-24T15:47:18.187" v="483"/>
        <pc:sldMkLst>
          <pc:docMk/>
          <pc:sldMk cId="3519329369" sldId="484"/>
        </pc:sldMkLst>
      </pc:sldChg>
      <pc:sldChg chg="add">
        <pc:chgData name="Mimi Huynh" userId="50078e83-da43-449c-8481-69a224f031a2" providerId="ADAL" clId="{7329BE48-40BE-436F-A24B-6A3FFA4710B1}" dt="2019-01-24T15:47:23.941" v="486"/>
        <pc:sldMkLst>
          <pc:docMk/>
          <pc:sldMk cId="2537601417" sldId="485"/>
        </pc:sldMkLst>
      </pc:sldChg>
      <pc:sldChg chg="add">
        <pc:chgData name="Mimi Huynh" userId="50078e83-da43-449c-8481-69a224f031a2" providerId="ADAL" clId="{7329BE48-40BE-436F-A24B-6A3FFA4710B1}" dt="2019-01-24T15:47:23.941" v="486"/>
        <pc:sldMkLst>
          <pc:docMk/>
          <pc:sldMk cId="642308274" sldId="486"/>
        </pc:sldMkLst>
      </pc:sldChg>
      <pc:sldChg chg="add">
        <pc:chgData name="Mimi Huynh" userId="50078e83-da43-449c-8481-69a224f031a2" providerId="ADAL" clId="{7329BE48-40BE-436F-A24B-6A3FFA4710B1}" dt="2019-01-24T15:47:23.941" v="486"/>
        <pc:sldMkLst>
          <pc:docMk/>
          <pc:sldMk cId="331934560" sldId="487"/>
        </pc:sldMkLst>
      </pc:sldChg>
      <pc:sldChg chg="add">
        <pc:chgData name="Mimi Huynh" userId="50078e83-da43-449c-8481-69a224f031a2" providerId="ADAL" clId="{7329BE48-40BE-436F-A24B-6A3FFA4710B1}" dt="2019-01-24T15:47:23.941" v="486"/>
        <pc:sldMkLst>
          <pc:docMk/>
          <pc:sldMk cId="3021964359" sldId="488"/>
        </pc:sldMkLst>
      </pc:sldChg>
      <pc:sldChg chg="add">
        <pc:chgData name="Mimi Huynh" userId="50078e83-da43-449c-8481-69a224f031a2" providerId="ADAL" clId="{7329BE48-40BE-436F-A24B-6A3FFA4710B1}" dt="2019-01-24T15:48:41.610" v="497"/>
        <pc:sldMkLst>
          <pc:docMk/>
          <pc:sldMk cId="763015552" sldId="489"/>
        </pc:sldMkLst>
      </pc:sldChg>
      <pc:sldChg chg="add del">
        <pc:chgData name="Mimi Huynh" userId="50078e83-da43-449c-8481-69a224f031a2" providerId="ADAL" clId="{7329BE48-40BE-436F-A24B-6A3FFA4710B1}" dt="2019-01-24T15:48:28.602" v="496"/>
        <pc:sldMkLst>
          <pc:docMk/>
          <pc:sldMk cId="1242625021" sldId="489"/>
        </pc:sldMkLst>
      </pc:sldChg>
      <pc:sldChg chg="add del">
        <pc:chgData name="Mimi Huynh" userId="50078e83-da43-449c-8481-69a224f031a2" providerId="ADAL" clId="{7329BE48-40BE-436F-A24B-6A3FFA4710B1}" dt="2019-01-24T15:48:24.253" v="494"/>
        <pc:sldMkLst>
          <pc:docMk/>
          <pc:sldMk cId="3110881492" sldId="489"/>
        </pc:sldMkLst>
      </pc:sldChg>
      <pc:sldChg chg="add del">
        <pc:chgData name="Mimi Huynh" userId="50078e83-da43-449c-8481-69a224f031a2" providerId="ADAL" clId="{7329BE48-40BE-436F-A24B-6A3FFA4710B1}" dt="2019-01-24T15:48:24.253" v="494"/>
        <pc:sldMkLst>
          <pc:docMk/>
          <pc:sldMk cId="12732776" sldId="490"/>
        </pc:sldMkLst>
      </pc:sldChg>
      <pc:sldChg chg="add">
        <pc:chgData name="Mimi Huynh" userId="50078e83-da43-449c-8481-69a224f031a2" providerId="ADAL" clId="{7329BE48-40BE-436F-A24B-6A3FFA4710B1}" dt="2019-01-24T15:48:41.610" v="497"/>
        <pc:sldMkLst>
          <pc:docMk/>
          <pc:sldMk cId="297801758" sldId="490"/>
        </pc:sldMkLst>
      </pc:sldChg>
      <pc:sldChg chg="add del">
        <pc:chgData name="Mimi Huynh" userId="50078e83-da43-449c-8481-69a224f031a2" providerId="ADAL" clId="{7329BE48-40BE-436F-A24B-6A3FFA4710B1}" dt="2019-01-24T15:48:28.602" v="496"/>
        <pc:sldMkLst>
          <pc:docMk/>
          <pc:sldMk cId="765547030" sldId="490"/>
        </pc:sldMkLst>
      </pc:sldChg>
      <pc:sldChg chg="add">
        <pc:chgData name="Mimi Huynh" userId="50078e83-da43-449c-8481-69a224f031a2" providerId="ADAL" clId="{7329BE48-40BE-436F-A24B-6A3FFA4710B1}" dt="2019-01-24T15:48:41.610" v="497"/>
        <pc:sldMkLst>
          <pc:docMk/>
          <pc:sldMk cId="461103754" sldId="491"/>
        </pc:sldMkLst>
      </pc:sldChg>
      <pc:sldChg chg="add del">
        <pc:chgData name="Mimi Huynh" userId="50078e83-da43-449c-8481-69a224f031a2" providerId="ADAL" clId="{7329BE48-40BE-436F-A24B-6A3FFA4710B1}" dt="2019-01-24T15:48:24.253" v="494"/>
        <pc:sldMkLst>
          <pc:docMk/>
          <pc:sldMk cId="748659644" sldId="491"/>
        </pc:sldMkLst>
      </pc:sldChg>
      <pc:sldChg chg="add del">
        <pc:chgData name="Mimi Huynh" userId="50078e83-da43-449c-8481-69a224f031a2" providerId="ADAL" clId="{7329BE48-40BE-436F-A24B-6A3FFA4710B1}" dt="2019-01-24T15:48:28.602" v="496"/>
        <pc:sldMkLst>
          <pc:docMk/>
          <pc:sldMk cId="2339957360" sldId="491"/>
        </pc:sldMkLst>
      </pc:sldChg>
      <pc:sldChg chg="add del">
        <pc:chgData name="Mimi Huynh" userId="50078e83-da43-449c-8481-69a224f031a2" providerId="ADAL" clId="{7329BE48-40BE-436F-A24B-6A3FFA4710B1}" dt="2019-01-24T15:48:24.253" v="494"/>
        <pc:sldMkLst>
          <pc:docMk/>
          <pc:sldMk cId="1423054899" sldId="492"/>
        </pc:sldMkLst>
      </pc:sldChg>
      <pc:sldChg chg="add">
        <pc:chgData name="Mimi Huynh" userId="50078e83-da43-449c-8481-69a224f031a2" providerId="ADAL" clId="{7329BE48-40BE-436F-A24B-6A3FFA4710B1}" dt="2019-01-24T15:48:41.610" v="497"/>
        <pc:sldMkLst>
          <pc:docMk/>
          <pc:sldMk cId="2174139889" sldId="492"/>
        </pc:sldMkLst>
      </pc:sldChg>
      <pc:sldChg chg="add del">
        <pc:chgData name="Mimi Huynh" userId="50078e83-da43-449c-8481-69a224f031a2" providerId="ADAL" clId="{7329BE48-40BE-436F-A24B-6A3FFA4710B1}" dt="2019-01-24T15:48:28.602" v="496"/>
        <pc:sldMkLst>
          <pc:docMk/>
          <pc:sldMk cId="2197527108" sldId="492"/>
        </pc:sldMkLst>
      </pc:sldChg>
      <pc:sldChg chg="add del">
        <pc:chgData name="Mimi Huynh" userId="50078e83-da43-449c-8481-69a224f031a2" providerId="ADAL" clId="{7329BE48-40BE-436F-A24B-6A3FFA4710B1}" dt="2019-01-24T15:49:14.004" v="503" actId="2696"/>
        <pc:sldMkLst>
          <pc:docMk/>
          <pc:sldMk cId="2451275650" sldId="493"/>
        </pc:sldMkLst>
      </pc:sldChg>
      <pc:sldChg chg="modSp add del">
        <pc:chgData name="Mimi Huynh" userId="50078e83-da43-449c-8481-69a224f031a2" providerId="ADAL" clId="{7329BE48-40BE-436F-A24B-6A3FFA4710B1}" dt="2019-01-24T15:49:15.378" v="504" actId="2696"/>
        <pc:sldMkLst>
          <pc:docMk/>
          <pc:sldMk cId="2041498758" sldId="494"/>
        </pc:sldMkLst>
        <pc:spChg chg="mod">
          <ac:chgData name="Mimi Huynh" userId="50078e83-da43-449c-8481-69a224f031a2" providerId="ADAL" clId="{7329BE48-40BE-436F-A24B-6A3FFA4710B1}" dt="2019-01-24T15:49:08.884" v="501" actId="27636"/>
          <ac:spMkLst>
            <pc:docMk/>
            <pc:sldMk cId="2041498758" sldId="494"/>
            <ac:spMk id="4" creationId="{00000000-0000-0000-0000-000000000000}"/>
          </ac:spMkLst>
        </pc:spChg>
      </pc:sldChg>
      <pc:sldChg chg="add">
        <pc:chgData name="Mimi Huynh" userId="50078e83-da43-449c-8481-69a224f031a2" providerId="ADAL" clId="{7329BE48-40BE-436F-A24B-6A3FFA4710B1}" dt="2019-01-24T15:49:12.068" v="502"/>
        <pc:sldMkLst>
          <pc:docMk/>
          <pc:sldMk cId="2953859420" sldId="495"/>
        </pc:sldMkLst>
      </pc:sldChg>
      <pc:sldMasterChg chg="modSp delSldLayout modSldLayout">
        <pc:chgData name="Mimi Huynh" userId="50078e83-da43-449c-8481-69a224f031a2" providerId="ADAL" clId="{7329BE48-40BE-436F-A24B-6A3FFA4710B1}" dt="2019-01-24T15:47:31.999" v="492" actId="2696"/>
        <pc:sldMasterMkLst>
          <pc:docMk/>
          <pc:sldMasterMk cId="1618685223" sldId="2147483696"/>
        </pc:sldMasterMkLst>
        <pc:spChg chg="mod">
          <ac:chgData name="Mimi Huynh" userId="50078e83-da43-449c-8481-69a224f031a2" providerId="ADAL" clId="{7329BE48-40BE-436F-A24B-6A3FFA4710B1}" dt="2019-01-23T16:06:19.109" v="119"/>
          <ac:spMkLst>
            <pc:docMk/>
            <pc:sldMasterMk cId="1618685223" sldId="2147483696"/>
            <ac:spMk id="2" creationId="{00000000-0000-0000-0000-000000000000}"/>
          </ac:spMkLst>
        </pc:spChg>
        <pc:spChg chg="mod">
          <ac:chgData name="Mimi Huynh" userId="50078e83-da43-449c-8481-69a224f031a2" providerId="ADAL" clId="{7329BE48-40BE-436F-A24B-6A3FFA4710B1}" dt="2019-01-23T16:06:19.109" v="119"/>
          <ac:spMkLst>
            <pc:docMk/>
            <pc:sldMasterMk cId="1618685223" sldId="2147483696"/>
            <ac:spMk id="3" creationId="{00000000-0000-0000-0000-000000000000}"/>
          </ac:spMkLst>
        </pc:spChg>
        <pc:picChg chg="mod">
          <ac:chgData name="Mimi Huynh" userId="50078e83-da43-449c-8481-69a224f031a2" providerId="ADAL" clId="{7329BE48-40BE-436F-A24B-6A3FFA4710B1}" dt="2019-01-23T16:06:19.109" v="119"/>
          <ac:picMkLst>
            <pc:docMk/>
            <pc:sldMasterMk cId="1618685223" sldId="2147483696"/>
            <ac:picMk id="7" creationId="{00000000-0000-0000-0000-000000000000}"/>
          </ac:picMkLst>
        </pc:picChg>
        <pc:picChg chg="mod">
          <ac:chgData name="Mimi Huynh" userId="50078e83-da43-449c-8481-69a224f031a2" providerId="ADAL" clId="{7329BE48-40BE-436F-A24B-6A3FFA4710B1}" dt="2019-01-23T16:06:19.109" v="119"/>
          <ac:picMkLst>
            <pc:docMk/>
            <pc:sldMasterMk cId="1618685223" sldId="2147483696"/>
            <ac:picMk id="8" creationId="{00000000-0000-0000-0000-000000000000}"/>
          </ac:picMkLst>
        </pc:pic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2628033239" sldId="2147483697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628033239" sldId="2147483697"/>
              <ac:spMk id="3" creationId="{00000000-0000-0000-0000-000000000000}"/>
            </ac:spMkLst>
          </pc:spChg>
          <pc:picChg chg="mod">
            <ac:chgData name="Mimi Huynh" userId="50078e83-da43-449c-8481-69a224f031a2" providerId="ADAL" clId="{7329BE48-40BE-436F-A24B-6A3FFA4710B1}" dt="2019-01-23T16:06:19.109" v="119"/>
            <ac:picMkLst>
              <pc:docMk/>
              <pc:sldMasterMk cId="1618685223" sldId="2147483696"/>
              <pc:sldLayoutMk cId="2628033239" sldId="2147483697"/>
              <ac:picMk id="7" creationId="{00000000-0000-0000-0000-000000000000}"/>
            </ac:picMkLst>
          </pc:pic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3982153476" sldId="2147483698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3982153476" sldId="2147483698"/>
              <ac:spMk id="2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3982153476" sldId="2147483698"/>
              <ac:spMk id="6" creationId="{00000000-0000-0000-0000-000000000000}"/>
            </ac:spMkLst>
          </pc:spChg>
          <pc:picChg chg="mod">
            <ac:chgData name="Mimi Huynh" userId="50078e83-da43-449c-8481-69a224f031a2" providerId="ADAL" clId="{7329BE48-40BE-436F-A24B-6A3FFA4710B1}" dt="2019-01-23T16:06:19.109" v="119"/>
            <ac:picMkLst>
              <pc:docMk/>
              <pc:sldMasterMk cId="1618685223" sldId="2147483696"/>
              <pc:sldLayoutMk cId="3982153476" sldId="2147483698"/>
              <ac:picMk id="7" creationId="{00000000-0000-0000-0000-000000000000}"/>
            </ac:picMkLst>
          </pc:pic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3331059521" sldId="2147483699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3331059521" sldId="2147483699"/>
              <ac:spMk id="3" creationId="{00000000-0000-0000-0000-000000000000}"/>
            </ac:spMkLst>
          </pc:spChg>
          <pc:picChg chg="mod">
            <ac:chgData name="Mimi Huynh" userId="50078e83-da43-449c-8481-69a224f031a2" providerId="ADAL" clId="{7329BE48-40BE-436F-A24B-6A3FFA4710B1}" dt="2019-01-23T16:06:19.109" v="119"/>
            <ac:picMkLst>
              <pc:docMk/>
              <pc:sldMasterMk cId="1618685223" sldId="2147483696"/>
              <pc:sldLayoutMk cId="3331059521" sldId="2147483699"/>
              <ac:picMk id="7" creationId="{00000000-0000-0000-0000-000000000000}"/>
            </ac:picMkLst>
          </pc:pic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1570266454" sldId="2147483700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1570266454" sldId="2147483700"/>
              <ac:spMk id="3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1570266454" sldId="2147483700"/>
              <ac:spMk id="4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1570266454" sldId="2147483700"/>
              <ac:spMk id="8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2593538704" sldId="2147483701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93538704" sldId="2147483701"/>
              <ac:spMk id="3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93538704" sldId="2147483701"/>
              <ac:spMk id="4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93538704" sldId="2147483701"/>
              <ac:spMk id="5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93538704" sldId="2147483701"/>
              <ac:spMk id="6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93538704" sldId="2147483701"/>
              <ac:spMk id="10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1539672082" sldId="2147483702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1539672082" sldId="2147483702"/>
              <ac:spMk id="6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3369563267" sldId="2147483703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3369563267" sldId="2147483703"/>
              <ac:spMk id="8" creationId="{00000000-0000-0000-0000-000000000000}"/>
            </ac:spMkLst>
          </pc:spChg>
          <pc:picChg chg="mod">
            <ac:chgData name="Mimi Huynh" userId="50078e83-da43-449c-8481-69a224f031a2" providerId="ADAL" clId="{7329BE48-40BE-436F-A24B-6A3FFA4710B1}" dt="2019-01-23T16:06:19.109" v="119"/>
            <ac:picMkLst>
              <pc:docMk/>
              <pc:sldMasterMk cId="1618685223" sldId="2147483696"/>
              <pc:sldLayoutMk cId="3369563267" sldId="2147483703"/>
              <ac:picMk id="7" creationId="{00000000-0000-0000-0000-000000000000}"/>
            </ac:picMkLst>
          </pc:pic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2577621643" sldId="2147483704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77621643" sldId="2147483704"/>
              <ac:spMk id="2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77621643" sldId="2147483704"/>
              <ac:spMk id="3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577621643" sldId="2147483704"/>
              <ac:spMk id="4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2367917358" sldId="2147483705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367917358" sldId="2147483705"/>
              <ac:spMk id="2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367917358" sldId="2147483705"/>
              <ac:spMk id="3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367917358" sldId="2147483705"/>
              <ac:spMk id="4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369117675" sldId="2147483706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369117675" sldId="2147483706"/>
              <ac:spMk id="7" creationId="{00000000-0000-0000-0000-000000000000}"/>
            </ac:spMkLst>
          </pc:spChg>
        </pc:sldLayoutChg>
        <pc:sldLayoutChg chg="modSp">
          <pc:chgData name="Mimi Huynh" userId="50078e83-da43-449c-8481-69a224f031a2" providerId="ADAL" clId="{7329BE48-40BE-436F-A24B-6A3FFA4710B1}" dt="2019-01-23T16:06:19.109" v="119"/>
          <pc:sldLayoutMkLst>
            <pc:docMk/>
            <pc:sldMasterMk cId="1618685223" sldId="2147483696"/>
            <pc:sldLayoutMk cId="2332179409" sldId="2147483707"/>
          </pc:sldLayoutMkLst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332179409" sldId="2147483707"/>
              <ac:spMk id="2" creationId="{00000000-0000-0000-0000-000000000000}"/>
            </ac:spMkLst>
          </pc:spChg>
          <pc:spChg chg="mod">
            <ac:chgData name="Mimi Huynh" userId="50078e83-da43-449c-8481-69a224f031a2" providerId="ADAL" clId="{7329BE48-40BE-436F-A24B-6A3FFA4710B1}" dt="2019-01-23T16:06:19.109" v="119"/>
            <ac:spMkLst>
              <pc:docMk/>
              <pc:sldMasterMk cId="1618685223" sldId="2147483696"/>
              <pc:sldLayoutMk cId="2332179409" sldId="2147483707"/>
              <ac:spMk id="3" creationId="{00000000-0000-0000-0000-000000000000}"/>
            </ac:spMkLst>
          </pc:spChg>
        </pc:sldLayoutChg>
        <pc:sldLayoutChg chg="del">
          <pc:chgData name="Mimi Huynh" userId="50078e83-da43-449c-8481-69a224f031a2" providerId="ADAL" clId="{7329BE48-40BE-436F-A24B-6A3FFA4710B1}" dt="2019-01-24T13:54:34.367" v="220" actId="2696"/>
          <pc:sldLayoutMkLst>
            <pc:docMk/>
            <pc:sldMasterMk cId="1618685223" sldId="2147483696"/>
            <pc:sldLayoutMk cId="4089578483" sldId="2147483829"/>
          </pc:sldLayoutMkLst>
        </pc:sldLayoutChg>
        <pc:sldLayoutChg chg="del">
          <pc:chgData name="Mimi Huynh" userId="50078e83-da43-449c-8481-69a224f031a2" providerId="ADAL" clId="{7329BE48-40BE-436F-A24B-6A3FFA4710B1}" dt="2019-01-24T15:47:31.999" v="492" actId="2696"/>
          <pc:sldLayoutMkLst>
            <pc:docMk/>
            <pc:sldMasterMk cId="1618685223" sldId="2147483696"/>
            <pc:sldLayoutMk cId="406049844" sldId="214748384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48C13-AE01-4999-B808-AADBE1FDEC41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BC21C-80D6-419D-9F0A-B9D25AA2E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/>
              <a:t>Thank you and good evening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E96EA-228A-4A82-9923-0A71473936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138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E96EA-228A-4A82-9923-0A71473936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672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 dirty="0"/>
              <a:t>- Targeted</a:t>
            </a:r>
            <a:r>
              <a:rPr lang="en-US" sz="1300" b="1" baseline="0" dirty="0"/>
              <a:t> clover buds (k-2</a:t>
            </a:r>
            <a:r>
              <a:rPr lang="en-US" sz="1300" b="1" baseline="30000" dirty="0"/>
              <a:t>nd</a:t>
            </a:r>
            <a:r>
              <a:rPr lang="en-US" sz="1300" b="1" baseline="0" dirty="0"/>
              <a:t> grade) and based off of Germ-O game. So, same hygiene and disease transmission concepts but for younger kids. Will buy enough for every club in the state 1,300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/>
              <a:t>- Intern’s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job duty will be attending county fairs throughout the central region of Minnesota and the 5 days of the Minnesota Livestock Delegation at the Minnesota State Fair at the end of August. The intern will be offering a hands-on learning experience to fair visitors and 4-H exhibitors related to zoonotic disease prevention, which will potentially engage thousands of fairgoers. There will be two hands-on experiences utilizing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Germ; one will be a “Germ City” that demonstrates how important proper handwashing is and the other will focus on proper cleaning and disinfection of exhibition surfaces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/>
              <a:t>-</a:t>
            </a:r>
            <a:r>
              <a:rPr lang="en-US" sz="1400" b="1" baseline="0" dirty="0"/>
              <a:t> </a:t>
            </a:r>
            <a:r>
              <a:rPr lang="en-US" sz="1400" b="1" dirty="0"/>
              <a:t>Continue Emerging Issues</a:t>
            </a:r>
            <a:r>
              <a:rPr lang="en-US" sz="1400" b="1" baseline="0" dirty="0"/>
              <a:t> Breakfast and zoonoses disease prevention category for 4-H projects</a:t>
            </a:r>
            <a:endParaRPr lang="en-US" sz="14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E96EA-228A-4A82-9923-0A71473936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018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E96EA-228A-4A82-9923-0A71473936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6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01675" y="1128713"/>
            <a:ext cx="5534025" cy="31130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the title of your presentation, your division, name, etc.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Helping People Live better Lives.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937D5-D888-482B-A8AA-31593E913E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757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slide includes the vision, mission, priorities and values outlined by Governor Ricketts for state government.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Helping People Live better Lives.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6937D5-D888-482B-A8AA-31593E913E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968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1558549"/>
            <a:ext cx="8534400" cy="1752600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>
                    <a:tint val="75000"/>
                  </a:schemeClr>
                </a:solidFill>
                <a:latin typeface="Avenir LT 45 Book" panose="0200050302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here. Note: please use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book font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8033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1336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70482"/>
            <a:ext cx="10972800" cy="1030638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27309" y="1336980"/>
            <a:ext cx="11799592" cy="474632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215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Slide1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1533" y="2592282"/>
            <a:ext cx="8153400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3105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4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20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8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8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08000" y="328083"/>
            <a:ext cx="8085667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70266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>
                <a:solidFill>
                  <a:srgbClr val="101957"/>
                </a:solidFill>
                <a:latin typeface="Avenir" panose="02000503040000020003"/>
              </a:defRPr>
            </a:lvl1pPr>
            <a:lvl2pPr>
              <a:defRPr sz="2000">
                <a:solidFill>
                  <a:srgbClr val="101957"/>
                </a:solidFill>
                <a:latin typeface="Avenir" panose="02000503040000020003"/>
              </a:defRPr>
            </a:lvl2pPr>
            <a:lvl3pPr>
              <a:defRPr sz="1800">
                <a:solidFill>
                  <a:srgbClr val="101957"/>
                </a:solidFill>
                <a:latin typeface="Avenir" panose="02000503040000020003"/>
              </a:defRPr>
            </a:lvl3pPr>
            <a:lvl4pPr>
              <a:defRPr sz="1600">
                <a:solidFill>
                  <a:srgbClr val="101957"/>
                </a:solidFill>
                <a:latin typeface="Avenir" panose="02000503040000020003"/>
              </a:defRPr>
            </a:lvl4pPr>
            <a:lvl5pPr>
              <a:defRPr sz="1600">
                <a:solidFill>
                  <a:srgbClr val="101957"/>
                </a:solidFill>
                <a:latin typeface="Avenir" panose="02000503040000020003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508000" y="328083"/>
            <a:ext cx="8085667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593538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08000" y="328083"/>
            <a:ext cx="8085667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1539672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ncludingSlide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7478890" y="4808341"/>
            <a:ext cx="437444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56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3053"/>
            <a:ext cx="7904136" cy="742089"/>
          </a:xfrm>
        </p:spPr>
        <p:txBody>
          <a:bodyPr anchor="b">
            <a:normAutofit/>
          </a:bodyPr>
          <a:lstStyle>
            <a:lvl1pPr algn="l">
              <a:defRPr sz="2400" b="0">
                <a:latin typeface="Avenir LT 45 Book" panose="02000503020000020003" pitchFamily="2" charset="0"/>
              </a:defRPr>
            </a:lvl1pPr>
          </a:lstStyle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3" y="1435103"/>
            <a:ext cx="6815667" cy="4691063"/>
          </a:xfrm>
        </p:spPr>
        <p:txBody>
          <a:bodyPr/>
          <a:lstStyle>
            <a:lvl1pPr algn="l">
              <a:defRPr sz="3200">
                <a:latin typeface="Avenir LT 45 Book" panose="02000503020000020003" pitchFamily="2" charset="0"/>
              </a:defRPr>
            </a:lvl1pPr>
            <a:lvl2pPr marL="800100" indent="-342900" algn="l">
              <a:lnSpc>
                <a:spcPct val="130000"/>
              </a:lnSpc>
              <a:buFont typeface="Arial"/>
              <a:buChar char="•"/>
              <a:defRPr sz="1600"/>
            </a:lvl2pPr>
            <a:lvl3pPr marL="800100" indent="0">
              <a:buNone/>
              <a:defRPr sz="1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algn="l"/>
            <a:r>
              <a:rPr lang="en-US" dirty="0" err="1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 ipsum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76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101957"/>
                </a:solidFill>
                <a:latin typeface="Avenir" panose="02000503040000020003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173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08000" y="328083"/>
            <a:ext cx="8085667" cy="698500"/>
          </a:xfrm>
        </p:spPr>
        <p:txBody>
          <a:bodyPr>
            <a:normAutofit/>
          </a:bodyPr>
          <a:lstStyle>
            <a:lvl1pPr>
              <a:defRPr>
                <a:latin typeface="Avenir LT 45 Book" panose="02000503020000020003" pitchFamily="2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</a:rPr>
              <a:t>Click to edit Master title style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36911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>
            <a:lvl1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1pPr>
            <a:lvl2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2pPr>
            <a:lvl3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3pPr>
            <a:lvl4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4pPr>
            <a:lvl5pPr>
              <a:defRPr>
                <a:solidFill>
                  <a:srgbClr val="101957"/>
                </a:solidFill>
                <a:latin typeface="Avenir LT 45 Book" panose="02000503020000020003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2179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838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000"/>
              </a:spcAft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377" y="1776213"/>
            <a:ext cx="5447246" cy="7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3378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12192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19"/>
            <a:ext cx="12192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041204"/>
            <a:ext cx="6587067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  <a:p>
            <a:r>
              <a:rPr lang="en-US" sz="1800" dirty="0"/>
              <a:t>Date</a:t>
            </a:r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53" y="5964408"/>
            <a:ext cx="2968836" cy="424119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53560" y="6138332"/>
            <a:ext cx="5587647" cy="365125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3807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23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838200" y="1335088"/>
            <a:ext cx="10515600" cy="48418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35528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4"/>
            <a:ext cx="12192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6"/>
            <a:ext cx="12192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802467" y="5644884"/>
            <a:ext cx="6587067" cy="44097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</a:lstStyle>
          <a:p>
            <a:r>
              <a:rPr lang="en-US" sz="1800" dirty="0" err="1"/>
              <a:t>Firstname</a:t>
            </a:r>
            <a:r>
              <a:rPr lang="en-US" sz="1800" dirty="0"/>
              <a:t> </a:t>
            </a:r>
            <a:r>
              <a:rPr lang="en-US" sz="1800" dirty="0" err="1"/>
              <a:t>Lastname</a:t>
            </a:r>
            <a:r>
              <a:rPr lang="en-US" sz="180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12192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2550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buClr>
                <a:schemeClr val="accent1"/>
              </a:buClr>
              <a:defRPr sz="3200" b="1"/>
            </a:lvl1pPr>
            <a:lvl2pPr marL="685800" indent="-228600">
              <a:buClr>
                <a:schemeClr val="accent1"/>
              </a:buClr>
              <a:buFont typeface="Calibri" panose="020F0502020204030204" pitchFamily="34" charset="0"/>
              <a:buChar char="–"/>
              <a:defRPr sz="3200" b="1"/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3200" b="1"/>
            </a:lvl3pPr>
            <a:lvl4pPr>
              <a:buClr>
                <a:schemeClr val="accent1"/>
              </a:buClr>
              <a:defRPr sz="3200" b="1"/>
            </a:lvl4pPr>
            <a:lvl5pPr>
              <a:buClr>
                <a:schemeClr val="accent1"/>
              </a:buClr>
              <a:defRPr sz="3200" b="1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72450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600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35281"/>
            <a:ext cx="10515600" cy="4841682"/>
          </a:xfrm>
          <a:solidFill>
            <a:schemeClr val="bg1"/>
          </a:solidFill>
        </p:spPr>
        <p:txBody>
          <a:bodyPr lIns="228600" tIns="548640" rIns="274320"/>
          <a:lstStyle>
            <a:lvl1pPr marL="3429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500"/>
            </a:lvl1pPr>
            <a:lvl2pPr marL="800100" indent="-34290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100"/>
            </a:lvl2pPr>
            <a:lvl3pPr marL="12001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3pPr>
            <a:lvl4pPr marL="16573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4pPr>
            <a:lvl5pPr marL="2114550" indent="-285750">
              <a:lnSpc>
                <a:spcPct val="100000"/>
              </a:lnSpc>
              <a:spcAft>
                <a:spcPts val="10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7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763793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48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2500"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 sz="2100"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 sz="17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40955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12192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5683624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685800" indent="-228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11430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6002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20574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2514600" indent="-22860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652767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646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317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719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1461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25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64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6234953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653566" y="1364826"/>
            <a:ext cx="4538434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95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9686545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572814" y="1964392"/>
            <a:ext cx="2332190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46922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482454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71223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8067551" y="1964392"/>
            <a:ext cx="2317864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7955245" y="4564988"/>
            <a:ext cx="2542477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971740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981899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581719" y="4345146"/>
            <a:ext cx="2542477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46176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421563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486020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261407" y="4345147"/>
            <a:ext cx="2542477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9325864" y="1967573"/>
            <a:ext cx="209484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9101251" y="4341161"/>
            <a:ext cx="2542477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82991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58714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806331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876550" y="3939361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167477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1674772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99805" y="3939361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8270023" y="393936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380706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12192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571729"/>
            <a:ext cx="1858809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571730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261753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6332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876550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6199805" y="2800328"/>
            <a:ext cx="1858809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8270023" y="2800329"/>
            <a:ext cx="2866328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457200" indent="0">
              <a:buFont typeface="Arial" panose="020B0604020202020204" pitchFamily="34" charset="0"/>
              <a:buNone/>
              <a:defRPr sz="18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897268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4D564EB3-B268-4748-86E7-9F55DF9078D1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946827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12192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564EB3-B268-4748-86E7-9F55DF9078D1}" type="datetime1">
              <a:rPr lang="en-US" smtClean="0"/>
              <a:pPr/>
              <a:t>1/23/2019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Here | mn.gov/websiteurl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502569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12192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CAE31FF-A086-40D5-909F-A9E138181237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31096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6B78D62-7A3F-4136-9CF2-CB03510DA06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5093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12192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2032000" y="2233262"/>
            <a:ext cx="8128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7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143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822F9B27-DC73-4098-8FAC-5370DAFF133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53407"/>
      </p:ext>
    </p:extLst>
  </p:cSld>
  <p:clrMapOvr>
    <a:masterClrMapping/>
  </p:clrMapOvr>
  <p:hf sldNum="0"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232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1358590" cy="365125"/>
          </a:xfrm>
        </p:spPr>
        <p:txBody>
          <a:bodyPr/>
          <a:lstStyle/>
          <a:p>
            <a:fld id="{0366E0EA-2D80-452F-9963-33FA7A36BC0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9891132" y="6356350"/>
            <a:ext cx="1462668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0890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51" y="434836"/>
            <a:ext cx="6828661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691882"/>
            <a:ext cx="6300787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5047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15897" y="287066"/>
            <a:ext cx="3521927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787" y="504855"/>
            <a:ext cx="961892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975" y="3211513"/>
            <a:ext cx="3521849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4976787" y="1067565"/>
            <a:ext cx="9516215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38327885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15895" y="1365203"/>
            <a:ext cx="10555696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458" y="3222702"/>
            <a:ext cx="9387470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373459" y="3771871"/>
            <a:ext cx="9287236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613022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3723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866887" y="601818"/>
            <a:ext cx="105156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387736" y="1438507"/>
            <a:ext cx="9488245" cy="221909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5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387736" y="4126416"/>
            <a:ext cx="9488245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4168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46624" y="685800"/>
            <a:ext cx="54864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341563" algn="l"/>
                <a:tab pos="3770313" algn="l"/>
              </a:tabLst>
              <a:defRPr sz="5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0408"/>
      </p:ext>
    </p:extLst>
  </p:cSld>
  <p:clrMapOvr>
    <a:masterClrMapping/>
  </p:clrMapOvr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20397" y="912530"/>
            <a:ext cx="4661388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45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544816" y="524007"/>
            <a:ext cx="2155300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251002" y="3581845"/>
            <a:ext cx="2637978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5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060665"/>
      </p:ext>
    </p:extLst>
  </p:cSld>
  <p:clrMapOvr>
    <a:masterClrMapping/>
  </p:clrMapOvr>
  <p:hf sldNum="0"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299475" y="1609867"/>
            <a:ext cx="7593051" cy="3638266"/>
          </a:xfrm>
          <a:solidFill>
            <a:schemeClr val="tx1">
              <a:alpha val="88000"/>
            </a:schemeClr>
          </a:solidFill>
        </p:spPr>
        <p:txBody>
          <a:bodyPr>
            <a:noAutofit/>
          </a:bodyPr>
          <a:lstStyle>
            <a:lvl1pPr algn="ctr">
              <a:spcAft>
                <a:spcPts val="1000"/>
              </a:spcAft>
              <a:tabLst>
                <a:tab pos="3770313" algn="l"/>
              </a:tabLst>
              <a:defRPr sz="7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033316"/>
      </p:ext>
    </p:extLst>
  </p:cSld>
  <p:clrMapOvr>
    <a:masterClrMapping/>
  </p:clrMapOvr>
  <p:hf sldNum="0"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484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5"/>
            <a:ext cx="12192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Here | mn.gov/websiteurl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5389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389685"/>
            <a:ext cx="10515600" cy="1340989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2925699"/>
            <a:ext cx="105156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100105"/>
      </p:ext>
    </p:extLst>
  </p:cSld>
  <p:clrMapOvr>
    <a:masterClrMapping/>
  </p:clrMapOvr>
  <p:hf sldNum="0"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307354"/>
      </p:ext>
    </p:extLst>
  </p:cSld>
  <p:clrMapOvr>
    <a:masterClrMapping/>
  </p:clrMapOvr>
  <p:hf sldNum="0"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4138" y="624469"/>
            <a:ext cx="5198328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60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005465" y="0"/>
            <a:ext cx="3986213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40000" i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4780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212733"/>
            <a:ext cx="10515600" cy="1472163"/>
          </a:xfrm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84897"/>
            <a:ext cx="105156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309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12192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3770313" algn="l"/>
              </a:tabLst>
              <a:defRPr sz="7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521123"/>
            <a:ext cx="105156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1/23/2019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Optional Tagline Goes Here</a:t>
            </a:r>
            <a:r>
              <a:rPr lang="en-US"/>
              <a:t>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</a:t>
            </a:r>
            <a:r>
              <a:rPr lang="en-US">
                <a:solidFill>
                  <a:schemeClr val="tx2"/>
                </a:solidFill>
              </a:rPr>
              <a:t>mn.gov/websiteurl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1" y="318901"/>
            <a:ext cx="2968836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03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 marL="685800" indent="-228600">
              <a:buFont typeface="Calibri" panose="020F0502020204030204" pitchFamily="34" charset="0"/>
              <a:buChar char="–"/>
              <a:defRPr sz="2800" b="1"/>
            </a:lvl2pPr>
            <a:lvl3pPr marL="1143000" indent="-228600">
              <a:buFont typeface="Wingdings" panose="05000000000000000000" pitchFamily="2" charset="2"/>
              <a:buChar char="§"/>
              <a:defRPr sz="2800" b="1"/>
            </a:lvl3pPr>
            <a:lvl4pPr marL="1600200" indent="-228600">
              <a:buFont typeface="Courier New" panose="02070309020205020404" pitchFamily="49" charset="0"/>
              <a:buChar char="o"/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6299024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 marL="685800" indent="-228600">
              <a:buFont typeface="Calibri" panose="020F0502020204030204" pitchFamily="34" charset="0"/>
              <a:buChar char="–"/>
              <a:defRPr sz="2800" b="1"/>
            </a:lvl2pPr>
            <a:lvl3pPr marL="1143000" indent="-228600">
              <a:buFont typeface="Wingdings" panose="05000000000000000000" pitchFamily="2" charset="2"/>
              <a:buChar char="§"/>
              <a:defRPr sz="2800" b="1"/>
            </a:lvl3pPr>
            <a:lvl4pPr marL="1600200" indent="-228600">
              <a:buFont typeface="Courier New" panose="02070309020205020404" pitchFamily="49" charset="0"/>
              <a:buChar char="o"/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79631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3600" b="1" dirty="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12192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261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94624"/>
            <a:ext cx="5181600" cy="4582339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2800" b="1"/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48936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2400"/>
            <a:ext cx="10515600" cy="914400"/>
          </a:xfrm>
        </p:spPr>
        <p:txBody>
          <a:bodyPr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838200" y="1366345"/>
            <a:ext cx="10515600" cy="4788393"/>
          </a:xfrm>
        </p:spPr>
        <p:txBody>
          <a:bodyPr>
            <a:normAutofit/>
          </a:bodyPr>
          <a:lstStyle>
            <a:lvl1pPr>
              <a:buClr>
                <a:schemeClr val="bg1"/>
              </a:buClr>
              <a:defRPr sz="2800" b="1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 b="1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 b="1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 b="1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135859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91132" y="6356350"/>
            <a:ext cx="14626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39133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9338" y="2079705"/>
            <a:ext cx="5358239" cy="366706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First level list</a:t>
            </a:r>
          </a:p>
          <a:p>
            <a:pPr lvl="1"/>
            <a:r>
              <a:rPr lang="en-US" dirty="0"/>
              <a:t>Second level list</a:t>
            </a:r>
          </a:p>
          <a:p>
            <a:pPr lvl="2"/>
            <a:r>
              <a:rPr lang="en-US" dirty="0"/>
              <a:t>Third </a:t>
            </a:r>
            <a:r>
              <a:rPr lang="en-US" dirty="0" err="1"/>
              <a:t>levellist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51B3F-B4E5-4AA7-A6F6-8B0E6F438C48}" type="datetimeFigureOut">
              <a:rPr lang="en-US" smtClean="0"/>
              <a:pPr/>
              <a:t>1/23/2019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B26D62-EBDC-4CB4-84B4-338D23F7DAC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6224163" y="2079705"/>
            <a:ext cx="5358239" cy="3667065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/>
              <a:t>First level list</a:t>
            </a:r>
          </a:p>
          <a:p>
            <a:pPr lvl="1"/>
            <a:r>
              <a:rPr lang="en-US" dirty="0"/>
              <a:t>Second level list</a:t>
            </a:r>
          </a:p>
          <a:p>
            <a:pPr lvl="2"/>
            <a:r>
              <a:rPr lang="en-US" dirty="0"/>
              <a:t>Third </a:t>
            </a:r>
            <a:r>
              <a:rPr lang="en-US" dirty="0" err="1"/>
              <a:t>levellist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972800" cy="1148576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ct val="100000"/>
              </a:lnSpc>
              <a:defRPr lang="en-US" sz="4800" baseline="0" dirty="0" smtClean="0"/>
            </a:lvl1pPr>
          </a:lstStyle>
          <a:p>
            <a:r>
              <a:rPr lang="en-US" dirty="0"/>
              <a:t>Slide headline</a:t>
            </a:r>
          </a:p>
        </p:txBody>
      </p:sp>
    </p:spTree>
    <p:extLst>
      <p:ext uri="{BB962C8B-B14F-4D97-AF65-F5344CB8AC3E}">
        <p14:creationId xmlns:p14="http://schemas.microsoft.com/office/powerpoint/2010/main" val="13583706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15B0C-FFD5-4E7D-8C2D-F68B9F310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5904E-E61F-4D1B-81CC-A3BD3275D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F895D-47D5-44F9-B940-5D9F8A5F9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45AE1-6C69-4E09-A1D7-839121333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1B082-6AC0-4B4D-A8F8-7AF7388D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5964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EBFCB-1A13-498C-B5F7-C5B3EACFE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25B30-FD3D-4E68-BD8D-7EBCB1E91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48B97-4411-4186-A97C-4DBEB6B8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B4B2D-A1A3-4ED1-9F07-750B94B46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A74AA-6E15-4CC3-ABDE-B8BC179D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09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2B580-FE5F-4212-AF8D-84F6A020A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2510CE-A073-4F55-81CC-1A455F53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B02A3-8501-4434-9FE4-1941281E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2FF228-9548-4909-A025-14F1FBA1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EB216-647B-4EFC-B621-0A55E0960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985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63941-7115-4ED8-AD74-C08458AEB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7F426-7CA0-45E2-88A8-7CCBB0EA23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13328-8382-4A0B-B974-9E93662263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B7FEA-7384-4C1D-AE61-542060FD8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C3FE86-F546-4BDE-B926-9D7B0ACEC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B0ED7A-AE9F-463A-AE2F-51DDEC58D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9533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5CED8-FDBE-4B88-9847-5E281803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D6272-95B0-48B0-A5E2-67686EF15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58E3E-0E9E-4C76-B7F2-AEA42022DE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C7A00-9DD7-4A38-94F5-A427208A1D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6CA05C-083D-4ACB-88D8-2F85F6D587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BD25A4-6528-44E1-A401-2CFC1A48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168877-6BC5-4703-9688-0459F4AB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013306-D13F-4039-90B7-288AAB39F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8545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68FA-E222-46B7-B4C3-138CBF71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502864-DA2A-4A7F-BCD0-8AF9CAFD5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A4816-782E-4ACB-B8FB-651EB52E9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BF1705-B8D3-43C8-AB3D-47ABBFA5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091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BA40B8-CB40-49DB-8F1E-4B361C17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69182C-0890-4AD2-8B8C-182AA969C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4D874-E1AD-41A0-BB8D-650AA5DF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868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66F86-F8F3-4389-BC9D-3E658D963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DA052-D8B8-4206-957D-45EE8F713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AC9D4-E68B-4195-B64E-36C4D82A1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4207E-87B8-4B4B-8BC6-095464C3A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B104F-7FAA-4BDE-A904-CE295E70D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ECDBD4-E314-4E79-A5AB-E8DD0B91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549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3339F-61E1-4161-B322-A7F1B26C1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142DF4-1FCA-474B-AB01-E20AEB91A1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30E38-D000-498B-A770-9C394648D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7869E3-1B43-43BE-A8AA-327CBD7FB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3D0A0-A85E-4619-A9B9-DA8F8987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04CD6-188E-42EF-82DB-21B3914A9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27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1B47F-26AD-4AE0-B892-0ACF6F6A6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7AE714-AFAB-458F-90DA-4C8D65ACF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D2077-2FF9-4825-8164-E3523B9A9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E3837-D65F-4A5A-852C-AFF3BBFE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7C8C8-663D-4351-B51A-9FE30277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895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099D33-8969-457B-A20A-234642255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0808E7-3DD0-41F8-9B3A-B0C8E1F16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3F94D-20AC-46C0-AAA3-F0AF14628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D37F1-A76F-45E1-87EF-6E15659EA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0D030-FF82-4B46-BF6A-D1910E358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97038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283" y="6152496"/>
            <a:ext cx="665664" cy="365125"/>
          </a:xfrm>
        </p:spPr>
        <p:txBody>
          <a:bodyPr/>
          <a:lstStyle>
            <a:lvl1pPr>
              <a:defRPr sz="1600"/>
            </a:lvl1pPr>
          </a:lstStyle>
          <a:p>
            <a:fld id="{EB4BE1A8-99A0-BE4B-B404-CE990ED5FA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F4CB9B-4BD7-3D49-A075-0D8E65D83C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365127"/>
            <a:ext cx="10515600" cy="447675"/>
          </a:xfr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add Chapter reference: Title</a:t>
            </a:r>
          </a:p>
        </p:txBody>
      </p:sp>
    </p:spTree>
    <p:extLst>
      <p:ext uri="{BB962C8B-B14F-4D97-AF65-F5344CB8AC3E}">
        <p14:creationId xmlns:p14="http://schemas.microsoft.com/office/powerpoint/2010/main" val="41873855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75162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2116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2896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882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007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178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512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8229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01891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552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0055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137321102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/ Subhead / 3-column /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e Subhead Bold"/>
          <p:cNvSpPr>
            <a:spLocks noGrp="1"/>
          </p:cNvSpPr>
          <p:nvPr>
            <p:ph type="body" sz="quarter" idx="12" hasCustomPrompt="1"/>
          </p:nvPr>
        </p:nvSpPr>
        <p:spPr>
          <a:xfrm>
            <a:off x="365097" y="1081211"/>
            <a:ext cx="11552349" cy="5630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Clr>
                <a:srgbClr val="0036C9"/>
              </a:buClr>
              <a:buFont typeface="Wingdings 3" panose="05040102010807070707" pitchFamily="18" charset="2"/>
              <a:buNone/>
              <a:defRPr sz="2400" b="0">
                <a:solidFill>
                  <a:srgbClr val="7E99A9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7" name="Body Text 3-col"/>
          <p:cNvSpPr>
            <a:spLocks noGrp="1"/>
          </p:cNvSpPr>
          <p:nvPr>
            <p:ph type="body" sz="quarter" idx="11" hasCustomPrompt="1"/>
          </p:nvPr>
        </p:nvSpPr>
        <p:spPr>
          <a:xfrm>
            <a:off x="365097" y="1657903"/>
            <a:ext cx="11560739" cy="4329942"/>
          </a:xfrm>
          <a:prstGeom prst="rect">
            <a:avLst/>
          </a:prstGeom>
        </p:spPr>
        <p:txBody>
          <a:bodyPr wrap="none" numCol="3" spcCol="27432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1pPr>
            <a:lvl2pPr marL="685800" indent="-228600"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3-column text</a:t>
            </a:r>
          </a:p>
          <a:p>
            <a:pPr lvl="1"/>
            <a:r>
              <a:rPr lang="en-US" dirty="0"/>
              <a:t>Bulleted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10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26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ed /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16191"/>
          </a:xfrm>
          <a:prstGeom prst="rect">
            <a:avLst/>
          </a:prstGeom>
        </p:spPr>
        <p:txBody>
          <a:bodyPr/>
          <a:lstStyle>
            <a:lvl1pPr>
              <a:defRPr baseline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Master Headline</a:t>
            </a:r>
          </a:p>
        </p:txBody>
      </p:sp>
    </p:spTree>
    <p:extLst>
      <p:ext uri="{BB962C8B-B14F-4D97-AF65-F5344CB8AC3E}">
        <p14:creationId xmlns:p14="http://schemas.microsoft.com/office/powerpoint/2010/main" val="6391718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Title Page Rule Line"/>
          <p:cNvCxnSpPr/>
          <p:nvPr userDrawn="1"/>
        </p:nvCxnSpPr>
        <p:spPr>
          <a:xfrm>
            <a:off x="838200" y="2443431"/>
            <a:ext cx="10515600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aster Title"/>
          <p:cNvSpPr>
            <a:spLocks noGrp="1"/>
          </p:cNvSpPr>
          <p:nvPr>
            <p:ph type="title" hasCustomPrompt="1"/>
          </p:nvPr>
        </p:nvSpPr>
        <p:spPr>
          <a:xfrm>
            <a:off x="838200" y="7010"/>
            <a:ext cx="10515600" cy="241792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defRPr sz="4400">
                <a:solidFill>
                  <a:srgbClr val="036080"/>
                </a:solidFill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idx="1" hasCustomPrompt="1"/>
          </p:nvPr>
        </p:nvSpPr>
        <p:spPr>
          <a:xfrm>
            <a:off x="838200" y="2587767"/>
            <a:ext cx="10515600" cy="19258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3200">
                <a:solidFill>
                  <a:srgbClr val="7E99A9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3005212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1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 Text"/>
          <p:cNvSpPr>
            <a:spLocks noGrp="1"/>
          </p:cNvSpPr>
          <p:nvPr>
            <p:ph type="body" sz="quarter" idx="11" hasCustomPrompt="1"/>
          </p:nvPr>
        </p:nvSpPr>
        <p:spPr>
          <a:xfrm>
            <a:off x="373487" y="1073568"/>
            <a:ext cx="11552349" cy="506053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1-column</a:t>
            </a:r>
          </a:p>
        </p:txBody>
      </p:sp>
      <p:cxnSp>
        <p:nvCxnSpPr>
          <p:cNvPr id="6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5291881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/ 1-column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ulleted Text"/>
          <p:cNvSpPr>
            <a:spLocks noGrp="1"/>
          </p:cNvSpPr>
          <p:nvPr>
            <p:ph type="body" sz="quarter" idx="12" hasCustomPrompt="1"/>
          </p:nvPr>
        </p:nvSpPr>
        <p:spPr>
          <a:xfrm>
            <a:off x="365098" y="1073276"/>
            <a:ext cx="11552349" cy="5060823"/>
          </a:xfrm>
          <a:prstGeom prst="rect">
            <a:avLst/>
          </a:prstGeom>
        </p:spPr>
        <p:txBody>
          <a:bodyPr lIns="0" tIns="45720" rIns="91440" spcCol="274320"/>
          <a:lstStyle>
            <a:lvl1pPr marL="457200" indent="-274320" algn="l">
              <a:lnSpc>
                <a:spcPct val="150000"/>
              </a:lnSpc>
              <a:spcBef>
                <a:spcPts val="0"/>
              </a:spcBef>
              <a:buClr>
                <a:srgbClr val="B9C8D3"/>
              </a:buClr>
              <a:buFont typeface="Wingdings 3" panose="05040102010807070707" pitchFamily="18" charset="2"/>
              <a:buChar char=""/>
              <a:defRPr lang="en-US" sz="1800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1-column bulleted text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11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7804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Subhead /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ulleted Text"/>
          <p:cNvSpPr>
            <a:spLocks noGrp="1"/>
          </p:cNvSpPr>
          <p:nvPr>
            <p:ph type="body" sz="quarter" idx="11" hasCustomPrompt="1"/>
          </p:nvPr>
        </p:nvSpPr>
        <p:spPr>
          <a:xfrm>
            <a:off x="365098" y="1653828"/>
            <a:ext cx="11552349" cy="4480272"/>
          </a:xfrm>
          <a:prstGeom prst="rect">
            <a:avLst/>
          </a:prstGeom>
        </p:spPr>
        <p:txBody>
          <a:bodyPr spcCol="274320">
            <a:normAutofit/>
          </a:bodyPr>
          <a:lstStyle>
            <a:lvl1pPr marL="525780" indent="-342900" algn="l">
              <a:buClr>
                <a:srgbClr val="0036C9"/>
              </a:buClr>
              <a:buFont typeface="Wingdings 3" panose="05040102010807070707" pitchFamily="18" charset="2"/>
              <a:buChar char=""/>
              <a:defRPr lang="en-US" sz="2400" kern="1200" baseline="0" dirty="0" smtClea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1"/>
            <a:r>
              <a:rPr lang="en-US" dirty="0"/>
              <a:t>Bulleted</a:t>
            </a:r>
          </a:p>
          <a:p>
            <a:pPr lvl="2"/>
            <a:r>
              <a:rPr lang="en-US" dirty="0"/>
              <a:t>Bulleted</a:t>
            </a:r>
          </a:p>
          <a:p>
            <a:pPr lvl="3"/>
            <a:r>
              <a:rPr lang="en-US" dirty="0"/>
              <a:t>Bulleted</a:t>
            </a:r>
          </a:p>
          <a:p>
            <a:pPr lvl="4"/>
            <a:r>
              <a:rPr lang="en-US" dirty="0"/>
              <a:t>Bulleted</a:t>
            </a:r>
          </a:p>
        </p:txBody>
      </p:sp>
      <p:sp>
        <p:nvSpPr>
          <p:cNvPr id="6" name="Page Subhead Bold"/>
          <p:cNvSpPr>
            <a:spLocks noGrp="1"/>
          </p:cNvSpPr>
          <p:nvPr>
            <p:ph type="body" sz="quarter" idx="12" hasCustomPrompt="1"/>
          </p:nvPr>
        </p:nvSpPr>
        <p:spPr>
          <a:xfrm>
            <a:off x="365097" y="1080538"/>
            <a:ext cx="11552349" cy="5594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Clr>
                <a:srgbClr val="0036C9"/>
              </a:buClr>
              <a:buFont typeface="Wingdings 3" panose="05040102010807070707" pitchFamily="18" charset="2"/>
              <a:buNone/>
              <a:defRPr sz="2400" b="0">
                <a:solidFill>
                  <a:srgbClr val="7E99A9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9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03273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-column /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ody Text 3-col"/>
          <p:cNvSpPr>
            <a:spLocks noGrp="1"/>
          </p:cNvSpPr>
          <p:nvPr>
            <p:ph type="body" sz="quarter" idx="11" hasCustomPrompt="1"/>
          </p:nvPr>
        </p:nvSpPr>
        <p:spPr>
          <a:xfrm>
            <a:off x="365097" y="1081210"/>
            <a:ext cx="11560739" cy="4936131"/>
          </a:xfrm>
          <a:prstGeom prst="rect">
            <a:avLst/>
          </a:prstGeom>
        </p:spPr>
        <p:txBody>
          <a:bodyPr wrap="none" numCol="2" spcCol="27432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1pPr>
            <a:lvl2pPr marL="685800" indent="-228600"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2-column text</a:t>
            </a:r>
          </a:p>
          <a:p>
            <a:pPr lvl="1"/>
            <a:r>
              <a:rPr lang="en-US" dirty="0"/>
              <a:t>Bulleted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10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879115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1-column /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aller Body Text"/>
          <p:cNvSpPr>
            <a:spLocks noGrp="1"/>
          </p:cNvSpPr>
          <p:nvPr>
            <p:ph type="body" sz="quarter" idx="11" hasCustomPrompt="1"/>
          </p:nvPr>
        </p:nvSpPr>
        <p:spPr>
          <a:xfrm>
            <a:off x="373488" y="1081210"/>
            <a:ext cx="4178022" cy="4955448"/>
          </a:xfrm>
          <a:prstGeom prst="rect">
            <a:avLst/>
          </a:prstGeom>
        </p:spPr>
        <p:txBody>
          <a:bodyPr spcCol="27432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1-column text</a:t>
            </a:r>
          </a:p>
        </p:txBody>
      </p:sp>
      <p:sp>
        <p:nvSpPr>
          <p:cNvPr id="5" name="Picture Placeholder 12"/>
          <p:cNvSpPr>
            <a:spLocks noGrp="1"/>
          </p:cNvSpPr>
          <p:nvPr>
            <p:ph type="pic" sz="quarter" idx="12" hasCustomPrompt="1"/>
          </p:nvPr>
        </p:nvSpPr>
        <p:spPr>
          <a:xfrm>
            <a:off x="7043895" y="1085118"/>
            <a:ext cx="4808380" cy="381891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843"/>
                </a:solidFill>
                <a:latin typeface="+mn-lt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6" name="Picture Placeholder 14"/>
          <p:cNvSpPr>
            <a:spLocks noGrp="1"/>
          </p:cNvSpPr>
          <p:nvPr>
            <p:ph type="pic" sz="quarter" idx="13" hasCustomPrompt="1"/>
          </p:nvPr>
        </p:nvSpPr>
        <p:spPr>
          <a:xfrm>
            <a:off x="4732338" y="1085118"/>
            <a:ext cx="2130729" cy="18192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843"/>
                </a:solidFill>
                <a:latin typeface="+mn-lt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4" hasCustomPrompt="1"/>
          </p:nvPr>
        </p:nvSpPr>
        <p:spPr>
          <a:xfrm>
            <a:off x="4732338" y="3094901"/>
            <a:ext cx="2160587" cy="180912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C843"/>
                </a:solidFill>
                <a:latin typeface="+mn-lt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73488" y="365126"/>
            <a:ext cx="11478084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9" name="Title Page Rule Line"/>
          <p:cNvCxnSpPr/>
          <p:nvPr userDrawn="1"/>
        </p:nvCxnSpPr>
        <p:spPr>
          <a:xfrm>
            <a:off x="373487" y="941997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39237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1-column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456174" y="6356350"/>
            <a:ext cx="2283542" cy="365125"/>
          </a:xfrm>
          <a:prstGeom prst="rect">
            <a:avLst/>
          </a:prstGeom>
        </p:spPr>
        <p:txBody>
          <a:bodyPr/>
          <a:lstStyle/>
          <a:p>
            <a:fld id="{07E7C557-6977-4010-A8B0-973A074F99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65097" y="1081210"/>
            <a:ext cx="11560739" cy="4716953"/>
          </a:xfrm>
          <a:prstGeom prst="rect">
            <a:avLst/>
          </a:prstGeom>
        </p:spPr>
        <p:txBody>
          <a:bodyPr spcCol="274320"/>
          <a:lstStyle>
            <a:lvl2pPr marL="685800" indent="-228600"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1600200" indent="-228600">
              <a:buFont typeface="Arial" panose="020B0604020202020204" pitchFamily="34" charset="0"/>
              <a:buChar char="•"/>
              <a:defRPr>
                <a:latin typeface="+mn-lt"/>
              </a:defRPr>
            </a:lvl4pPr>
            <a:lvl5pPr marL="2057400" indent="-228600"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1"/>
            <a:r>
              <a:rPr lang="en-US" dirty="0"/>
              <a:t>Bulleted</a:t>
            </a:r>
          </a:p>
          <a:p>
            <a:pPr lvl="2"/>
            <a:r>
              <a:rPr lang="en-US" dirty="0"/>
              <a:t>Bulleted</a:t>
            </a:r>
          </a:p>
          <a:p>
            <a:pPr lvl="3"/>
            <a:r>
              <a:rPr lang="en-US" dirty="0"/>
              <a:t>Bulleted</a:t>
            </a:r>
          </a:p>
          <a:p>
            <a:pPr lvl="4"/>
            <a:r>
              <a:rPr lang="en-US" dirty="0"/>
              <a:t>Bulleted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373487" y="365126"/>
            <a:ext cx="11552349" cy="6964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>
                <a:latin typeface="+mj-lt"/>
              </a:defRPr>
            </a:lvl1pPr>
          </a:lstStyle>
          <a:p>
            <a:r>
              <a:rPr lang="en-US" dirty="0"/>
              <a:t>Headline</a:t>
            </a:r>
          </a:p>
        </p:txBody>
      </p:sp>
      <p:cxnSp>
        <p:nvCxnSpPr>
          <p:cNvPr id="10" name="Title Page Rule Line"/>
          <p:cNvCxnSpPr/>
          <p:nvPr userDrawn="1"/>
        </p:nvCxnSpPr>
        <p:spPr>
          <a:xfrm>
            <a:off x="373487" y="940992"/>
            <a:ext cx="11552349" cy="0"/>
          </a:xfrm>
          <a:prstGeom prst="line">
            <a:avLst/>
          </a:prstGeom>
          <a:ln w="15875">
            <a:solidFill>
              <a:srgbClr val="FFC8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1069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rg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3513343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5" Type="http://schemas.openxmlformats.org/officeDocument/2006/relationships/image" Target="../media/image12.png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1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ooter2-01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6"/>
            <a:ext cx="12192000" cy="688907"/>
          </a:xfrm>
          <a:prstGeom prst="rect">
            <a:avLst/>
          </a:prstGeom>
        </p:spPr>
      </p:pic>
      <p:pic>
        <p:nvPicPr>
          <p:cNvPr id="7" name="Picture 6" descr="header-01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133697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93977"/>
            <a:ext cx="10972800" cy="9838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Header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85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152754"/>
          </a:solidFill>
          <a:latin typeface="Avenir LT 45 Book" panose="0200050302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1pPr>
      <a:lvl2pPr marL="800100" indent="-342900" algn="l" defTabSz="914400" rtl="0" eaLnBrk="1" latinLnBrk="0" hangingPunct="1">
        <a:spcBef>
          <a:spcPct val="20000"/>
        </a:spcBef>
        <a:buFont typeface="Courier New" panose="02070309020205020404" pitchFamily="49" charset="0"/>
        <a:buChar char="o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lang="en-US" sz="2400" kern="1200" dirty="0" smtClean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lang="en-US" sz="2400" kern="1200" dirty="0">
          <a:solidFill>
            <a:srgbClr val="101957"/>
          </a:solidFill>
          <a:latin typeface="Avenir LT 45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3585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1/23/2019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2177" y="6356349"/>
            <a:ext cx="5587647" cy="365125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91132" y="6356350"/>
            <a:ext cx="14626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71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7" r:id="rId19"/>
    <p:sldLayoutId id="2147483728" r:id="rId20"/>
    <p:sldLayoutId id="2147483729" r:id="rId21"/>
    <p:sldLayoutId id="2147483730" r:id="rId22"/>
    <p:sldLayoutId id="2147483731" r:id="rId23"/>
    <p:sldLayoutId id="2147483732" r:id="rId24"/>
    <p:sldLayoutId id="2147483733" r:id="rId25"/>
    <p:sldLayoutId id="2147483734" r:id="rId26"/>
    <p:sldLayoutId id="2147483735" r:id="rId27"/>
    <p:sldLayoutId id="2147483736" r:id="rId28"/>
    <p:sldLayoutId id="2147483737" r:id="rId29"/>
    <p:sldLayoutId id="2147483738" r:id="rId30"/>
    <p:sldLayoutId id="2147483739" r:id="rId31"/>
    <p:sldLayoutId id="2147483740" r:id="rId32"/>
    <p:sldLayoutId id="2147483741" r:id="rId33"/>
    <p:sldLayoutId id="2147483742" r:id="rId34"/>
    <p:sldLayoutId id="2147483743" r:id="rId35"/>
    <p:sldLayoutId id="2147483744" r:id="rId36"/>
    <p:sldLayoutId id="2147483745" r:id="rId37"/>
    <p:sldLayoutId id="2147483746" r:id="rId38"/>
    <p:sldLayoutId id="2147483747" r:id="rId39"/>
    <p:sldLayoutId id="2147483748" r:id="rId40"/>
    <p:sldLayoutId id="2147483749" r:id="rId41"/>
    <p:sldLayoutId id="2147483750" r:id="rId42"/>
    <p:sldLayoutId id="2147483751" r:id="rId43"/>
    <p:sldLayoutId id="2147483752" r:id="rId44"/>
    <p:sldLayoutId id="2147483753" r:id="rId45"/>
    <p:sldLayoutId id="2147483754" r:id="rId46"/>
    <p:sldLayoutId id="2147483755" r:id="rId47"/>
    <p:sldLayoutId id="2147483756" r:id="rId48"/>
    <p:sldLayoutId id="2147483757" r:id="rId49"/>
    <p:sldLayoutId id="2147483758" r:id="rId50"/>
    <p:sldLayoutId id="2147483764" r:id="rId51"/>
    <p:sldLayoutId id="2147483765" r:id="rId52"/>
    <p:sldLayoutId id="2147483770" r:id="rId53"/>
    <p:sldLayoutId id="2147483803" r:id="rId5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000"/>
        </a:spcAft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83CAD-C009-4B36-9E9B-2B2A0A2CC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1ED7F-8765-4C72-A689-8E6CFAF97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CBD5E-A014-4E56-8269-489DD48E7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E6C94-F0CE-4ACD-BCB3-435AEBA423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CDD13-626D-45D2-83CA-B2CFA4153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1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9996203-6B13-4AF3-9072-24967F28122D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4FD80B0-D2BD-4C1C-84B9-D5F4BC111CF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749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" y="10049"/>
            <a:ext cx="12170664" cy="68399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5089" y="4845428"/>
            <a:ext cx="2360315" cy="971453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852230" y="6055600"/>
            <a:ext cx="2885379" cy="276999"/>
          </a:xfrm>
          <a:prstGeom prst="rect">
            <a:avLst/>
          </a:prstGeom>
          <a:effectLst>
            <a:outerShdw blurRad="50800" dist="38100" dir="2700000" algn="tl" rotWithShape="0">
              <a:sysClr val="window" lastClr="FFFFFF">
                <a:alpha val="40000"/>
              </a:sysClr>
            </a:outerShdw>
          </a:effectLst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20" normalizeH="0" baseline="0" noProof="0" dirty="0">
                <a:ln>
                  <a:noFill/>
                </a:ln>
                <a:solidFill>
                  <a:srgbClr val="036080"/>
                </a:solidFill>
                <a:effectLst/>
                <a:uLnTx/>
                <a:uFillTx/>
                <a:latin typeface="Montserrat"/>
              </a:rPr>
              <a:t>Helping People Live Better Lives.</a:t>
            </a:r>
          </a:p>
        </p:txBody>
      </p:sp>
      <p:sp>
        <p:nvSpPr>
          <p:cNvPr id="8" name="Slide Number Placeholder 3"/>
          <p:cNvSpPr txBox="1">
            <a:spLocks/>
          </p:cNvSpPr>
          <p:nvPr userDrawn="1"/>
        </p:nvSpPr>
        <p:spPr>
          <a:xfrm>
            <a:off x="9456174" y="6356350"/>
            <a:ext cx="22835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7E7C557-6977-4010-A8B0-973A074F99DE}" type="slidenum">
              <a:rPr lang="en-US" sz="1100" smtClean="0"/>
              <a:pPr/>
              <a:t>‹#›</a:t>
            </a:fld>
            <a:endParaRPr lang="en-US" sz="1100" dirty="0"/>
          </a:p>
        </p:txBody>
      </p:sp>
      <p:sp>
        <p:nvSpPr>
          <p:cNvPr id="4" name="Title Placeholder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</a:t>
            </a:r>
          </a:p>
        </p:txBody>
      </p:sp>
    </p:spTree>
    <p:extLst>
      <p:ext uri="{BB962C8B-B14F-4D97-AF65-F5344CB8AC3E}">
        <p14:creationId xmlns:p14="http://schemas.microsoft.com/office/powerpoint/2010/main" val="1799148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3608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emf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16.emf"/><Relationship Id="rId15" Type="http://schemas.openxmlformats.org/officeDocument/2006/relationships/image" Target="../media/image26.png"/><Relationship Id="rId10" Type="http://schemas.openxmlformats.org/officeDocument/2006/relationships/image" Target="../media/image21.emf"/><Relationship Id="rId19" Type="http://schemas.openxmlformats.org/officeDocument/2006/relationships/image" Target="../media/image30.png"/><Relationship Id="rId4" Type="http://schemas.openxmlformats.org/officeDocument/2006/relationships/image" Target="../media/image15.emf"/><Relationship Id="rId9" Type="http://schemas.openxmlformats.org/officeDocument/2006/relationships/image" Target="../media/image20.emf"/><Relationship Id="rId1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7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25046" y="2903416"/>
            <a:ext cx="6400800" cy="1752600"/>
          </a:xfrm>
        </p:spPr>
        <p:txBody>
          <a:bodyPr/>
          <a:lstStyle/>
          <a:p>
            <a:r>
              <a:rPr lang="en-US" dirty="0"/>
              <a:t>January 24, 2019</a:t>
            </a:r>
          </a:p>
          <a:p>
            <a:r>
              <a:rPr lang="en-US" dirty="0"/>
              <a:t>1:00 – 2:00 PM 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5046" y="193976"/>
            <a:ext cx="11934092" cy="1665561"/>
          </a:xfrm>
        </p:spPr>
        <p:txBody>
          <a:bodyPr>
            <a:normAutofit/>
          </a:bodyPr>
          <a:lstStyle/>
          <a:p>
            <a:r>
              <a:rPr lang="en-US" sz="4800" dirty="0"/>
              <a:t>CSTE/CDC Influenza and Zoonoses Among Youth in Agriculture Kick-Off Call</a:t>
            </a:r>
          </a:p>
        </p:txBody>
      </p:sp>
    </p:spTree>
    <p:extLst>
      <p:ext uri="{BB962C8B-B14F-4D97-AF65-F5344CB8AC3E}">
        <p14:creationId xmlns:p14="http://schemas.microsoft.com/office/powerpoint/2010/main" val="2100191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Welcome and Introductions/Roll Call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CDC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CSTE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2019 Project Sites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Project Background and 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Project Logistics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Overview of timeline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Reporting requirements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Basecamp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Resource Repository</a:t>
            </a:r>
          </a:p>
          <a:p>
            <a:endParaRPr lang="en-US" dirty="0">
              <a:latin typeface="Avenir LT 45 Book" panose="02000503020000020003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Returning Site Presentations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Iowa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Maine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Michigan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Minnesota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Ohio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New Site Introductions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Indiana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Nebraska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Maryland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Next call: Feb 28, 2019 @ 1:00 PM ET</a:t>
            </a:r>
          </a:p>
          <a:p>
            <a:endParaRPr lang="en-US" dirty="0">
              <a:latin typeface="Avenir LT 45 Book" panose="02000503020000020003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868365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Iowa</a:t>
            </a:r>
            <a:endParaRPr lang="en-US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CSTE CDC Influenza and Zoonoses Education Among Youth in Agriculture Program – 2019 </a:t>
            </a:r>
          </a:p>
        </p:txBody>
      </p:sp>
    </p:spTree>
    <p:extLst>
      <p:ext uri="{BB962C8B-B14F-4D97-AF65-F5344CB8AC3E}">
        <p14:creationId xmlns:p14="http://schemas.microsoft.com/office/powerpoint/2010/main" val="2537601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E173-CAD6-4632-A45E-AF28B04C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4724-1351-41E0-8246-73E3F9265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Previous participation in FY16 and FY17 cycles</a:t>
            </a:r>
          </a:p>
          <a:p>
            <a:r>
              <a:rPr lang="en-US" dirty="0"/>
              <a:t>Project team</a:t>
            </a:r>
          </a:p>
          <a:p>
            <a:pPr lvl="1"/>
            <a:r>
              <a:rPr lang="en-US" dirty="0"/>
              <a:t>Iowa Department of Public Health</a:t>
            </a:r>
          </a:p>
          <a:p>
            <a:pPr lvl="1"/>
            <a:r>
              <a:rPr lang="en-US" dirty="0"/>
              <a:t>Center for Food Security and Public Health at Iowa State University College of Veterinary Medicine</a:t>
            </a:r>
          </a:p>
          <a:p>
            <a:r>
              <a:rPr lang="en-US" dirty="0"/>
              <a:t>Core partners</a:t>
            </a:r>
          </a:p>
          <a:p>
            <a:pPr lvl="1"/>
            <a:r>
              <a:rPr lang="en-US" dirty="0"/>
              <a:t>Iowa 4-H, Iowa FFA</a:t>
            </a:r>
          </a:p>
          <a:p>
            <a:pPr lvl="1"/>
            <a:r>
              <a:rPr lang="en-US" dirty="0"/>
              <a:t>Iowa Department of Agriculture and Land Stewardship, National 4-H, National Pork Board, ISU Extension and Outreach, Ohio… and more</a:t>
            </a:r>
          </a:p>
          <a:p>
            <a:pPr lvl="1"/>
            <a:r>
              <a:rPr lang="en-US" dirty="0"/>
              <a:t>CDC, CSTE</a:t>
            </a:r>
          </a:p>
          <a:p>
            <a:pPr lvl="2"/>
            <a:r>
              <a:rPr lang="en-US" dirty="0"/>
              <a:t>Evaluation component</a:t>
            </a:r>
          </a:p>
        </p:txBody>
      </p:sp>
    </p:spTree>
    <p:extLst>
      <p:ext uri="{BB962C8B-B14F-4D97-AF65-F5344CB8AC3E}">
        <p14:creationId xmlns:p14="http://schemas.microsoft.com/office/powerpoint/2010/main" val="64230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E202-A7B0-4D81-8C43-F9F96251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Reach &amp; Deliverables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DAE69-16B8-4022-A483-0C2096312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Project deliverables- project years 2016-17 and 2017-18</a:t>
            </a:r>
          </a:p>
          <a:p>
            <a:pPr lvl="1"/>
            <a:r>
              <a:rPr lang="en-US" dirty="0"/>
              <a:t>Developed two free, interactive, online courses (elementary and middle/high school versions) covering diseases, spread of diseases, biosecurity, case studies, and careers as well as downloadable supplemental material for students and instructors (learning objectives, lesson worksheets, activity guides, etc.)</a:t>
            </a:r>
          </a:p>
          <a:p>
            <a:pPr lvl="1"/>
            <a:r>
              <a:rPr lang="en-US" dirty="0"/>
              <a:t>Promoted and increased course distribution through presentations at state and national conferences, youth workshops, and train-the-trainer events</a:t>
            </a:r>
          </a:p>
          <a:p>
            <a:r>
              <a:rPr lang="en-US" dirty="0"/>
              <a:t>Project deliverables- 2019 project year</a:t>
            </a:r>
          </a:p>
          <a:p>
            <a:pPr lvl="1"/>
            <a:r>
              <a:rPr lang="en-US" dirty="0"/>
              <a:t>Maintain and promote existing courses and supplemental material </a:t>
            </a:r>
          </a:p>
          <a:p>
            <a:pPr lvl="1"/>
            <a:r>
              <a:rPr lang="en-US" dirty="0"/>
              <a:t>Youth outreach</a:t>
            </a:r>
          </a:p>
          <a:p>
            <a:pPr lvl="2"/>
            <a:r>
              <a:rPr lang="en-US" dirty="0"/>
              <a:t>Interactive workshops at state 4-H, FFA events, World Food Prize- Iowa Youth </a:t>
            </a:r>
          </a:p>
          <a:p>
            <a:pPr lvl="2"/>
            <a:r>
              <a:rPr lang="en-US" dirty="0"/>
              <a:t>Biosecurity day camps to train youth “Biosecurity Ambassadors”* </a:t>
            </a:r>
          </a:p>
          <a:p>
            <a:pPr lvl="1"/>
            <a:r>
              <a:rPr lang="en-US" dirty="0"/>
              <a:t>Adult training, outreach, and support</a:t>
            </a:r>
          </a:p>
          <a:p>
            <a:pPr lvl="2"/>
            <a:r>
              <a:rPr lang="en-US" dirty="0"/>
              <a:t>Interactive workshops</a:t>
            </a:r>
          </a:p>
          <a:p>
            <a:pPr lvl="2"/>
            <a:r>
              <a:rPr lang="en-US" dirty="0"/>
              <a:t>Videos demonstrating implementation of hands-on disease prevention activities</a:t>
            </a:r>
          </a:p>
          <a:p>
            <a:pPr lvl="2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70634" y="6311900"/>
            <a:ext cx="366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*If additional funding can be secured</a:t>
            </a:r>
          </a:p>
        </p:txBody>
      </p:sp>
    </p:spTree>
    <p:extLst>
      <p:ext uri="{BB962C8B-B14F-4D97-AF65-F5344CB8AC3E}">
        <p14:creationId xmlns:p14="http://schemas.microsoft.com/office/powerpoint/2010/main" val="331934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429C-F769-489E-8926-CF0F2DD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Successes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624C-58ED-401D-8FA2-2CEA736E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Successes</a:t>
            </a:r>
          </a:p>
          <a:p>
            <a:pPr lvl="1"/>
            <a:r>
              <a:rPr lang="en-US" dirty="0"/>
              <a:t>Leveraged existing relationships for early engagement of partners</a:t>
            </a:r>
          </a:p>
          <a:p>
            <a:pPr lvl="1"/>
            <a:r>
              <a:rPr lang="en-US" dirty="0"/>
              <a:t>Immediate implementation of a top-down approach for national reach</a:t>
            </a:r>
          </a:p>
          <a:p>
            <a:r>
              <a:rPr lang="en-US" dirty="0"/>
              <a:t>Challenges</a:t>
            </a:r>
          </a:p>
          <a:p>
            <a:pPr lvl="1"/>
            <a:r>
              <a:rPr lang="en-US" dirty="0"/>
              <a:t>Participation in voluntary course evaluation following course completion</a:t>
            </a:r>
          </a:p>
          <a:p>
            <a:pPr lvl="2"/>
            <a:r>
              <a:rPr lang="en-US" dirty="0"/>
              <a:t>Requirement for participation in activities</a:t>
            </a:r>
          </a:p>
          <a:p>
            <a:pPr lvl="1"/>
            <a:r>
              <a:rPr lang="en-US" dirty="0"/>
              <a:t>Identification of adult volunteers to participate in in-person train-the-trainer workshops for enhanced evaluation </a:t>
            </a:r>
          </a:p>
          <a:p>
            <a:pPr lvl="2"/>
            <a:r>
              <a:rPr lang="en-US" dirty="0"/>
              <a:t>Scheduling </a:t>
            </a:r>
          </a:p>
          <a:p>
            <a:pPr lvl="2"/>
            <a:r>
              <a:rPr lang="en-US" dirty="0"/>
              <a:t>Data collection and analysis delays</a:t>
            </a:r>
          </a:p>
        </p:txBody>
      </p:sp>
    </p:spTree>
    <p:extLst>
      <p:ext uri="{BB962C8B-B14F-4D97-AF65-F5344CB8AC3E}">
        <p14:creationId xmlns:p14="http://schemas.microsoft.com/office/powerpoint/2010/main" val="3021964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CSTE CDC Influenza and Zoonoses Education Among Youth in Agriculture Program – 2019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95291"/>
            <a:ext cx="1268224" cy="12627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756" y="5595291"/>
            <a:ext cx="1267384" cy="12618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6886" y="5594454"/>
            <a:ext cx="1267384" cy="12618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8999" y="5593617"/>
            <a:ext cx="1267384" cy="1261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306" y="5593617"/>
            <a:ext cx="1267384" cy="12618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5503" y="5596128"/>
            <a:ext cx="1267384" cy="12618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555" y="5614434"/>
            <a:ext cx="1267384" cy="12618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0158" y="5614434"/>
            <a:ext cx="1267384" cy="12618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77380" y="5614434"/>
            <a:ext cx="1267384" cy="126187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3776" y="5614434"/>
            <a:ext cx="1268224" cy="126270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5241" y="0"/>
            <a:ext cx="1214529" cy="1828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69136" y="0"/>
            <a:ext cx="1215312" cy="1828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17226" y="-5866"/>
            <a:ext cx="1217639" cy="18288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62796" y="-5866"/>
            <a:ext cx="1223889" cy="1828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70996" y="-5866"/>
            <a:ext cx="1221527" cy="1828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47616" y="-5866"/>
            <a:ext cx="1212979" cy="18288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885119" y="0"/>
            <a:ext cx="1218421" cy="18288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228064" y="0"/>
            <a:ext cx="1218408" cy="18288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917047" y="-5866"/>
            <a:ext cx="121840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E173-CAD6-4632-A45E-AF28B04C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4724-1351-41E0-8246-73E3F926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515"/>
            <a:ext cx="10515600" cy="465944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year of project participation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Project team</a:t>
            </a:r>
          </a:p>
          <a:p>
            <a:pPr lvl="1"/>
            <a:r>
              <a:rPr lang="en-US" u="sng" dirty="0"/>
              <a:t>Public Health (Maine CDC):</a:t>
            </a:r>
            <a:r>
              <a:rPr lang="en-US" dirty="0"/>
              <a:t> Program Manager, Influenza Epidemiologist, Health Educator, Enteric Disease Coordinator, student interns</a:t>
            </a:r>
          </a:p>
          <a:p>
            <a:pPr lvl="1"/>
            <a:r>
              <a:rPr lang="en-US" u="sng" dirty="0"/>
              <a:t>Animal Health (Maine DACF):</a:t>
            </a:r>
            <a:r>
              <a:rPr lang="en-US" dirty="0"/>
              <a:t> State Veterinarian, Assistant Veterinarians, Livestock Specialist, Youth in Agriculture &amp; Northeast Livestock Expo (NELE) Liaison, Poultry Health Technician &amp; 4H Liaison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Core Partners</a:t>
            </a:r>
          </a:p>
          <a:p>
            <a:pPr lvl="1"/>
            <a:r>
              <a:rPr lang="en-US" dirty="0"/>
              <a:t>Current: Maine Association of Agricultural Fairs and Maine Agricultural Fairs, NELE, individual 4H groups</a:t>
            </a:r>
          </a:p>
          <a:p>
            <a:pPr lvl="1"/>
            <a:r>
              <a:rPr lang="en-US" dirty="0"/>
              <a:t>New: Massachusetts and New Hampshire state and public health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45623"/>
            <a:ext cx="1860272" cy="27625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755" y="84535"/>
            <a:ext cx="1869630" cy="239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777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1652" y="133004"/>
            <a:ext cx="1970802" cy="30241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0FE202-A7B0-4D81-8C43-F9F96251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Reach &amp; Deliverables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DAE69-16B8-4022-A483-0C2096312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Year 1: Develop content material and pilot</a:t>
            </a:r>
          </a:p>
          <a:p>
            <a:pPr lvl="1"/>
            <a:r>
              <a:rPr lang="en-US" dirty="0"/>
              <a:t>Educational materials: pig postcard, pig poster, Germ-O</a:t>
            </a:r>
          </a:p>
          <a:p>
            <a:r>
              <a:rPr lang="en-US" dirty="0"/>
              <a:t>Year 2: Hold Train the Trainer event</a:t>
            </a:r>
          </a:p>
          <a:p>
            <a:pPr lvl="1"/>
            <a:r>
              <a:rPr lang="en-US" dirty="0"/>
              <a:t>Educational materials: wash your hands stickers, matching game, share your love not your germs posters, handprint poster, One Health logo</a:t>
            </a:r>
          </a:p>
          <a:p>
            <a:r>
              <a:rPr lang="en-US" dirty="0"/>
              <a:t>2019</a:t>
            </a:r>
          </a:p>
          <a:p>
            <a:pPr lvl="1"/>
            <a:r>
              <a:rPr lang="en-US" dirty="0"/>
              <a:t>Modify and create new posters</a:t>
            </a:r>
          </a:p>
          <a:p>
            <a:pPr lvl="1"/>
            <a:r>
              <a:rPr lang="en-US" dirty="0"/>
              <a:t>Interstate Collaboration with New Hampshire &amp; Hold a Train the Trainer Event</a:t>
            </a:r>
          </a:p>
          <a:p>
            <a:pPr lvl="1"/>
            <a:r>
              <a:rPr lang="en-US" dirty="0"/>
              <a:t>Interstate Collaboration with Massachusetts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Shape 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1842" y="133003"/>
            <a:ext cx="1970016" cy="20654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085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429C-F769-489E-8926-CF0F2DD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Successes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624C-58ED-401D-8FA2-2CEA736E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Successes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2018 Train the Trainer Event</a:t>
            </a:r>
          </a:p>
          <a:p>
            <a:pPr lvl="2"/>
            <a:r>
              <a:rPr lang="en-US" dirty="0"/>
              <a:t>95% of attendees held their own trainings: 33 events held, total number of attendees estimated to be over 700, all 16 Maine counties represented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Development of Educational Materials/GERM-O</a:t>
            </a:r>
          </a:p>
          <a:p>
            <a:pPr lvl="2"/>
            <a:r>
              <a:rPr lang="en-US" dirty="0"/>
              <a:t>Modeled after UNO</a:t>
            </a:r>
          </a:p>
          <a:p>
            <a:pPr lvl="2"/>
            <a:r>
              <a:rPr lang="en-US" dirty="0"/>
              <a:t>Color coded by species source (Pig, Cow, Chicken, Human)</a:t>
            </a:r>
          </a:p>
          <a:p>
            <a:pPr lvl="2"/>
            <a:r>
              <a:rPr lang="en-US" dirty="0"/>
              <a:t>Preventative measures cards (Handwashing, Biosecurity)</a:t>
            </a:r>
          </a:p>
          <a:p>
            <a:pPr lvl="2"/>
            <a:r>
              <a:rPr lang="en-US" dirty="0"/>
              <a:t>Sent across the country – recently to Iowa &amp; North Carolina</a:t>
            </a:r>
          </a:p>
          <a:p>
            <a:pPr lvl="2"/>
            <a:r>
              <a:rPr lang="en-US" dirty="0"/>
              <a:t>Featured in the Smithsonian’s infectious disease exhibit</a:t>
            </a:r>
          </a:p>
          <a:p>
            <a:pPr lvl="2"/>
            <a:endParaRPr lang="en-US" dirty="0"/>
          </a:p>
          <a:p>
            <a:pPr marL="0" indent="0">
              <a:buNone/>
            </a:pPr>
            <a:r>
              <a:rPr lang="en-US" dirty="0"/>
              <a:t>Challenges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Maine has a small population, but is large geographically. This makes it difficult to reach our target audience.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Dedicated staff to this project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823" y="113506"/>
            <a:ext cx="1214284" cy="1828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397" y="113506"/>
            <a:ext cx="1213764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7451" y="113506"/>
            <a:ext cx="121763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2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Michigan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CSTE CDC Influenza and Zoonoses Education Among Youth in Agriculture Program – 2019 </a:t>
            </a:r>
          </a:p>
        </p:txBody>
      </p:sp>
    </p:spTree>
    <p:extLst>
      <p:ext uri="{BB962C8B-B14F-4D97-AF65-F5344CB8AC3E}">
        <p14:creationId xmlns:p14="http://schemas.microsoft.com/office/powerpoint/2010/main" val="2867362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E173-CAD6-4632-A45E-AF28B04C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4724-1351-41E0-8246-73E3F9265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Participation since 2014</a:t>
            </a:r>
          </a:p>
          <a:p>
            <a:r>
              <a:rPr lang="en-US" dirty="0"/>
              <a:t>Team includes MDHHS, MSU Extension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Other partners:   MDARD, MAFE, IAFE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78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E202-A7B0-4D81-8C43-F9F96251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Reach &amp; Deliverables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DAE69-16B8-4022-A483-0C2096312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5454"/>
            <a:ext cx="10515600" cy="54725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2014-20818</a:t>
            </a:r>
          </a:p>
          <a:p>
            <a:r>
              <a:rPr lang="en-US" dirty="0"/>
              <a:t>Develop 4-H Animal Science Anywhere curriculum units (6 completed, 2 in process) </a:t>
            </a:r>
          </a:p>
          <a:p>
            <a:r>
              <a:rPr lang="en-US" dirty="0"/>
              <a:t>Design print/reprint/distribute durable “Be Healthy Around Animals” signage    &gt;2,000</a:t>
            </a:r>
          </a:p>
          <a:p>
            <a:r>
              <a:rPr lang="en-US" dirty="0"/>
              <a:t>Design “Biosecurity 1-2-3” posters for 4-H youth</a:t>
            </a:r>
          </a:p>
          <a:p>
            <a:r>
              <a:rPr lang="en-US" dirty="0"/>
              <a:t>“One Health” pull up banners for MSU Extension regional offices throughout state</a:t>
            </a:r>
          </a:p>
          <a:p>
            <a:r>
              <a:rPr lang="en-US" dirty="0"/>
              <a:t>Provide “Be a Disease Detective” session (6 hours of instruction) for MSUE 4-H Exploration Days for 3 years+</a:t>
            </a:r>
          </a:p>
          <a:p>
            <a:r>
              <a:rPr lang="en-US" dirty="0"/>
              <a:t>Print 500 copies of CDC graphic novel – “Operation: Outbreak”</a:t>
            </a:r>
          </a:p>
          <a:p>
            <a:pPr marL="0" indent="0">
              <a:buNone/>
            </a:pPr>
            <a:r>
              <a:rPr lang="en-US" b="1" dirty="0"/>
              <a:t>2019</a:t>
            </a:r>
          </a:p>
          <a:p>
            <a:r>
              <a:rPr lang="en-US" dirty="0"/>
              <a:t>Hosted a Workshop session at the 2019 MAFE convention on working with your local health department </a:t>
            </a:r>
          </a:p>
          <a:p>
            <a:r>
              <a:rPr lang="en-US" dirty="0"/>
              <a:t>Develop regional meeting with MSUE partners to share the resources developed as a result of this funding, both in Michigan and other partners</a:t>
            </a:r>
          </a:p>
          <a:p>
            <a:r>
              <a:rPr lang="en-US" dirty="0"/>
              <a:t>Create </a:t>
            </a:r>
            <a:r>
              <a:rPr lang="en-US" dirty="0" err="1"/>
              <a:t>MSUE</a:t>
            </a:r>
            <a:r>
              <a:rPr lang="en-US" dirty="0"/>
              <a:t> webpage to host materials developed as a result of this project</a:t>
            </a:r>
          </a:p>
          <a:p>
            <a:r>
              <a:rPr lang="en-US" dirty="0"/>
              <a:t>Create and distribute Diseases Prevention Kits for younger 4-H participants</a:t>
            </a:r>
          </a:p>
          <a:p>
            <a:r>
              <a:rPr lang="en-US" dirty="0"/>
              <a:t>Develop Zoonotic Disease/Swine Influenza Educational Session using Epi lesson plan and CDC graphic novel-target high school 4-H and </a:t>
            </a:r>
            <a:r>
              <a:rPr lang="en-US" dirty="0" err="1"/>
              <a:t>FFA</a:t>
            </a:r>
            <a:r>
              <a:rPr lang="en-US" dirty="0"/>
              <a:t>/include </a:t>
            </a:r>
            <a:r>
              <a:rPr lang="en-US" dirty="0" err="1"/>
              <a:t>KAP</a:t>
            </a:r>
            <a:r>
              <a:rPr lang="en-US" dirty="0"/>
              <a:t> evaluation component</a:t>
            </a:r>
          </a:p>
          <a:p>
            <a:r>
              <a:rPr lang="en-US" dirty="0"/>
              <a:t>Consult with </a:t>
            </a:r>
            <a:r>
              <a:rPr lang="en-US" dirty="0" err="1"/>
              <a:t>MSUE</a:t>
            </a:r>
            <a:r>
              <a:rPr lang="en-US" dirty="0"/>
              <a:t> expert to develop evaluation components for educational content developed as a result of this project</a:t>
            </a:r>
          </a:p>
        </p:txBody>
      </p:sp>
    </p:spTree>
    <p:extLst>
      <p:ext uri="{BB962C8B-B14F-4D97-AF65-F5344CB8AC3E}">
        <p14:creationId xmlns:p14="http://schemas.microsoft.com/office/powerpoint/2010/main" val="2185418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429C-F769-489E-8926-CF0F2DD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Successes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624C-58ED-401D-8FA2-2CEA736E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Successes:  </a:t>
            </a:r>
          </a:p>
          <a:p>
            <a:r>
              <a:rPr lang="en-US" dirty="0"/>
              <a:t>Fostering of collaborative relationships between MSUE staff, fair staff, and local health depts. that led to improving responses to swine influenza detection at fairs in Michigan in 2016, 2018</a:t>
            </a:r>
          </a:p>
          <a:p>
            <a:r>
              <a:rPr lang="en-US" dirty="0"/>
              <a:t>Scientific publications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Challenges:</a:t>
            </a:r>
          </a:p>
          <a:p>
            <a:r>
              <a:rPr lang="en-US" dirty="0"/>
              <a:t>Engaging local health departments – outside 9-5 business hours!</a:t>
            </a:r>
          </a:p>
          <a:p>
            <a:r>
              <a:rPr lang="en-US" dirty="0"/>
              <a:t>Learned we have more work to do to engage local </a:t>
            </a:r>
            <a:r>
              <a:rPr lang="en-US" dirty="0" err="1"/>
              <a:t>MSUE</a:t>
            </a:r>
            <a:r>
              <a:rPr lang="en-US" dirty="0"/>
              <a:t> staff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916981-B679-4FEF-BFBA-74E46A166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988" y="3229809"/>
            <a:ext cx="3853161" cy="1542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46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Minnesota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009" y="1580129"/>
            <a:ext cx="120583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CSTE CDC Influenza and Zoonoses Education Among Youth in Agriculture Program – 2019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55" y="6418897"/>
            <a:ext cx="2582250" cy="36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06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63593" y="1568203"/>
            <a:ext cx="11664814" cy="4856163"/>
          </a:xfrm>
        </p:spPr>
        <p:txBody>
          <a:bodyPr>
            <a:noAutofit/>
          </a:bodyPr>
          <a:lstStyle/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Third funding cycle; first funded in 2016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Partners: Minnesota Department of Health (MDH), 4-H, Minnesota Board of Animal Health (MNBAH)</a:t>
            </a:r>
          </a:p>
          <a:p>
            <a:pPr>
              <a:buClrTx/>
            </a:pPr>
            <a:r>
              <a:rPr lang="en-US" sz="2800" b="1" dirty="0">
                <a:solidFill>
                  <a:schemeClr val="tx2"/>
                </a:solidFill>
              </a:rPr>
              <a:t>Core Project Team: Carrie Klumb (MDH) &amp; Joseph Rand (4-H)</a:t>
            </a:r>
          </a:p>
          <a:p>
            <a:pPr>
              <a:buClrTx/>
            </a:pPr>
            <a:r>
              <a:rPr lang="en-US" sz="2800" b="1" dirty="0">
                <a:solidFill>
                  <a:schemeClr val="tx2"/>
                </a:solidFill>
              </a:rPr>
              <a:t>Leveraged Upper Midwest Agricultural Safety and Health Center (UMASH) funding</a:t>
            </a:r>
          </a:p>
          <a:p>
            <a:pPr>
              <a:buClrTx/>
            </a:pPr>
            <a:r>
              <a:rPr lang="en-US" sz="2800" b="1" dirty="0">
                <a:solidFill>
                  <a:schemeClr val="tx2"/>
                </a:solidFill>
              </a:rPr>
              <a:t>Expanding partners in 2019: Wisconsin FFA and National Farm Medicine Center (Marshfield, WI)</a:t>
            </a:r>
          </a:p>
          <a:p>
            <a:pPr marL="457200" lvl="1" indent="0">
              <a:buNone/>
            </a:pPr>
            <a:endParaRPr lang="en-US" sz="3200" b="1" dirty="0"/>
          </a:p>
          <a:p>
            <a:endParaRPr lang="en-US" sz="3200" b="1" dirty="0"/>
          </a:p>
          <a:p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834026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Reach &amp; Deliverables	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63593" y="1366185"/>
            <a:ext cx="11664814" cy="5289797"/>
          </a:xfrm>
        </p:spPr>
        <p:txBody>
          <a:bodyPr>
            <a:noAutofit/>
          </a:bodyPr>
          <a:lstStyle/>
          <a:p>
            <a:pPr marL="0" indent="0">
              <a:buClr>
                <a:schemeClr val="tx2"/>
              </a:buClr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Previous Deliverables: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Board game – Adventures in Agritourism: Farmstead Enterprise 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Emerging Issues Breakfast – intersection of animal health and human health 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Biosecurity &amp; Food Safety videos using 4-H participants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Zoonotic Disease Prevention category for 4-H fair projects</a:t>
            </a:r>
          </a:p>
          <a:p>
            <a:pPr marL="0" indent="0">
              <a:buClr>
                <a:schemeClr val="tx2"/>
              </a:buClr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2019 Deliverables:</a:t>
            </a:r>
            <a:endParaRPr lang="en-US" sz="3200" b="1" u="sng" dirty="0">
              <a:solidFill>
                <a:schemeClr val="tx2"/>
              </a:solidFill>
            </a:endParaRP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Matching Game</a:t>
            </a:r>
          </a:p>
          <a:p>
            <a:pPr>
              <a:buClr>
                <a:schemeClr val="tx2"/>
              </a:buClr>
            </a:pPr>
            <a:r>
              <a:rPr lang="en-US" sz="2800" b="1" dirty="0">
                <a:solidFill>
                  <a:schemeClr val="tx2"/>
                </a:solidFill>
              </a:rPr>
              <a:t>Zoonotic Disease Intern:  hands-on activities at fairs 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833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Successes and Challenges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263593" y="1366185"/>
            <a:ext cx="11664814" cy="52897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Successes</a:t>
            </a:r>
          </a:p>
          <a:p>
            <a:pPr marL="514350" indent="-514350">
              <a:buClr>
                <a:schemeClr val="tx2"/>
              </a:buClr>
              <a:buFont typeface="+mj-lt"/>
              <a:buAutoNum type="arabicParenR"/>
            </a:pPr>
            <a:r>
              <a:rPr lang="en-US" sz="2800" b="1" dirty="0">
                <a:solidFill>
                  <a:schemeClr val="tx2"/>
                </a:solidFill>
              </a:rPr>
              <a:t>Building and strengthening relationships (e.g., 4-H, Emerging Issues Breakfast, Agritourism Workshops)</a:t>
            </a:r>
          </a:p>
          <a:p>
            <a:pPr marL="514350" indent="-514350">
              <a:buClr>
                <a:schemeClr val="tx2"/>
              </a:buClr>
              <a:buFont typeface="+mj-lt"/>
              <a:buAutoNum type="arabicParenR"/>
            </a:pPr>
            <a:r>
              <a:rPr lang="en-US" sz="2800" b="1" dirty="0">
                <a:solidFill>
                  <a:schemeClr val="tx2"/>
                </a:solidFill>
              </a:rPr>
              <a:t>Unique, student-focused products (e.g., Board game, educational videos, match game)</a:t>
            </a:r>
          </a:p>
          <a:p>
            <a:pPr marL="0" indent="0"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Challenges</a:t>
            </a:r>
          </a:p>
          <a:p>
            <a:pPr marL="514350" indent="-514350">
              <a:buClr>
                <a:schemeClr val="tx2"/>
              </a:buClr>
              <a:buFont typeface="+mj-lt"/>
              <a:buAutoNum type="arabicParenR"/>
            </a:pPr>
            <a:r>
              <a:rPr lang="en-US" sz="2800" b="1" dirty="0">
                <a:solidFill>
                  <a:schemeClr val="tx2"/>
                </a:solidFill>
              </a:rPr>
              <a:t>Identifying a champion in 4-H</a:t>
            </a:r>
          </a:p>
          <a:p>
            <a:pPr marL="514350" indent="-514350">
              <a:buClr>
                <a:schemeClr val="tx2"/>
              </a:buClr>
              <a:buFont typeface="+mj-lt"/>
              <a:buAutoNum type="arabicParenR"/>
            </a:pPr>
            <a:r>
              <a:rPr lang="en-US" sz="2800" b="1" dirty="0">
                <a:solidFill>
                  <a:schemeClr val="tx2"/>
                </a:solidFill>
              </a:rPr>
              <a:t>Timeline to get work accomplished</a:t>
            </a:r>
          </a:p>
          <a:p>
            <a:pPr marL="514350" indent="-514350">
              <a:buFont typeface="+mj-lt"/>
              <a:buAutoNum type="arabicParenR"/>
            </a:pP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489607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127"/>
            <a:ext cx="9144000" cy="2387600"/>
          </a:xfrm>
        </p:spPr>
        <p:txBody>
          <a:bodyPr/>
          <a:lstStyle/>
          <a:p>
            <a:r>
              <a:rPr lang="en-US" dirty="0"/>
              <a:t>OH – IO</a:t>
            </a:r>
            <a:br>
              <a:rPr lang="en-US" dirty="0"/>
            </a:br>
            <a:r>
              <a:rPr lang="en-US" dirty="0"/>
              <a:t>and beyond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634" y="2652802"/>
            <a:ext cx="11512732" cy="1655762"/>
          </a:xfrm>
        </p:spPr>
        <p:txBody>
          <a:bodyPr/>
          <a:lstStyle/>
          <a:p>
            <a:r>
              <a:rPr lang="en-US" dirty="0"/>
              <a:t>CSTE CDC Influenza and Zoonoses Education Among Youth in Agriculture Program – 2019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0" t="27917" r="13333" b="35834"/>
          <a:stretch/>
        </p:blipFill>
        <p:spPr>
          <a:xfrm>
            <a:off x="3819873" y="3597093"/>
            <a:ext cx="4552255" cy="30155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63015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E173-CAD6-4632-A45E-AF28B04C4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631" y="58615"/>
            <a:ext cx="10515600" cy="1325563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4724-1351-41E0-8246-73E3F926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246" y="1356701"/>
            <a:ext cx="10515600" cy="5341927"/>
          </a:xfrm>
        </p:spPr>
        <p:txBody>
          <a:bodyPr>
            <a:normAutofit fontScale="55000" lnSpcReduction="20000"/>
          </a:bodyPr>
          <a:lstStyle/>
          <a:p>
            <a:r>
              <a:rPr lang="en-US" sz="3800" dirty="0"/>
              <a:t>Started in 2015 with a pilot scenario-based training</a:t>
            </a:r>
          </a:p>
          <a:p>
            <a:r>
              <a:rPr lang="en-US" sz="3800" dirty="0"/>
              <a:t>Project partners include: </a:t>
            </a:r>
          </a:p>
          <a:p>
            <a:pPr lvl="1"/>
            <a:r>
              <a:rPr lang="en-US" sz="2900" dirty="0"/>
              <a:t>The Ohio State University (multiple departments)</a:t>
            </a:r>
          </a:p>
          <a:p>
            <a:pPr lvl="1"/>
            <a:r>
              <a:rPr lang="en-US" sz="2900" dirty="0"/>
              <a:t>Ohio Department of Health</a:t>
            </a:r>
          </a:p>
          <a:p>
            <a:pPr lvl="1"/>
            <a:r>
              <a:rPr lang="en-US" sz="2900" dirty="0"/>
              <a:t>Ohio Department of Agriculture </a:t>
            </a:r>
          </a:p>
          <a:p>
            <a:pPr lvl="1"/>
            <a:r>
              <a:rPr lang="en-US" sz="2900" dirty="0"/>
              <a:t>Ohio State Extension</a:t>
            </a:r>
          </a:p>
          <a:p>
            <a:pPr lvl="1"/>
            <a:r>
              <a:rPr lang="en-US" sz="2900" dirty="0"/>
              <a:t>Ohio 4-H</a:t>
            </a:r>
          </a:p>
          <a:p>
            <a:pPr lvl="1"/>
            <a:r>
              <a:rPr lang="en-US" sz="2900" dirty="0"/>
              <a:t>Ohio Pork Council</a:t>
            </a:r>
          </a:p>
          <a:p>
            <a:pPr lvl="1"/>
            <a:r>
              <a:rPr lang="en-US" sz="2900" dirty="0"/>
              <a:t>Indiana Board of Animal Health</a:t>
            </a:r>
          </a:p>
          <a:p>
            <a:pPr lvl="1"/>
            <a:r>
              <a:rPr lang="en-US" sz="2900" dirty="0"/>
              <a:t>Indiana State Department of Health</a:t>
            </a:r>
          </a:p>
          <a:p>
            <a:pPr lvl="1"/>
            <a:r>
              <a:rPr lang="en-US" sz="2900" dirty="0"/>
              <a:t>Indiana 4-H</a:t>
            </a:r>
          </a:p>
          <a:p>
            <a:pPr lvl="1"/>
            <a:r>
              <a:rPr lang="en-US" sz="2900" dirty="0"/>
              <a:t>National Junior Swine Association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657600" lvl="8" indent="0">
              <a:buNone/>
            </a:pPr>
            <a:r>
              <a:rPr lang="en-US" sz="3400" dirty="0"/>
              <a:t>IAV surveillance efforts in exhibition swine funded by </a:t>
            </a:r>
          </a:p>
          <a:p>
            <a:pPr marL="3657600" lvl="8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/>
              <a:t>NIH Centers of Excellence for Influenza Research and </a:t>
            </a:r>
          </a:p>
          <a:p>
            <a:pPr marL="3657600" lvl="8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/>
              <a:t>Surveillance (CEIRS), CDC, and National Pork Board have</a:t>
            </a:r>
          </a:p>
          <a:p>
            <a:pPr marL="3657600" lvl="8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400" dirty="0"/>
              <a:t> all been leveraged to enhance activities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98" y="4451146"/>
            <a:ext cx="3324061" cy="24068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"/>
          <a:stretch/>
        </p:blipFill>
        <p:spPr>
          <a:xfrm>
            <a:off x="7074597" y="1350055"/>
            <a:ext cx="4346078" cy="33863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74597" y="4736362"/>
            <a:ext cx="477633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Bliss N, et al. J Am Vet Med Assoc. 2017 Sep 15;251(6):706-713.</a:t>
            </a:r>
          </a:p>
        </p:txBody>
      </p:sp>
    </p:spTree>
    <p:extLst>
      <p:ext uri="{BB962C8B-B14F-4D97-AF65-F5344CB8AC3E}">
        <p14:creationId xmlns:p14="http://schemas.microsoft.com/office/powerpoint/2010/main" val="297801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FE202-A7B0-4D81-8C43-F9F96251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Reach &amp; Deliverables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DAE69-16B8-4022-A483-0C2096312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Significant deliverables for previous years</a:t>
            </a:r>
          </a:p>
          <a:p>
            <a:pPr lvl="1"/>
            <a:r>
              <a:rPr lang="en-US" dirty="0"/>
              <a:t>Zoonotic Disease Chapter</a:t>
            </a:r>
          </a:p>
          <a:p>
            <a:pPr lvl="1"/>
            <a:r>
              <a:rPr lang="en-US" dirty="0"/>
              <a:t>Zoonotic Disease Skill-a-thon station</a:t>
            </a:r>
          </a:p>
          <a:p>
            <a:pPr lvl="1"/>
            <a:r>
              <a:rPr lang="en-US" dirty="0"/>
              <a:t>‘Becoming a </a:t>
            </a:r>
            <a:r>
              <a:rPr lang="en-US" dirty="0" err="1"/>
              <a:t>Swientist</a:t>
            </a:r>
            <a:r>
              <a:rPr lang="en-US" dirty="0"/>
              <a:t>’ program – Using experiential learning to engage youth in zoonotic risk and prevention across local, state, and national level exhibitors in places where influenza A virus surveillance among swine is being conducted. </a:t>
            </a:r>
          </a:p>
          <a:p>
            <a:pPr lvl="1"/>
            <a:r>
              <a:rPr lang="en-US" dirty="0"/>
              <a:t>Qualitative assessment of attitudes, perceptions, and drivers of behavior change.</a:t>
            </a:r>
          </a:p>
          <a:p>
            <a:pPr lvl="1"/>
            <a:r>
              <a:rPr lang="en-US" dirty="0"/>
              <a:t>Economic assessment of exhibition swine and the impact of influenza.</a:t>
            </a:r>
          </a:p>
          <a:p>
            <a:r>
              <a:rPr lang="en-US" dirty="0"/>
              <a:t>Project deliverables for 2019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Disseminating zoonotic disease skill-a-thon kits to every county in Ohio and Indiana.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Continuing becoming a ‘Becoming a </a:t>
            </a:r>
            <a:r>
              <a:rPr lang="en-US" dirty="0" err="1"/>
              <a:t>Swientist</a:t>
            </a:r>
            <a:r>
              <a:rPr lang="en-US" dirty="0"/>
              <a:t>’ program at Ohio spring jackpot circuit, World Pork Expo (IA), Ohio 4-H Conference, Ohio Junior Swine Day.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Develop zoonotic disease programing for National Junior Swine Association</a:t>
            </a:r>
          </a:p>
          <a:p>
            <a:pPr lvl="2"/>
            <a:r>
              <a:rPr lang="en-US" dirty="0"/>
              <a:t>Disseminate zoonotic disease information through show registration materials.</a:t>
            </a:r>
          </a:p>
          <a:p>
            <a:pPr lvl="2"/>
            <a:r>
              <a:rPr lang="en-US" dirty="0"/>
              <a:t>Teach a zoonotic disease session at both the National Leadership, Education, Action, Development (LEAD) and National Youth Leadership Conference. </a:t>
            </a:r>
          </a:p>
        </p:txBody>
      </p:sp>
    </p:spTree>
    <p:extLst>
      <p:ext uri="{BB962C8B-B14F-4D97-AF65-F5344CB8AC3E}">
        <p14:creationId xmlns:p14="http://schemas.microsoft.com/office/powerpoint/2010/main" val="461103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429C-F769-489E-8926-CF0F2DD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Successes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D624C-58ED-401D-8FA2-2CEA736E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Top 2 successes</a:t>
            </a:r>
          </a:p>
          <a:p>
            <a:pPr lvl="1"/>
            <a:r>
              <a:rPr lang="en-US" dirty="0"/>
              <a:t>Development and use of experiential learning activities. </a:t>
            </a:r>
          </a:p>
          <a:p>
            <a:pPr lvl="1"/>
            <a:r>
              <a:rPr lang="en-US" dirty="0"/>
              <a:t>Linking surveillance, education, and policy change.</a:t>
            </a:r>
          </a:p>
          <a:p>
            <a:endParaRPr lang="en-US" dirty="0"/>
          </a:p>
          <a:p>
            <a:r>
              <a:rPr lang="en-US" dirty="0"/>
              <a:t>Top 2 challenges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Engaging older youth</a:t>
            </a:r>
          </a:p>
          <a:p>
            <a:pPr lvl="2"/>
            <a:r>
              <a:rPr lang="en-US" dirty="0"/>
              <a:t>Trying to overcome by partnering with NJSA.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Social Media</a:t>
            </a:r>
          </a:p>
          <a:p>
            <a:pPr lvl="2"/>
            <a:r>
              <a:rPr lang="en-US" dirty="0"/>
              <a:t>#</a:t>
            </a:r>
            <a:r>
              <a:rPr lang="en-US" dirty="0" err="1"/>
              <a:t>notcool</a:t>
            </a:r>
            <a:endParaRPr lang="en-US" dirty="0"/>
          </a:p>
          <a:p>
            <a:pPr lvl="2"/>
            <a:r>
              <a:rPr lang="en-US" dirty="0"/>
              <a:t>#</a:t>
            </a:r>
            <a:r>
              <a:rPr lang="en-US" dirty="0" err="1"/>
              <a:t>tooold</a:t>
            </a:r>
            <a:endParaRPr lang="en-US" dirty="0"/>
          </a:p>
          <a:p>
            <a:pPr lvl="2"/>
            <a:r>
              <a:rPr lang="en-US" dirty="0"/>
              <a:t>#</a:t>
            </a:r>
            <a:r>
              <a:rPr lang="en-US" dirty="0" err="1"/>
              <a:t>toobusy</a:t>
            </a:r>
            <a:endParaRPr lang="en-US" dirty="0"/>
          </a:p>
          <a:p>
            <a:pPr lvl="2"/>
            <a:r>
              <a:rPr lang="en-US" dirty="0"/>
              <a:t>#</a:t>
            </a:r>
            <a:r>
              <a:rPr lang="en-US" dirty="0" err="1"/>
              <a:t>putdownthephone</a:t>
            </a: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  <a:p>
            <a:pPr lvl="2"/>
            <a:endParaRPr lang="en-US" dirty="0"/>
          </a:p>
        </p:txBody>
      </p:sp>
      <p:pic>
        <p:nvPicPr>
          <p:cNvPr id="4" name="Picture 2" descr="https://lh3.googleusercontent.com/A65vBjYFSvc_2TH5ASfTBjsFORMBZ1mCTnwR3Mt52Jvl9sQGpQ0WbMcSUwynCwgioIo1sj5xgi7aBQCk9roDBQEqbyiK2hdLKKf9y3vh-IjEKS_GvuJb3hGQQwf2-8fCc4nC7nxxnA=w713-h950-n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64" y="1825625"/>
            <a:ext cx="2890329" cy="385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139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Indiana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CSTE CDC Influenza and Zoonoses Education Among Youth in Agriculture Program – 2019 </a:t>
            </a:r>
          </a:p>
        </p:txBody>
      </p:sp>
      <p:pic>
        <p:nvPicPr>
          <p:cNvPr id="4" name="Picture 3" descr="ISDH Logo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84" y="308943"/>
            <a:ext cx="2434948" cy="128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704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1E173-CAD6-4632-A45E-AF28B04C4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B4724-1351-41E0-8246-73E3F9265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2892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Collaboration with Indiana 4-H Youth Development, Indiana Association of Fairs and Festivals (INAF), Indiana State Board of Animal Health (BOAH), and The Ohio State University (OSU)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“Teens as Teachers- Biosecurity” 2014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Expansion of educational content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Evaluation of knowledge and intent to change pre-test/post-test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Collaboration with OSU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Promote careers in public health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INAF Annual Convention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Presentation to Fair and Festival Planners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Compendium Self-Assessment Survey + Rubric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Provide INAF with funding for additional trainings</a:t>
            </a:r>
          </a:p>
        </p:txBody>
      </p:sp>
    </p:spTree>
    <p:extLst>
      <p:ext uri="{BB962C8B-B14F-4D97-AF65-F5344CB8AC3E}">
        <p14:creationId xmlns:p14="http://schemas.microsoft.com/office/powerpoint/2010/main" val="2994677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16935" y="513984"/>
            <a:ext cx="10515600" cy="4387628"/>
          </a:xfrm>
        </p:spPr>
        <p:txBody>
          <a:bodyPr>
            <a:normAutofit/>
          </a:bodyPr>
          <a:lstStyle/>
          <a:p>
            <a:r>
              <a:rPr lang="en-US" dirty="0"/>
              <a:t>Nebraska</a:t>
            </a:r>
            <a:br>
              <a:rPr lang="en-US" dirty="0"/>
            </a:br>
            <a:br>
              <a:rPr lang="en-US" dirty="0"/>
            </a:br>
            <a:r>
              <a:rPr lang="en-US" sz="3600" dirty="0"/>
              <a:t>CSTE CDC Influenza and </a:t>
            </a:r>
            <a:r>
              <a:rPr lang="en-US" sz="3600" dirty="0" err="1"/>
              <a:t>Zoonoses</a:t>
            </a:r>
            <a:r>
              <a:rPr lang="en-US" sz="3600" dirty="0"/>
              <a:t> Education Among Youth in Agriculture Program – 2019</a:t>
            </a:r>
          </a:p>
        </p:txBody>
      </p:sp>
    </p:spTree>
    <p:extLst>
      <p:ext uri="{BB962C8B-B14F-4D97-AF65-F5344CB8AC3E}">
        <p14:creationId xmlns:p14="http://schemas.microsoft.com/office/powerpoint/2010/main" val="2554059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3487" y="1157239"/>
            <a:ext cx="1135167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36080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Nebraska One Health Team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Nebr. Departments of Health &amp; Human Services and Agriculture, University of Nebraska-Lincoln Extension Services (4-H), &amp; University of Nebraska Medical Center-College of Public Health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36080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Opportunity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Promote One Health principles and careers,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zoonoses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prevention, &amp; protect health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~140,000 youth and 12,000 volunteers involved in 4-H activities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36080"/>
                </a:solidFill>
                <a:effectLst/>
                <a:uLnTx/>
                <a:uFillTx/>
                <a:latin typeface="Arial Bold"/>
                <a:ea typeface="+mn-ea"/>
                <a:cs typeface="+mn-cs"/>
              </a:rPr>
              <a:t>Strategies/Key Deliverables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Adapt existing online &amp; print materials from interstate partners to provide zoonotic disease education targeting two age groups: youth in grades 3–6 (prime at-risk group) &amp; youth in grades 7–12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Train Extension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Specialists at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regional meetings to in-turn host local trainings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with 4-H leaders and community volunteers &amp; promote club-based exercises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Deliver zoonotic disease risk messages at high-risk events such as fairs and animal exhibitions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Strengthen relationships between State One Heath Team members, foster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collaborative activities with routine meetings, add ad hoc members, &amp; engage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 new surveillance activities and data sharing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Bonus: Encourage laboratory testing of severe ILI among youth in agriculture</a:t>
            </a:r>
          </a:p>
        </p:txBody>
      </p:sp>
    </p:spTree>
    <p:extLst>
      <p:ext uri="{BB962C8B-B14F-4D97-AF65-F5344CB8AC3E}">
        <p14:creationId xmlns:p14="http://schemas.microsoft.com/office/powerpoint/2010/main" val="263589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/>
    </mc:Choice>
    <mc:Fallback xmlns="">
      <p:transition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22B36-9A87-4250-B58A-2C31C90D6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76084"/>
            <a:ext cx="9144000" cy="957956"/>
          </a:xfrm>
        </p:spPr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Maryland &amp; West Virginia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613158-12D3-4945-A069-8C9C36814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22401"/>
            <a:ext cx="9144000" cy="1194406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Georgia" panose="02040502050405020303" pitchFamily="18" charset="0"/>
              </a:rPr>
              <a:t>CSTE CDC Influenza and Zoonoses Education Among Youth in Agriculture Program – 2019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87" y="4857280"/>
            <a:ext cx="7503370" cy="13838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214" y="4941152"/>
            <a:ext cx="1929425" cy="128394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443" y="4908229"/>
            <a:ext cx="1386789" cy="1386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264" y="4873314"/>
            <a:ext cx="1351783" cy="135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6682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00C76995-BCF3-B747-B39C-A4384005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210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Georgia" panose="02040502050405020303" pitchFamily="18" charset="0"/>
              </a:rPr>
              <a:t>Overview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7278FD4F-1C2B-2942-8D0C-53768DC84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04"/>
            <a:ext cx="10874433" cy="519545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300" dirty="0">
                <a:latin typeface="Georgia" panose="02040502050405020303" pitchFamily="18" charset="0"/>
              </a:rPr>
              <a:t>Project Team and Partners </a:t>
            </a:r>
          </a:p>
          <a:p>
            <a:pPr lvl="1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Maryland Department of Health</a:t>
            </a:r>
          </a:p>
          <a:p>
            <a:pPr lvl="2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David A. Crum, DVM, MPH, State Public Health Veterinarian, Maryland Department of Health</a:t>
            </a:r>
          </a:p>
          <a:p>
            <a:pPr lvl="1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Maryland 4-H Program</a:t>
            </a:r>
          </a:p>
          <a:p>
            <a:pPr lvl="2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Christopher Anderson, Maryland 4-H Youth Development  Specialist, Animal Science, University of Maryland Extension</a:t>
            </a:r>
          </a:p>
          <a:p>
            <a:pPr lvl="1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West Virginia 4-H Program: </a:t>
            </a:r>
          </a:p>
          <a:p>
            <a:pPr lvl="2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Kevin Shaffer, Livestock Production Specialist, West Virginia University Extension Service</a:t>
            </a:r>
          </a:p>
          <a:p>
            <a:pPr lvl="1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Maryland Department of Agriculture</a:t>
            </a:r>
          </a:p>
          <a:p>
            <a:pPr lvl="2">
              <a:lnSpc>
                <a:spcPct val="120000"/>
              </a:lnSpc>
            </a:pPr>
            <a:r>
              <a:rPr lang="en-US" sz="2500" dirty="0">
                <a:latin typeface="Georgia" panose="02040502050405020303" pitchFamily="18" charset="0"/>
              </a:rPr>
              <a:t>Michael </a:t>
            </a:r>
            <a:r>
              <a:rPr lang="en-US" sz="2500" dirty="0" err="1">
                <a:latin typeface="Georgia" panose="02040502050405020303" pitchFamily="18" charset="0"/>
              </a:rPr>
              <a:t>Radebaugh</a:t>
            </a:r>
            <a:r>
              <a:rPr lang="en-US" sz="2500" dirty="0">
                <a:latin typeface="Georgia" panose="02040502050405020303" pitchFamily="18" charset="0"/>
              </a:rPr>
              <a:t>, DVM, State Veterinarian, Maryland Department of Agriculture</a:t>
            </a:r>
          </a:p>
          <a:p>
            <a:endParaRPr lang="en-US" dirty="0">
              <a:latin typeface="Georgia" panose="02040502050405020303" pitchFamily="18" charset="0"/>
            </a:endParaRPr>
          </a:p>
          <a:p>
            <a:r>
              <a:rPr lang="en-US" sz="3300" dirty="0">
                <a:latin typeface="Georgia" panose="02040502050405020303" pitchFamily="18" charset="0"/>
              </a:rPr>
              <a:t>Project Plan, Activities, and Deliverables</a:t>
            </a:r>
          </a:p>
          <a:p>
            <a:pPr marL="914400" lvl="1" indent="-457200">
              <a:lnSpc>
                <a:spcPct val="170000"/>
              </a:lnSpc>
              <a:buFont typeface="+mj-lt"/>
              <a:buAutoNum type="arabicParenR"/>
            </a:pPr>
            <a:r>
              <a:rPr lang="en-US" sz="2500" dirty="0">
                <a:latin typeface="Georgia" panose="02040502050405020303" pitchFamily="18" charset="0"/>
              </a:rPr>
              <a:t>Online training for 4-H students on novel influenza and other zoonotic diseases using a One Health approach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>
                <a:latin typeface="Georgia" panose="02040502050405020303" pitchFamily="18" charset="0"/>
              </a:rPr>
              <a:t>Expand online Maryland 4-H Animal Husbandry and Quality Assurance (AHQA) Program (e.g. video vignettes)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>
                <a:latin typeface="Georgia" panose="02040502050405020303" pitchFamily="18" charset="0"/>
              </a:rPr>
              <a:t>Add pre-test/post-test questions</a:t>
            </a:r>
            <a:br>
              <a:rPr lang="en-US" sz="2500" dirty="0">
                <a:latin typeface="Georgia" panose="02040502050405020303" pitchFamily="18" charset="0"/>
              </a:rPr>
            </a:br>
            <a:endParaRPr lang="en-US" sz="2500" dirty="0">
              <a:latin typeface="Georgia" panose="02040502050405020303" pitchFamily="18" charset="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en-US" sz="2500" dirty="0">
                <a:latin typeface="Georgia" panose="02040502050405020303" pitchFamily="18" charset="0"/>
              </a:rPr>
              <a:t>Signage to encourage zoonotic disease prevention at agricultural fairs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>
                <a:latin typeface="Georgia" panose="02040502050405020303" pitchFamily="18" charset="0"/>
              </a:rPr>
              <a:t>Produce and distribute electronic and print versions of signage</a:t>
            </a:r>
            <a:br>
              <a:rPr lang="en-US" sz="2500" dirty="0">
                <a:latin typeface="Georgia" panose="02040502050405020303" pitchFamily="18" charset="0"/>
              </a:rPr>
            </a:br>
            <a:endParaRPr lang="en-US" sz="2500" dirty="0">
              <a:latin typeface="Georgia" panose="02040502050405020303" pitchFamily="18" charset="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en-US" sz="2500" dirty="0">
                <a:latin typeface="Georgia" panose="02040502050405020303" pitchFamily="18" charset="0"/>
              </a:rPr>
              <a:t>Supplementary zoonotic disease lesson plans and other educational materials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500" dirty="0">
                <a:latin typeface="Georgia" panose="02040502050405020303" pitchFamily="18" charset="0"/>
              </a:rPr>
              <a:t>Create electronic package of supplementary zoonotic disease prevention lesson plans and deliver to 4-H Club leaders</a:t>
            </a:r>
          </a:p>
          <a:p>
            <a:endParaRPr lang="en-US" dirty="0"/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id="{3FB52765-0798-2743-934D-57DAC3CD6A64}"/>
              </a:ext>
            </a:extLst>
          </p:cNvPr>
          <p:cNvCxnSpPr>
            <a:cxnSpLocks/>
            <a:endCxn id="22" idx="3"/>
          </p:cNvCxnSpPr>
          <p:nvPr/>
        </p:nvCxnSpPr>
        <p:spPr>
          <a:xfrm flipV="1">
            <a:off x="3499658" y="824992"/>
            <a:ext cx="7854142" cy="11184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6" descr="Image result for maryland 4-h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935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Welcome and Introductions/Roll Call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CDC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CSTE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2019 Project Sites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Project Background and Introduction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latin typeface="Avenir LT 45 Book" panose="02000503020000020003"/>
              </a:rPr>
              <a:t>Project Logistics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Overview of timeline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Reporting requirements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Basecamp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Resource Repository</a:t>
            </a:r>
          </a:p>
          <a:p>
            <a:endParaRPr lang="en-US" dirty="0">
              <a:latin typeface="Avenir LT 45 Book" panose="02000503020000020003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Returning Site Presentations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Iowa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Maine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Michigan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Minnesota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Ohio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New Site Introductions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Indiana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Nebraska </a:t>
            </a:r>
          </a:p>
          <a:p>
            <a:pPr marL="914400" lvl="1" indent="-457200">
              <a:buFont typeface="+mj-lt"/>
              <a:buAutoNum type="alphaLcPeriod"/>
            </a:pPr>
            <a:r>
              <a:rPr lang="en-US" sz="2000" dirty="0">
                <a:latin typeface="Avenir LT 45 Book" panose="02000503020000020003"/>
              </a:rPr>
              <a:t>Maryland</a:t>
            </a:r>
          </a:p>
          <a:p>
            <a:pPr marL="457200" indent="-457200">
              <a:buFont typeface="+mj-lt"/>
              <a:buAutoNum type="arabicPeriod" startAt="4"/>
            </a:pPr>
            <a:r>
              <a:rPr lang="en-US" sz="2000" dirty="0">
                <a:latin typeface="Avenir LT 45 Book" panose="02000503020000020003"/>
              </a:rPr>
              <a:t>Next call: Feb 28, 2019 @ 1:00 PM ET</a:t>
            </a:r>
          </a:p>
          <a:p>
            <a:endParaRPr lang="en-US" dirty="0">
              <a:latin typeface="Avenir LT 45 Book" panose="02000503020000020003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53859420"/>
      </p:ext>
    </p:extLst>
  </p:cSld>
  <p:clrMapOvr>
    <a:masterClrMapping/>
  </p:clrMapOvr>
</p:sld>
</file>

<file path=ppt/theme/theme1.xml><?xml version="1.0" encoding="utf-8"?>
<a:theme xmlns:a="http://schemas.openxmlformats.org/drawingml/2006/main" name="CSTE_Powerpoint_Template_final">
  <a:themeElements>
    <a:clrScheme name="CSTE">
      <a:dk1>
        <a:srgbClr val="585543"/>
      </a:dk1>
      <a:lt1>
        <a:sysClr val="window" lastClr="FFFFFF"/>
      </a:lt1>
      <a:dk2>
        <a:srgbClr val="1B3473"/>
      </a:dk2>
      <a:lt2>
        <a:srgbClr val="EEECE1"/>
      </a:lt2>
      <a:accent1>
        <a:srgbClr val="7DAED3"/>
      </a:accent1>
      <a:accent2>
        <a:srgbClr val="F5D232"/>
      </a:accent2>
      <a:accent3>
        <a:srgbClr val="C4C7C8"/>
      </a:accent3>
      <a:accent4>
        <a:srgbClr val="9D986D"/>
      </a:accent4>
      <a:accent5>
        <a:srgbClr val="858C93"/>
      </a:accent5>
      <a:accent6>
        <a:srgbClr val="639EC8"/>
      </a:accent6>
      <a:hlink>
        <a:srgbClr val="0000FF"/>
      </a:hlink>
      <a:folHlink>
        <a:srgbClr val="800080"/>
      </a:folHlink>
    </a:clrScheme>
    <a:fontScheme name="CSTE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H PowerPoint" id="{77A571C1-30E7-4DA3-AE01-D70EB1FA1994}" vid="{ACB131C9-D5E5-440B-BC5E-D73CF3BD21F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5.xml><?xml version="1.0" encoding="utf-8"?>
<a:theme xmlns:a="http://schemas.openxmlformats.org/drawingml/2006/main" name="Master / large logo">
  <a:themeElements>
    <a:clrScheme name="New Brand Colors">
      <a:dk1>
        <a:sysClr val="windowText" lastClr="000000"/>
      </a:dk1>
      <a:lt1>
        <a:sysClr val="window" lastClr="FFFFFF"/>
      </a:lt1>
      <a:dk2>
        <a:srgbClr val="036080"/>
      </a:dk2>
      <a:lt2>
        <a:srgbClr val="B9C8D3"/>
      </a:lt2>
      <a:accent1>
        <a:srgbClr val="BABF33"/>
      </a:accent1>
      <a:accent2>
        <a:srgbClr val="FFC843"/>
      </a:accent2>
      <a:accent3>
        <a:srgbClr val="B9C8D3"/>
      </a:accent3>
      <a:accent4>
        <a:srgbClr val="036080"/>
      </a:accent4>
      <a:accent5>
        <a:srgbClr val="FFC843"/>
      </a:accent5>
      <a:accent6>
        <a:srgbClr val="BABF33"/>
      </a:accent6>
      <a:hlink>
        <a:srgbClr val="036080"/>
      </a:hlink>
      <a:folHlink>
        <a:srgbClr val="BABF33"/>
      </a:folHlink>
    </a:clrScheme>
    <a:fontScheme name="Arial Brand Fonts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1467</TotalTime>
  <Words>2031</Words>
  <Application>Microsoft Office PowerPoint</Application>
  <PresentationFormat>Widescreen</PresentationFormat>
  <Paragraphs>285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8" baseType="lpstr">
      <vt:lpstr>Courier New</vt:lpstr>
      <vt:lpstr>Avenir</vt:lpstr>
      <vt:lpstr>Calibri</vt:lpstr>
      <vt:lpstr>Arial-Lgt-FC</vt:lpstr>
      <vt:lpstr>Calibri Light</vt:lpstr>
      <vt:lpstr>Georgia</vt:lpstr>
      <vt:lpstr>Arial Bold</vt:lpstr>
      <vt:lpstr>Roboto</vt:lpstr>
      <vt:lpstr>Arial</vt:lpstr>
      <vt:lpstr>Montserrat</vt:lpstr>
      <vt:lpstr>Wingdings 3</vt:lpstr>
      <vt:lpstr>Wingdings</vt:lpstr>
      <vt:lpstr>Arial-Mdm-FC</vt:lpstr>
      <vt:lpstr>Avenir LT 45 Book</vt:lpstr>
      <vt:lpstr>CSTE_Powerpoint_Template_final</vt:lpstr>
      <vt:lpstr>2_MN.IT</vt:lpstr>
      <vt:lpstr>Office Theme</vt:lpstr>
      <vt:lpstr>Retrospect</vt:lpstr>
      <vt:lpstr>Master / large logo</vt:lpstr>
      <vt:lpstr>CSTE/CDC Influenza and Zoonoses Among Youth in Agriculture Kick-Off Call</vt:lpstr>
      <vt:lpstr>Agenda</vt:lpstr>
      <vt:lpstr>Iowa</vt:lpstr>
      <vt:lpstr>Overview</vt:lpstr>
      <vt:lpstr>Project Reach &amp; Deliverables </vt:lpstr>
      <vt:lpstr>Successes &amp; Challenges</vt:lpstr>
      <vt:lpstr>MAINE</vt:lpstr>
      <vt:lpstr>Overview</vt:lpstr>
      <vt:lpstr>Project Reach &amp; Deliverables </vt:lpstr>
      <vt:lpstr>Successes &amp; Challenges</vt:lpstr>
      <vt:lpstr>Michigan</vt:lpstr>
      <vt:lpstr>Overview</vt:lpstr>
      <vt:lpstr>Project Reach &amp; Deliverables </vt:lpstr>
      <vt:lpstr>Successes &amp; Challenges</vt:lpstr>
      <vt:lpstr>Minnesota</vt:lpstr>
      <vt:lpstr>Overview</vt:lpstr>
      <vt:lpstr>Project Reach &amp; Deliverables </vt:lpstr>
      <vt:lpstr>Successes and Challenges</vt:lpstr>
      <vt:lpstr>OH – IO and beyond</vt:lpstr>
      <vt:lpstr>Overview</vt:lpstr>
      <vt:lpstr>Project Reach &amp; Deliverables </vt:lpstr>
      <vt:lpstr>Successes &amp; Challenges</vt:lpstr>
      <vt:lpstr>Indiana</vt:lpstr>
      <vt:lpstr>Overview</vt:lpstr>
      <vt:lpstr>Nebraska  CSTE CDC Influenza and Zoonoses Education Among Youth in Agriculture Program – 2019</vt:lpstr>
      <vt:lpstr>Overview</vt:lpstr>
      <vt:lpstr>Maryland &amp; West Virginia </vt:lpstr>
      <vt:lpstr>Overview</vt:lpstr>
      <vt:lpstr>Agenda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JPittman</dc:creator>
  <cp:lastModifiedBy>Mimi Huynh</cp:lastModifiedBy>
  <cp:revision>7</cp:revision>
  <dcterms:created xsi:type="dcterms:W3CDTF">2015-07-30T19:14:16Z</dcterms:created>
  <dcterms:modified xsi:type="dcterms:W3CDTF">2019-01-24T15:49:21Z</dcterms:modified>
</cp:coreProperties>
</file>