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5" r:id="rId1"/>
  </p:sldMasterIdLst>
  <p:notesMasterIdLst>
    <p:notesMasterId r:id="rId10"/>
  </p:notesMasterIdLst>
  <p:sldIdLst>
    <p:sldId id="272" r:id="rId2"/>
    <p:sldId id="264" r:id="rId3"/>
    <p:sldId id="270" r:id="rId4"/>
    <p:sldId id="263" r:id="rId5"/>
    <p:sldId id="265" r:id="rId6"/>
    <p:sldId id="274" r:id="rId7"/>
    <p:sldId id="273" r:id="rId8"/>
    <p:sldId id="266" r:id="rId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958" autoAdjust="0"/>
  </p:normalViewPr>
  <p:slideViewPr>
    <p:cSldViewPr>
      <p:cViewPr varScale="1">
        <p:scale>
          <a:sx n="111" d="100"/>
          <a:sy n="111" d="100"/>
        </p:scale>
        <p:origin x="47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F8E2CD-BF97-44A9-9881-6FDB7A2FA1A8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82C715-8373-4C8C-85C2-4E4A878432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605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2C715-8373-4C8C-85C2-4E4A8784322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977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2C715-8373-4C8C-85C2-4E4A8784322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082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2C715-8373-4C8C-85C2-4E4A8784322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913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2C715-8373-4C8C-85C2-4E4A8784322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747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2C715-8373-4C8C-85C2-4E4A8784322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315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We’d like to take a few minutes and go around</a:t>
            </a:r>
            <a:r>
              <a:rPr lang="en-US" baseline="0" dirty="0" smtClean="0"/>
              <a:t> the room to do introductions. Please ....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2C715-8373-4C8C-85C2-4E4A8784322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913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926BC-8E78-4CCF-A7B2-8DF8460C404D}" type="datetime1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20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250A7-F2AC-4A3A-BAC6-4433188AF404}" type="datetime1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195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85BE-30D6-45E9-9828-9A90A2D6DF6D}" type="datetime1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37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603B8-852C-4305-A8B5-259A7A1815FE}" type="datetime1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595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025EA-66B7-4B75-BC7E-E841861BC2EE}" type="datetime1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307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081B-7565-4E7A-9F9F-F1076E2DDB85}" type="datetime1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013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0E28A-3A4F-4E6B-B567-EC8C4C5EF7EB}" type="datetime1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328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F08A9-3E88-45E3-A460-6C4313B1A85D}" type="datetime1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091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1CF1C-1A92-4FD7-820B-88967322F7A9}" type="datetime1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994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72853-67FE-4B33-8352-7E4108629A36}" type="datetime1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320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F43FD-ABDB-43CF-A014-C9419E2A3211}" type="datetime1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172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785BE-30D6-45E9-9828-9A90A2D6DF6D}" type="datetime1">
              <a:rPr lang="en-US" smtClean="0"/>
              <a:pPr/>
              <a:t>4/4/2018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460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1828800"/>
            <a:ext cx="6752394" cy="294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02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05"/>
    </mc:Choice>
    <mc:Fallback xmlns="">
      <p:transition spd="slow" advTm="11105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Agritourism Workshop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Presented by: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95300" y="1295400"/>
            <a:ext cx="11201400" cy="5334000"/>
          </a:xfrm>
        </p:spPr>
        <p:txBody>
          <a:bodyPr>
            <a:noAutofit/>
          </a:bodyPr>
          <a:lstStyle/>
          <a:p>
            <a:pPr marL="0" indent="0" algn="ctr">
              <a:buNone/>
              <a:tabLst>
                <a:tab pos="171450" algn="l"/>
              </a:tabLst>
            </a:pPr>
            <a:endParaRPr lang="en-US" b="1" dirty="0" smtClean="0"/>
          </a:p>
          <a:p>
            <a:pPr marL="0" indent="0" algn="ctr">
              <a:buNone/>
              <a:tabLst>
                <a:tab pos="171450" algn="l"/>
              </a:tabLst>
            </a:pPr>
            <a:r>
              <a:rPr lang="en-US" b="1" dirty="0" smtClean="0"/>
              <a:t>Minnesota </a:t>
            </a:r>
            <a:r>
              <a:rPr lang="en-US" b="1" dirty="0"/>
              <a:t>Department of </a:t>
            </a:r>
            <a:r>
              <a:rPr lang="en-US" b="1" dirty="0" smtClean="0"/>
              <a:t>Health - Food, Pools, and Lodging Unit</a:t>
            </a:r>
            <a:endParaRPr lang="en-US" b="1" dirty="0"/>
          </a:p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r>
              <a:rPr lang="en-US" b="1" dirty="0" smtClean="0"/>
              <a:t>Minnesota </a:t>
            </a:r>
            <a:r>
              <a:rPr lang="en-US" b="1" dirty="0"/>
              <a:t>Department of </a:t>
            </a:r>
            <a:r>
              <a:rPr lang="en-US" b="1" dirty="0" smtClean="0"/>
              <a:t>Health - Zoonotic Diseases Unit</a:t>
            </a:r>
            <a:endParaRPr lang="en-US" b="1" dirty="0"/>
          </a:p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r>
              <a:rPr lang="en-US" b="1" dirty="0" smtClean="0"/>
              <a:t>Minnesota Department of Agriculture</a:t>
            </a:r>
          </a:p>
          <a:p>
            <a:pPr marL="0" indent="0" algn="ctr">
              <a:buNone/>
            </a:pP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Paid for by the Upper Midwest Agricultural Safety and Health (UMASH) Center, the Council for State and Territorial Epidemiologists (CSTE), and the Centers for Disease Control and Prevention (CDC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US" sz="2000" b="1" dirty="0"/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149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17"/>
    </mc:Choice>
    <mc:Fallback xmlns="">
      <p:transition spd="slow" advTm="11617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1828800"/>
            <a:ext cx="11658600" cy="2590800"/>
          </a:xfrm>
        </p:spPr>
        <p:txBody>
          <a:bodyPr anchor="t">
            <a:normAutofit fontScale="90000"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Thank you to the University of Minnesota Extension and 4-H for providing the meeting space and for their  help promoting the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39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96"/>
    </mc:Choice>
    <mc:Fallback xmlns="">
      <p:transition spd="slow" advTm="11396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Housekeeping Items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1295400"/>
            <a:ext cx="11125200" cy="5334000"/>
          </a:xfrm>
        </p:spPr>
        <p:txBody>
          <a:bodyPr>
            <a:noAutofit/>
          </a:bodyPr>
          <a:lstStyle/>
          <a:p>
            <a:r>
              <a:rPr lang="en-US" b="1" dirty="0" smtClean="0"/>
              <a:t>Your workshop packet includes </a:t>
            </a:r>
          </a:p>
          <a:p>
            <a:pPr lvl="1"/>
            <a:r>
              <a:rPr lang="en-US" sz="3200" b="1" dirty="0" smtClean="0"/>
              <a:t>Tonight’s agenda</a:t>
            </a:r>
          </a:p>
          <a:p>
            <a:pPr lvl="1"/>
            <a:r>
              <a:rPr lang="en-US" sz="3200" b="1" dirty="0" smtClean="0"/>
              <a:t>Key points for each presentation </a:t>
            </a:r>
          </a:p>
          <a:p>
            <a:pPr lvl="1"/>
            <a:r>
              <a:rPr lang="en-US" sz="3200" b="1" dirty="0" smtClean="0"/>
              <a:t>Space for notes</a:t>
            </a:r>
          </a:p>
          <a:p>
            <a:pPr lvl="1"/>
            <a:r>
              <a:rPr lang="en-US" sz="3200" b="1" dirty="0" smtClean="0"/>
              <a:t>Helpful handouts  </a:t>
            </a:r>
          </a:p>
          <a:p>
            <a:r>
              <a:rPr lang="en-US" b="1" dirty="0" smtClean="0"/>
              <a:t>Resource table in the room </a:t>
            </a:r>
          </a:p>
          <a:p>
            <a:r>
              <a:rPr lang="en-US" b="1" dirty="0" smtClean="0"/>
              <a:t>Bathrooms are down the hall to the left, on </a:t>
            </a:r>
            <a:r>
              <a:rPr lang="en-US" b="1" smtClean="0"/>
              <a:t>the left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0465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65"/>
    </mc:Choice>
    <mc:Fallback xmlns="">
      <p:transition spd="slow" advTm="10965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What is Agritourism?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04800" y="1295400"/>
            <a:ext cx="11734800" cy="5334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 smtClean="0"/>
              <a:t> </a:t>
            </a:r>
          </a:p>
          <a:p>
            <a:r>
              <a:rPr lang="en-US" b="1" dirty="0" smtClean="0"/>
              <a:t>The intersection of tourism and agriculture</a:t>
            </a:r>
          </a:p>
          <a:p>
            <a:r>
              <a:rPr lang="en-US" b="1" dirty="0" smtClean="0"/>
              <a:t>A commercial enterprise that links agricultural production and/or processing with tourism to attract visitors to a farm or ranch for the purpose of entertainment and/or education while generating income for the operation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0602" y="6461501"/>
            <a:ext cx="32556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Source: nationalaglawcenter.org</a:t>
            </a:r>
          </a:p>
        </p:txBody>
      </p:sp>
    </p:spTree>
    <p:extLst>
      <p:ext uri="{BB962C8B-B14F-4D97-AF65-F5344CB8AC3E}">
        <p14:creationId xmlns:p14="http://schemas.microsoft.com/office/powerpoint/2010/main" val="208292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64"/>
    </mc:Choice>
    <mc:Fallback xmlns="">
      <p:transition spd="slow" advTm="11364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Agritourism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as the Next Frontier in Agriculture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1524000"/>
            <a:ext cx="11811000" cy="53340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10602" y="6461501"/>
            <a:ext cx="28750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Source: www.nass.usda.gov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520400"/>
            <a:ext cx="7567725" cy="482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01"/>
    </mc:Choice>
    <mc:Fallback xmlns="">
      <p:transition spd="slow" advTm="1130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9799" y="381000"/>
            <a:ext cx="12268200" cy="1143000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Agritourism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Comes with Additional </a:t>
            </a:r>
            <a:b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Responsibilities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10299" y="2362200"/>
            <a:ext cx="11887200" cy="4495800"/>
          </a:xfrm>
        </p:spPr>
        <p:txBody>
          <a:bodyPr>
            <a:noAutofit/>
          </a:bodyPr>
          <a:lstStyle/>
          <a:p>
            <a:r>
              <a:rPr lang="en-US" b="1" dirty="0" smtClean="0"/>
              <a:t>Keeping your visitors </a:t>
            </a:r>
            <a:r>
              <a:rPr lang="en-US" b="1" dirty="0"/>
              <a:t>safe from injury</a:t>
            </a:r>
          </a:p>
          <a:p>
            <a:r>
              <a:rPr lang="en-US" b="1" dirty="0" smtClean="0"/>
              <a:t>Reducing </a:t>
            </a:r>
            <a:r>
              <a:rPr lang="en-US" b="1" dirty="0"/>
              <a:t>the risk of </a:t>
            </a:r>
            <a:r>
              <a:rPr lang="en-US" b="1" dirty="0" smtClean="0"/>
              <a:t>foodborne and animal contact </a:t>
            </a:r>
            <a:r>
              <a:rPr lang="en-US" b="1" dirty="0"/>
              <a:t>illnesses</a:t>
            </a:r>
          </a:p>
          <a:p>
            <a:r>
              <a:rPr lang="en-US" b="1" dirty="0" smtClean="0"/>
              <a:t>Providing </a:t>
            </a:r>
            <a:r>
              <a:rPr lang="en-US" b="1" dirty="0"/>
              <a:t>visitors with a great experience </a:t>
            </a:r>
          </a:p>
          <a:p>
            <a:r>
              <a:rPr lang="en-US" b="1" dirty="0" smtClean="0"/>
              <a:t>Protecting </a:t>
            </a:r>
            <a:r>
              <a:rPr lang="en-US" b="1" dirty="0"/>
              <a:t>your </a:t>
            </a:r>
            <a:r>
              <a:rPr lang="en-US" b="1" dirty="0" smtClean="0"/>
              <a:t>assets</a:t>
            </a:r>
          </a:p>
          <a:p>
            <a:pPr lvl="1"/>
            <a:r>
              <a:rPr lang="en-US" sz="3200" b="1" dirty="0"/>
              <a:t>L</a:t>
            </a:r>
            <a:r>
              <a:rPr lang="en-US" sz="3200" b="1" dirty="0" smtClean="0"/>
              <a:t>iability </a:t>
            </a:r>
            <a:r>
              <a:rPr lang="en-US" sz="3200" b="1" dirty="0"/>
              <a:t>insurance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1723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29"/>
    </mc:Choice>
    <mc:Fallback xmlns="">
      <p:transition spd="slow" advTm="11029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Introductions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1295400"/>
            <a:ext cx="10744200" cy="5334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 smtClean="0"/>
              <a:t>Please introduce yourself by:</a:t>
            </a:r>
          </a:p>
          <a:p>
            <a:pPr marL="514350" indent="-514350">
              <a:buFont typeface="+mj-lt"/>
              <a:buAutoNum type="arabicParenR"/>
            </a:pPr>
            <a:r>
              <a:rPr lang="en-US" b="1" dirty="0" smtClean="0"/>
              <a:t>Saying your name</a:t>
            </a:r>
          </a:p>
          <a:p>
            <a:pPr marL="514350" indent="-514350">
              <a:buFont typeface="+mj-lt"/>
              <a:buAutoNum type="arabicParenR"/>
            </a:pPr>
            <a:r>
              <a:rPr lang="en-US" b="1" dirty="0" smtClean="0"/>
              <a:t>Your business or affiliation</a:t>
            </a:r>
          </a:p>
          <a:p>
            <a:pPr marL="514350" indent="-514350">
              <a:buFont typeface="+mj-lt"/>
              <a:buAutoNum type="arabicParenR"/>
            </a:pPr>
            <a:r>
              <a:rPr lang="en-US" b="1" dirty="0" smtClean="0"/>
              <a:t>Why you were interested in coming tonight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28154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28"/>
    </mc:Choice>
    <mc:Fallback xmlns="">
      <p:transition spd="slow" advTm="11828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727</TotalTime>
  <Words>253</Words>
  <Application>Microsoft Office PowerPoint</Application>
  <PresentationFormat>Widescreen</PresentationFormat>
  <Paragraphs>51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Agritourism Workshop Presented by:</vt:lpstr>
      <vt:lpstr>Thank you to the University of Minnesota Extension and 4-H for providing the meeting space and for their  help promoting the workshop</vt:lpstr>
      <vt:lpstr>Housekeeping Items</vt:lpstr>
      <vt:lpstr>What is Agritourism?</vt:lpstr>
      <vt:lpstr>Agritourism as the Next Frontier in Agriculture</vt:lpstr>
      <vt:lpstr>Agritourism Comes with Additional  Responsibilities</vt:lpstr>
      <vt:lpstr>Introductions</vt:lpstr>
    </vt:vector>
  </TitlesOfParts>
  <Company>Minnesota Department of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Healthy Fairs Workshop</dc:title>
  <dc:creator>Carrie Klumb</dc:creator>
  <cp:lastModifiedBy>Klumb, Carrie (MDH)</cp:lastModifiedBy>
  <cp:revision>61</cp:revision>
  <dcterms:created xsi:type="dcterms:W3CDTF">2013-05-17T15:13:58Z</dcterms:created>
  <dcterms:modified xsi:type="dcterms:W3CDTF">2018-04-04T18:37:15Z</dcterms:modified>
</cp:coreProperties>
</file>