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Lst>
  <p:notesMasterIdLst>
    <p:notesMasterId r:id="rId38"/>
  </p:notesMasterIdLst>
  <p:handoutMasterIdLst>
    <p:handoutMasterId r:id="rId39"/>
  </p:handoutMasterIdLst>
  <p:sldIdLst>
    <p:sldId id="415" r:id="rId5"/>
    <p:sldId id="424" r:id="rId6"/>
    <p:sldId id="436" r:id="rId7"/>
    <p:sldId id="447" r:id="rId8"/>
    <p:sldId id="425" r:id="rId9"/>
    <p:sldId id="429" r:id="rId10"/>
    <p:sldId id="430" r:id="rId11"/>
    <p:sldId id="416" r:id="rId12"/>
    <p:sldId id="423" r:id="rId13"/>
    <p:sldId id="438" r:id="rId14"/>
    <p:sldId id="439" r:id="rId15"/>
    <p:sldId id="419" r:id="rId16"/>
    <p:sldId id="417" r:id="rId17"/>
    <p:sldId id="433" r:id="rId18"/>
    <p:sldId id="441" r:id="rId19"/>
    <p:sldId id="418" r:id="rId20"/>
    <p:sldId id="404" r:id="rId21"/>
    <p:sldId id="394" r:id="rId22"/>
    <p:sldId id="403" r:id="rId23"/>
    <p:sldId id="442" r:id="rId24"/>
    <p:sldId id="443" r:id="rId25"/>
    <p:sldId id="422" r:id="rId26"/>
    <p:sldId id="420" r:id="rId27"/>
    <p:sldId id="406" r:id="rId28"/>
    <p:sldId id="428" r:id="rId29"/>
    <p:sldId id="377" r:id="rId30"/>
    <p:sldId id="444" r:id="rId31"/>
    <p:sldId id="445" r:id="rId32"/>
    <p:sldId id="368" r:id="rId33"/>
    <p:sldId id="427" r:id="rId34"/>
    <p:sldId id="426" r:id="rId35"/>
    <p:sldId id="408" r:id="rId36"/>
    <p:sldId id="331" r:id="rId3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Leach" initials="SL" lastIdx="11" clrIdx="0"/>
  <p:cmAuthor id="1" name="James Noyola" initials="JN" lastIdx="1" clrIdx="1">
    <p:extLst>
      <p:ext uri="{19B8F6BF-5375-455C-9EA6-DF929625EA0E}">
        <p15:presenceInfo xmlns:p15="http://schemas.microsoft.com/office/powerpoint/2012/main" userId="S-1-5-21-1314793539-288207475-437156019-246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6021" autoAdjust="0"/>
  </p:normalViewPr>
  <p:slideViewPr>
    <p:cSldViewPr>
      <p:cViewPr varScale="1">
        <p:scale>
          <a:sx n="117" d="100"/>
          <a:sy n="117" d="100"/>
        </p:scale>
        <p:origin x="135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1" d="100"/>
          <a:sy n="81" d="100"/>
        </p:scale>
        <p:origin x="-2040"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170582" cy="480887"/>
          </a:xfrm>
          <a:prstGeom prst="rect">
            <a:avLst/>
          </a:prstGeom>
        </p:spPr>
        <p:txBody>
          <a:bodyPr vert="horz" lIns="95747" tIns="47873" rIns="95747" bIns="47873" rtlCol="0"/>
          <a:lstStyle>
            <a:lvl1pPr algn="l">
              <a:defRPr sz="1300"/>
            </a:lvl1pPr>
          </a:lstStyle>
          <a:p>
            <a:endParaRPr lang="en-US"/>
          </a:p>
        </p:txBody>
      </p:sp>
      <p:sp>
        <p:nvSpPr>
          <p:cNvPr id="3" name="Date Placeholder 2"/>
          <p:cNvSpPr>
            <a:spLocks noGrp="1"/>
          </p:cNvSpPr>
          <p:nvPr>
            <p:ph type="dt" sz="quarter" idx="1"/>
          </p:nvPr>
        </p:nvSpPr>
        <p:spPr>
          <a:xfrm>
            <a:off x="4142963" y="1"/>
            <a:ext cx="3170582" cy="480887"/>
          </a:xfrm>
          <a:prstGeom prst="rect">
            <a:avLst/>
          </a:prstGeom>
        </p:spPr>
        <p:txBody>
          <a:bodyPr vert="horz" lIns="95747" tIns="47873" rIns="95747" bIns="47873" rtlCol="0"/>
          <a:lstStyle>
            <a:lvl1pPr algn="r">
              <a:defRPr sz="1300"/>
            </a:lvl1pPr>
          </a:lstStyle>
          <a:p>
            <a:fld id="{502F47A8-2078-4A50-B88E-535A2B0856B2}" type="datetimeFigureOut">
              <a:rPr lang="en-US" smtClean="0"/>
              <a:t>4/18/2018</a:t>
            </a:fld>
            <a:endParaRPr lang="en-US"/>
          </a:p>
        </p:txBody>
      </p:sp>
      <p:sp>
        <p:nvSpPr>
          <p:cNvPr id="4" name="Footer Placeholder 3"/>
          <p:cNvSpPr>
            <a:spLocks noGrp="1"/>
          </p:cNvSpPr>
          <p:nvPr>
            <p:ph type="ftr" sz="quarter" idx="2"/>
          </p:nvPr>
        </p:nvSpPr>
        <p:spPr>
          <a:xfrm>
            <a:off x="2" y="9118662"/>
            <a:ext cx="3170582" cy="480887"/>
          </a:xfrm>
          <a:prstGeom prst="rect">
            <a:avLst/>
          </a:prstGeom>
        </p:spPr>
        <p:txBody>
          <a:bodyPr vert="horz" lIns="95747" tIns="47873" rIns="95747" bIns="47873" rtlCol="0" anchor="b"/>
          <a:lstStyle>
            <a:lvl1pPr algn="l">
              <a:defRPr sz="1300"/>
            </a:lvl1pPr>
          </a:lstStyle>
          <a:p>
            <a:endParaRPr lang="en-US"/>
          </a:p>
        </p:txBody>
      </p:sp>
      <p:sp>
        <p:nvSpPr>
          <p:cNvPr id="5" name="Slide Number Placeholder 4"/>
          <p:cNvSpPr>
            <a:spLocks noGrp="1"/>
          </p:cNvSpPr>
          <p:nvPr>
            <p:ph type="sldNum" sz="quarter" idx="3"/>
          </p:nvPr>
        </p:nvSpPr>
        <p:spPr>
          <a:xfrm>
            <a:off x="4142963" y="9118662"/>
            <a:ext cx="3170582" cy="480887"/>
          </a:xfrm>
          <a:prstGeom prst="rect">
            <a:avLst/>
          </a:prstGeom>
        </p:spPr>
        <p:txBody>
          <a:bodyPr vert="horz" lIns="95747" tIns="47873" rIns="95747" bIns="47873" rtlCol="0" anchor="b"/>
          <a:lstStyle>
            <a:lvl1pPr algn="r">
              <a:defRPr sz="1300"/>
            </a:lvl1pPr>
          </a:lstStyle>
          <a:p>
            <a:fld id="{D5AC7A0C-5D95-4DC9-9E66-E85B31EDB044}" type="slidenum">
              <a:rPr lang="en-US" smtClean="0"/>
              <a:t>‹#›</a:t>
            </a:fld>
            <a:endParaRPr lang="en-US"/>
          </a:p>
        </p:txBody>
      </p:sp>
    </p:spTree>
    <p:extLst>
      <p:ext uri="{BB962C8B-B14F-4D97-AF65-F5344CB8AC3E}">
        <p14:creationId xmlns:p14="http://schemas.microsoft.com/office/powerpoint/2010/main" val="15362096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170582" cy="480887"/>
          </a:xfrm>
          <a:prstGeom prst="rect">
            <a:avLst/>
          </a:prstGeom>
        </p:spPr>
        <p:txBody>
          <a:bodyPr vert="horz" lIns="95747" tIns="47873" rIns="95747" bIns="47873" rtlCol="0"/>
          <a:lstStyle>
            <a:lvl1pPr algn="l">
              <a:defRPr sz="1300"/>
            </a:lvl1pPr>
          </a:lstStyle>
          <a:p>
            <a:endParaRPr lang="en-US"/>
          </a:p>
        </p:txBody>
      </p:sp>
      <p:sp>
        <p:nvSpPr>
          <p:cNvPr id="3" name="Date Placeholder 2"/>
          <p:cNvSpPr>
            <a:spLocks noGrp="1"/>
          </p:cNvSpPr>
          <p:nvPr>
            <p:ph type="dt" idx="1"/>
          </p:nvPr>
        </p:nvSpPr>
        <p:spPr>
          <a:xfrm>
            <a:off x="4142963" y="1"/>
            <a:ext cx="3170582" cy="480887"/>
          </a:xfrm>
          <a:prstGeom prst="rect">
            <a:avLst/>
          </a:prstGeom>
        </p:spPr>
        <p:txBody>
          <a:bodyPr vert="horz" lIns="95747" tIns="47873" rIns="95747" bIns="47873" rtlCol="0"/>
          <a:lstStyle>
            <a:lvl1pPr algn="r">
              <a:defRPr sz="1300"/>
            </a:lvl1pPr>
          </a:lstStyle>
          <a:p>
            <a:fld id="{6E1F69D1-8A4E-4E8B-8E91-FBF4123E9724}" type="datetimeFigureOut">
              <a:rPr lang="en-US" smtClean="0"/>
              <a:t>4/18/2018</a:t>
            </a:fld>
            <a:endParaRPr lang="en-US"/>
          </a:p>
        </p:txBody>
      </p:sp>
      <p:sp>
        <p:nvSpPr>
          <p:cNvPr id="4" name="Slide Image Placeholder 3"/>
          <p:cNvSpPr>
            <a:spLocks noGrp="1" noRot="1" noChangeAspect="1"/>
          </p:cNvSpPr>
          <p:nvPr>
            <p:ph type="sldImg" idx="2"/>
          </p:nvPr>
        </p:nvSpPr>
        <p:spPr>
          <a:xfrm>
            <a:off x="1255713" y="719138"/>
            <a:ext cx="4803775" cy="3602037"/>
          </a:xfrm>
          <a:prstGeom prst="rect">
            <a:avLst/>
          </a:prstGeom>
          <a:noFill/>
          <a:ln w="12700">
            <a:solidFill>
              <a:prstClr val="black"/>
            </a:solidFill>
          </a:ln>
        </p:spPr>
        <p:txBody>
          <a:bodyPr vert="horz" lIns="95747" tIns="47873" rIns="95747" bIns="47873" rtlCol="0" anchor="ctr"/>
          <a:lstStyle/>
          <a:p>
            <a:endParaRPr lang="en-US"/>
          </a:p>
        </p:txBody>
      </p:sp>
      <p:sp>
        <p:nvSpPr>
          <p:cNvPr id="5" name="Notes Placeholder 4"/>
          <p:cNvSpPr>
            <a:spLocks noGrp="1"/>
          </p:cNvSpPr>
          <p:nvPr>
            <p:ph type="body" sz="quarter" idx="3"/>
          </p:nvPr>
        </p:nvSpPr>
        <p:spPr>
          <a:xfrm>
            <a:off x="732183" y="4560984"/>
            <a:ext cx="5850835" cy="4319714"/>
          </a:xfrm>
          <a:prstGeom prst="rect">
            <a:avLst/>
          </a:prstGeom>
        </p:spPr>
        <p:txBody>
          <a:bodyPr vert="horz" lIns="95747" tIns="47873" rIns="95747" bIns="4787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9118662"/>
            <a:ext cx="3170582" cy="480887"/>
          </a:xfrm>
          <a:prstGeom prst="rect">
            <a:avLst/>
          </a:prstGeom>
        </p:spPr>
        <p:txBody>
          <a:bodyPr vert="horz" lIns="95747" tIns="47873" rIns="95747" bIns="47873" rtlCol="0" anchor="b"/>
          <a:lstStyle>
            <a:lvl1pPr algn="l">
              <a:defRPr sz="1300"/>
            </a:lvl1pPr>
          </a:lstStyle>
          <a:p>
            <a:endParaRPr lang="en-US"/>
          </a:p>
        </p:txBody>
      </p:sp>
      <p:sp>
        <p:nvSpPr>
          <p:cNvPr id="7" name="Slide Number Placeholder 6"/>
          <p:cNvSpPr>
            <a:spLocks noGrp="1"/>
          </p:cNvSpPr>
          <p:nvPr>
            <p:ph type="sldNum" sz="quarter" idx="5"/>
          </p:nvPr>
        </p:nvSpPr>
        <p:spPr>
          <a:xfrm>
            <a:off x="4142963" y="9118662"/>
            <a:ext cx="3170582" cy="480887"/>
          </a:xfrm>
          <a:prstGeom prst="rect">
            <a:avLst/>
          </a:prstGeom>
        </p:spPr>
        <p:txBody>
          <a:bodyPr vert="horz" lIns="95747" tIns="47873" rIns="95747" bIns="47873" rtlCol="0" anchor="b"/>
          <a:lstStyle>
            <a:lvl1pPr algn="r">
              <a:defRPr sz="1300"/>
            </a:lvl1pPr>
          </a:lstStyle>
          <a:p>
            <a:fld id="{132C6991-4F62-4E4E-A595-C417529612FE}" type="slidenum">
              <a:rPr lang="en-US" smtClean="0"/>
              <a:t>‹#›</a:t>
            </a:fld>
            <a:endParaRPr lang="en-US"/>
          </a:p>
        </p:txBody>
      </p:sp>
    </p:spTree>
    <p:extLst>
      <p:ext uri="{BB962C8B-B14F-4D97-AF65-F5344CB8AC3E}">
        <p14:creationId xmlns:p14="http://schemas.microsoft.com/office/powerpoint/2010/main" val="3269947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08466-AEA7-4FC0-9459-6A32F61DA297}" type="slidenum">
              <a:rPr lang="en-US" smtClean="0"/>
              <a:pPr/>
              <a:t>1</a:t>
            </a:fld>
            <a:endParaRPr lang="en-US" dirty="0"/>
          </a:p>
        </p:txBody>
      </p:sp>
    </p:spTree>
    <p:extLst>
      <p:ext uri="{BB962C8B-B14F-4D97-AF65-F5344CB8AC3E}">
        <p14:creationId xmlns:p14="http://schemas.microsoft.com/office/powerpoint/2010/main" val="554482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CDC Vital Signs report on Norovirus found that….</a:t>
            </a:r>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132C6991-4F62-4E4E-A595-C417529612FE}" type="slidenum">
              <a:rPr lang="en-US" smtClean="0"/>
              <a:t>6</a:t>
            </a:fld>
            <a:endParaRPr lang="en-US"/>
          </a:p>
        </p:txBody>
      </p:sp>
    </p:spTree>
    <p:extLst>
      <p:ext uri="{BB962C8B-B14F-4D97-AF65-F5344CB8AC3E}">
        <p14:creationId xmlns:p14="http://schemas.microsoft.com/office/powerpoint/2010/main" val="183252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5261" indent="-165261" defTabSz="914152">
              <a:buFont typeface="Arial" panose="020B0604020202020204" pitchFamily="34" charset="0"/>
              <a:buChar char="•"/>
              <a:defRPr/>
            </a:pPr>
            <a:r>
              <a:rPr lang="en-US" dirty="0" smtClean="0"/>
              <a:t>Incubation time for </a:t>
            </a:r>
            <a:r>
              <a:rPr lang="en-US" dirty="0" err="1" smtClean="0"/>
              <a:t>noro</a:t>
            </a:r>
            <a:r>
              <a:rPr lang="en-US" dirty="0" smtClean="0"/>
              <a:t> is usually between</a:t>
            </a:r>
            <a:r>
              <a:rPr lang="en-US" baseline="0" dirty="0" smtClean="0"/>
              <a:t> ½ a day and 2 days.</a:t>
            </a:r>
          </a:p>
          <a:p>
            <a:pPr marL="165261" indent="-165261" defTabSz="914152">
              <a:buFont typeface="Arial" panose="020B0604020202020204" pitchFamily="34" charset="0"/>
              <a:buChar char="•"/>
              <a:defRPr/>
            </a:pPr>
            <a:r>
              <a:rPr lang="en-US" baseline="0" dirty="0" smtClean="0"/>
              <a:t>Symptoms set in suddenly, and people who are ill with </a:t>
            </a:r>
            <a:r>
              <a:rPr lang="en-US" baseline="0" dirty="0" err="1" smtClean="0"/>
              <a:t>noro</a:t>
            </a:r>
            <a:r>
              <a:rPr lang="en-US" baseline="0" dirty="0" smtClean="0"/>
              <a:t> are usually pretty sick for at least ½ a day, and up to three days.</a:t>
            </a:r>
          </a:p>
          <a:p>
            <a:pPr marL="165261" indent="-165261" defTabSz="914152">
              <a:buFont typeface="Arial" panose="020B0604020202020204" pitchFamily="34" charset="0"/>
              <a:buChar char="•"/>
              <a:defRPr/>
            </a:pPr>
            <a:r>
              <a:rPr lang="en-US" baseline="0" dirty="0" smtClean="0"/>
              <a:t>We don’t develop an immunity to norovirus, so the bad news is that, even if you’ve had it once, you could get another round.</a:t>
            </a:r>
          </a:p>
          <a:p>
            <a:pPr marL="165261" indent="-165261" defTabSz="914152">
              <a:buFont typeface="Arial" panose="020B0604020202020204" pitchFamily="34" charset="0"/>
              <a:buChar char="•"/>
              <a:defRPr/>
            </a:pPr>
            <a:endParaRPr lang="en-US" dirty="0" smtClean="0"/>
          </a:p>
          <a:p>
            <a:pPr defTabSz="914152">
              <a:defRPr/>
            </a:pPr>
            <a:r>
              <a:rPr lang="en-US" dirty="0" smtClean="0"/>
              <a:t>Vomiting:</a:t>
            </a:r>
            <a:endParaRPr lang="en-US" dirty="0"/>
          </a:p>
          <a:p>
            <a:pPr lvl="1">
              <a:lnSpc>
                <a:spcPct val="120000"/>
              </a:lnSpc>
              <a:spcBef>
                <a:spcPts val="0"/>
              </a:spcBef>
              <a:buFont typeface="Wingdings" panose="05000000000000000000" pitchFamily="2" charset="2"/>
              <a:buChar char="§"/>
            </a:pPr>
            <a:r>
              <a:rPr lang="en-US" dirty="0"/>
              <a:t>More likely in children</a:t>
            </a:r>
          </a:p>
          <a:p>
            <a:pPr lvl="1">
              <a:lnSpc>
                <a:spcPct val="120000"/>
              </a:lnSpc>
              <a:spcBef>
                <a:spcPts val="0"/>
              </a:spcBef>
              <a:buFont typeface="Wingdings" panose="05000000000000000000" pitchFamily="2" charset="2"/>
              <a:buChar char="§"/>
            </a:pPr>
            <a:r>
              <a:rPr lang="en-US" dirty="0"/>
              <a:t>Can be primary </a:t>
            </a:r>
            <a:r>
              <a:rPr lang="en-US" dirty="0" smtClean="0"/>
              <a:t>complaint</a:t>
            </a:r>
          </a:p>
          <a:p>
            <a:pPr lvl="1">
              <a:lnSpc>
                <a:spcPct val="120000"/>
              </a:lnSpc>
              <a:spcBef>
                <a:spcPts val="0"/>
              </a:spcBef>
              <a:buFont typeface="Wingdings" panose="05000000000000000000" pitchFamily="2" charset="2"/>
              <a:buChar char="§"/>
            </a:pPr>
            <a:endParaRPr lang="en-US" dirty="0"/>
          </a:p>
          <a:p>
            <a:pPr lvl="1">
              <a:lnSpc>
                <a:spcPct val="120000"/>
              </a:lnSpc>
              <a:spcBef>
                <a:spcPts val="0"/>
              </a:spcBef>
              <a:buFont typeface="Wingdings" panose="05000000000000000000" pitchFamily="2" charset="2"/>
              <a:buChar char="§"/>
            </a:pPr>
            <a:endParaRPr lang="en-US" dirty="0" smtClean="0"/>
          </a:p>
          <a:p>
            <a:pPr lvl="1">
              <a:lnSpc>
                <a:spcPct val="120000"/>
              </a:lnSpc>
              <a:spcBef>
                <a:spcPts val="0"/>
              </a:spcBef>
              <a:buFont typeface="Wingdings" panose="05000000000000000000" pitchFamily="2" charset="2"/>
              <a:buChar char="§"/>
            </a:pPr>
            <a:endParaRPr lang="en-US" dirty="0"/>
          </a:p>
          <a:p>
            <a:pPr lvl="1">
              <a:lnSpc>
                <a:spcPct val="120000"/>
              </a:lnSpc>
              <a:spcBef>
                <a:spcPts val="0"/>
              </a:spcBef>
              <a:buFont typeface="Wingdings" panose="05000000000000000000" pitchFamily="2" charset="2"/>
              <a:buChar char="§"/>
            </a:pPr>
            <a:r>
              <a:rPr lang="en-US" dirty="0" smtClean="0"/>
              <a:t>Mud run in France, over 1000 infected after a group of runners ran while experiencing symptoms or shortly after symptoms…mud is a good disguise for diarrhea….</a:t>
            </a:r>
            <a:endParaRPr lang="en-US" dirty="0"/>
          </a:p>
          <a:p>
            <a:pPr marL="165261" indent="-165261" defTabSz="914152">
              <a:buFont typeface="Arial" panose="020B0604020202020204" pitchFamily="34" charset="0"/>
              <a:buChar char="•"/>
              <a:defRPr/>
            </a:pPr>
            <a:endParaRPr lang="en-US" baseline="0" dirty="0" smtClean="0"/>
          </a:p>
        </p:txBody>
      </p:sp>
      <p:sp>
        <p:nvSpPr>
          <p:cNvPr id="4" name="Slide Number Placeholder 3"/>
          <p:cNvSpPr>
            <a:spLocks noGrp="1"/>
          </p:cNvSpPr>
          <p:nvPr>
            <p:ph type="sldNum" sz="quarter" idx="10"/>
          </p:nvPr>
        </p:nvSpPr>
        <p:spPr/>
        <p:txBody>
          <a:bodyPr/>
          <a:lstStyle/>
          <a:p>
            <a:fld id="{132C6991-4F62-4E4E-A595-C417529612FE}" type="slidenum">
              <a:rPr lang="en-US" smtClean="0"/>
              <a:t>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663384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30</a:t>
            </a:fld>
            <a:endParaRPr lang="en-US"/>
          </a:p>
        </p:txBody>
      </p:sp>
    </p:spTree>
    <p:extLst>
      <p:ext uri="{BB962C8B-B14F-4D97-AF65-F5344CB8AC3E}">
        <p14:creationId xmlns:p14="http://schemas.microsoft.com/office/powerpoint/2010/main" val="642262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i="1" dirty="0">
                <a:ea typeface="Times New Roman"/>
                <a:cs typeface="Times New Roman"/>
              </a:rPr>
              <a:t>Take questions and administer the Licensing Module multiple-choice quiz.</a:t>
            </a:r>
            <a:endParaRPr lang="en-US" dirty="0"/>
          </a:p>
        </p:txBody>
      </p:sp>
      <p:sp>
        <p:nvSpPr>
          <p:cNvPr id="4" name="Slide Number Placeholder 3"/>
          <p:cNvSpPr>
            <a:spLocks noGrp="1"/>
          </p:cNvSpPr>
          <p:nvPr>
            <p:ph type="sldNum" sz="quarter" idx="10"/>
          </p:nvPr>
        </p:nvSpPr>
        <p:spPr/>
        <p:txBody>
          <a:bodyPr/>
          <a:lstStyle/>
          <a:p>
            <a:fld id="{132C6991-4F62-4E4E-A595-C417529612FE}" type="slidenum">
              <a:rPr lang="en-US" smtClean="0"/>
              <a:t>33</a:t>
            </a:fld>
            <a:endParaRPr lang="en-US"/>
          </a:p>
        </p:txBody>
      </p:sp>
    </p:spTree>
    <p:extLst>
      <p:ext uri="{BB962C8B-B14F-4D97-AF65-F5344CB8AC3E}">
        <p14:creationId xmlns:p14="http://schemas.microsoft.com/office/powerpoint/2010/main" val="2443075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Logo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2"/>
          </a:solidFill>
        </p:spPr>
        <p:txBody>
          <a:bodyPr wrap="square" lIns="182880" tIns="91440" rIns="182880" bIns="91440" spcCol="0" anchor="ctr">
            <a:normAutofit/>
          </a:bodyPr>
          <a:lstStyle>
            <a:lvl1pPr algn="ctr">
              <a:lnSpc>
                <a:spcPct val="90000"/>
              </a:lnSpc>
              <a:defRPr sz="2700" baseline="0">
                <a:solidFill>
                  <a:schemeClr val="tx1"/>
                </a:solidFill>
              </a:defRPr>
            </a:lvl1pPr>
          </a:lstStyle>
          <a:p>
            <a:r>
              <a:rPr lang="en-US" dirty="0" smtClean="0"/>
              <a:t>Click to enter the slideshow title</a:t>
            </a:r>
            <a:endParaRPr lang="en-US" dirty="0"/>
          </a:p>
        </p:txBody>
      </p:sp>
      <p:sp>
        <p:nvSpPr>
          <p:cNvPr id="3" name="Rectangle 2"/>
          <p:cNvSpPr/>
          <p:nvPr/>
        </p:nvSpPr>
        <p:spPr>
          <a:xfrm>
            <a:off x="0" y="5387787"/>
            <a:ext cx="9144000" cy="14702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1" y="5644884"/>
            <a:ext cx="4940300" cy="903062"/>
          </a:xfrm>
        </p:spPr>
        <p:txBody>
          <a:bodyPr>
            <a:normAutofit/>
          </a:bodyPr>
          <a:lstStyle>
            <a:lvl1pPr marL="0" indent="0" algn="ctr">
              <a:spcBef>
                <a:spcPts val="0"/>
              </a:spcBef>
              <a:spcAft>
                <a:spcPts val="750"/>
              </a:spcAft>
              <a:buNone/>
              <a:defRPr sz="1350" baseline="0"/>
            </a:lvl1pPr>
          </a:lstStyle>
          <a:p>
            <a:r>
              <a:rPr lang="en-US" sz="1350" dirty="0" err="1" smtClean="0"/>
              <a:t>Firstname</a:t>
            </a:r>
            <a:r>
              <a:rPr lang="en-US" sz="1350" dirty="0" smtClean="0"/>
              <a:t> </a:t>
            </a:r>
            <a:r>
              <a:rPr lang="en-US" sz="1350" dirty="0" err="1" smtClean="0"/>
              <a:t>Lastname</a:t>
            </a:r>
            <a:r>
              <a:rPr lang="en-US" sz="1350" dirty="0" smtClean="0"/>
              <a:t> | Job Title</a:t>
            </a:r>
          </a:p>
          <a:p>
            <a:r>
              <a:rPr lang="en-US" sz="1350" dirty="0" smtClean="0"/>
              <a:t>Date</a:t>
            </a:r>
            <a:endParaRPr lang="en-US" dirty="0"/>
          </a:p>
        </p:txBody>
      </p:sp>
      <p:sp>
        <p:nvSpPr>
          <p:cNvPr id="18" name="Date Placeholder 17"/>
          <p:cNvSpPr>
            <a:spLocks noGrp="1"/>
          </p:cNvSpPr>
          <p:nvPr>
            <p:ph type="dt" sz="half" idx="15"/>
          </p:nvPr>
        </p:nvSpPr>
        <p:spPr/>
        <p:txBody>
          <a:bodyPr/>
          <a:lstStyle/>
          <a:p>
            <a:fld id="{C0E04943-3CBC-41E2-BAA2-4B0A0F908CF1}" type="datetime1">
              <a:rPr lang="en-US" smtClean="0"/>
              <a:t>4/18/2018</a:t>
            </a:fld>
            <a:endParaRPr lang="en-US"/>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9" name="Slide Number Placeholder 18"/>
          <p:cNvSpPr>
            <a:spLocks noGrp="1"/>
          </p:cNvSpPr>
          <p:nvPr>
            <p:ph type="sldNum" sz="quarter" idx="16"/>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1110881223"/>
      </p:ext>
    </p:extLst>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Logo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1"/>
          </a:solidFill>
        </p:spPr>
        <p:txBody>
          <a:bodyPr wrap="square" lIns="182880" tIns="91440" rIns="182880" bIns="91440" spcCol="0" anchor="ctr">
            <a:normAutofit/>
          </a:bodyPr>
          <a:lstStyle>
            <a:lvl1pPr algn="ctr">
              <a:lnSpc>
                <a:spcPct val="90000"/>
              </a:lnSpc>
              <a:defRPr sz="2700" baseline="0">
                <a:solidFill>
                  <a:schemeClr val="bg1"/>
                </a:solidFill>
              </a:defRPr>
            </a:lvl1pPr>
          </a:lstStyle>
          <a:p>
            <a:r>
              <a:rPr lang="en-US" dirty="0" smtClean="0"/>
              <a:t>Click to enter the slideshow title</a:t>
            </a:r>
            <a:endParaRPr lang="en-US" dirty="0"/>
          </a:p>
        </p:txBody>
      </p:sp>
      <p:sp>
        <p:nvSpPr>
          <p:cNvPr id="3" name="Rectangle 2"/>
          <p:cNvSpPr/>
          <p:nvPr/>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1" y="5644884"/>
            <a:ext cx="4940300" cy="903062"/>
          </a:xfrm>
        </p:spPr>
        <p:txBody>
          <a:bodyPr>
            <a:normAutofit/>
          </a:bodyPr>
          <a:lstStyle>
            <a:lvl1pPr marL="0" indent="0" algn="ctr">
              <a:spcBef>
                <a:spcPts val="0"/>
              </a:spcBef>
              <a:spcAft>
                <a:spcPts val="750"/>
              </a:spcAft>
              <a:buNone/>
              <a:defRPr sz="1350" baseline="0"/>
            </a:lvl1pPr>
          </a:lstStyle>
          <a:p>
            <a:r>
              <a:rPr lang="en-US" sz="1350" dirty="0" err="1" smtClean="0"/>
              <a:t>Firstname</a:t>
            </a:r>
            <a:r>
              <a:rPr lang="en-US" sz="1350" dirty="0" smtClean="0"/>
              <a:t> </a:t>
            </a:r>
            <a:r>
              <a:rPr lang="en-US" sz="1350" dirty="0" err="1" smtClean="0"/>
              <a:t>Lastname</a:t>
            </a:r>
            <a:r>
              <a:rPr lang="en-US" sz="1350" dirty="0" smtClean="0"/>
              <a:t> | Job Title</a:t>
            </a:r>
          </a:p>
          <a:p>
            <a:r>
              <a:rPr lang="en-US" sz="1350" dirty="0" smtClean="0"/>
              <a:t>Date</a:t>
            </a:r>
            <a:endParaRPr lang="en-US" dirty="0"/>
          </a:p>
        </p:txBody>
      </p:sp>
      <p:sp>
        <p:nvSpPr>
          <p:cNvPr id="18" name="Date Placeholder 17"/>
          <p:cNvSpPr>
            <a:spLocks noGrp="1"/>
          </p:cNvSpPr>
          <p:nvPr>
            <p:ph type="dt" sz="half" idx="15"/>
          </p:nvPr>
        </p:nvSpPr>
        <p:spPr/>
        <p:txBody>
          <a:bodyPr/>
          <a:lstStyle/>
          <a:p>
            <a:fld id="{C0E04943-3CBC-41E2-BAA2-4B0A0F908CF1}" type="datetime1">
              <a:rPr lang="en-US" smtClean="0"/>
              <a:t>4/18/2018</a:t>
            </a:fld>
            <a:endParaRPr lang="en-US"/>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9" name="Slide Number Placeholder 18"/>
          <p:cNvSpPr>
            <a:spLocks noGrp="1"/>
          </p:cNvSpPr>
          <p:nvPr>
            <p:ph type="sldNum" sz="quarter" idx="16"/>
          </p:nvPr>
        </p:nvSpPr>
        <p:spPr/>
        <p:txBody>
          <a:bodyPr/>
          <a:lstStyle/>
          <a:p>
            <a:fld id="{AD579F89-F9D2-443A-AAE2-15134F68DCF9}" type="slidenum">
              <a:rPr lang="en-US" smtClean="0"/>
              <a:t>‹#›</a:t>
            </a:fld>
            <a:endParaRPr lang="en-US"/>
          </a:p>
        </p:txBody>
      </p:sp>
      <p:pic>
        <p:nvPicPr>
          <p:cNvPr id="4" name="MN.IT Services Logo" descr="Minnesota Department of Health"/>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9283" y="1776213"/>
            <a:ext cx="4085435" cy="778956"/>
          </a:xfrm>
          <a:prstGeom prst="rect">
            <a:avLst/>
          </a:prstGeom>
        </p:spPr>
      </p:pic>
    </p:spTree>
    <p:extLst>
      <p:ext uri="{BB962C8B-B14F-4D97-AF65-F5344CB8AC3E}">
        <p14:creationId xmlns:p14="http://schemas.microsoft.com/office/powerpoint/2010/main" val="2159928552"/>
      </p:ext>
    </p:extLst>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Photo)">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3477837"/>
            <a:ext cx="9144000" cy="1295182"/>
          </a:xfrm>
          <a:solidFill>
            <a:schemeClr val="accent1"/>
          </a:solidFill>
        </p:spPr>
        <p:txBody>
          <a:bodyPr wrap="square" lIns="182880" tIns="91440" rIns="182880" bIns="91440" anchor="ctr">
            <a:normAutofit/>
          </a:bodyPr>
          <a:lstStyle>
            <a:lvl1pPr algn="ctr">
              <a:defRPr sz="2700">
                <a:solidFill>
                  <a:schemeClr val="bg1"/>
                </a:solidFill>
              </a:defRPr>
            </a:lvl1pPr>
          </a:lstStyle>
          <a:p>
            <a:r>
              <a:rPr lang="en-US" dirty="0" smtClean="0"/>
              <a:t>Click to enter the slideshow title</a:t>
            </a:r>
            <a:endParaRPr lang="en-US" dirty="0"/>
          </a:p>
        </p:txBody>
      </p:sp>
      <p:sp>
        <p:nvSpPr>
          <p:cNvPr id="3" name="Rectangle 2"/>
          <p:cNvSpPr/>
          <p:nvPr/>
        </p:nvSpPr>
        <p:spPr>
          <a:xfrm>
            <a:off x="0" y="4773020"/>
            <a:ext cx="9144000" cy="2084981"/>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1" y="5041204"/>
            <a:ext cx="4940300" cy="1097128"/>
          </a:xfrm>
        </p:spPr>
        <p:txBody>
          <a:bodyPr>
            <a:normAutofit/>
          </a:bodyPr>
          <a:lstStyle>
            <a:lvl1pPr marL="0" indent="0" algn="ctr">
              <a:spcBef>
                <a:spcPts val="0"/>
              </a:spcBef>
              <a:buNone/>
              <a:defRPr sz="1350" baseline="0"/>
            </a:lvl1pPr>
          </a:lstStyle>
          <a:p>
            <a:r>
              <a:rPr lang="en-US" sz="1350" dirty="0" err="1" smtClean="0"/>
              <a:t>Firstname</a:t>
            </a:r>
            <a:r>
              <a:rPr lang="en-US" sz="1350" dirty="0" smtClean="0"/>
              <a:t> </a:t>
            </a:r>
            <a:r>
              <a:rPr lang="en-US" sz="1350" dirty="0" err="1" smtClean="0"/>
              <a:t>Lastname</a:t>
            </a:r>
            <a:r>
              <a:rPr lang="en-US" sz="1350" dirty="0" smtClean="0"/>
              <a:t> | Job Title</a:t>
            </a:r>
          </a:p>
          <a:p>
            <a:r>
              <a:rPr lang="en-US" sz="1350" dirty="0" smtClean="0"/>
              <a:t>Date</a:t>
            </a:r>
            <a:endParaRPr lang="en-US" dirty="0"/>
          </a:p>
        </p:txBody>
      </p:sp>
      <p:pic>
        <p:nvPicPr>
          <p:cNvPr id="4" name="MN.IT Services Logo" descr="Minnesota Department of Health"/>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915" y="5964409"/>
            <a:ext cx="2226627" cy="424119"/>
          </a:xfrm>
          <a:prstGeom prst="rect">
            <a:avLst/>
          </a:prstGeom>
        </p:spPr>
      </p:pic>
      <p:sp>
        <p:nvSpPr>
          <p:cNvPr id="9" name="Footer Placeholder 4"/>
          <p:cNvSpPr>
            <a:spLocks noGrp="1"/>
          </p:cNvSpPr>
          <p:nvPr>
            <p:ph type="ftr" sz="quarter" idx="3"/>
          </p:nvPr>
        </p:nvSpPr>
        <p:spPr>
          <a:xfrm>
            <a:off x="4690171" y="6138333"/>
            <a:ext cx="4190735" cy="365125"/>
          </a:xfrm>
          <a:prstGeom prst="rect">
            <a:avLst/>
          </a:prstGeom>
        </p:spPr>
        <p:txBody>
          <a:bodyPr anchor="b"/>
          <a:lstStyle>
            <a:lvl1pPr algn="r">
              <a:defRPr sz="900">
                <a:solidFill>
                  <a:schemeClr val="tx2"/>
                </a:solidFill>
              </a:defRPr>
            </a:lvl1pPr>
          </a:lstStyle>
          <a:p>
            <a:endParaRPr lang="en-US"/>
          </a:p>
        </p:txBody>
      </p:sp>
      <p:sp>
        <p:nvSpPr>
          <p:cNvPr id="6" name="Picture Placeholder 5"/>
          <p:cNvSpPr>
            <a:spLocks noGrp="1"/>
          </p:cNvSpPr>
          <p:nvPr>
            <p:ph type="pic" sz="quarter" idx="17"/>
          </p:nvPr>
        </p:nvSpPr>
        <p:spPr>
          <a:xfrm>
            <a:off x="0" y="0"/>
            <a:ext cx="9144000" cy="3380732"/>
          </a:xfrm>
        </p:spPr>
        <p:txBody>
          <a:bodyPr/>
          <a:lstStyle/>
          <a:p>
            <a:r>
              <a:rPr lang="en-US" smtClean="0"/>
              <a:t>Click icon to add picture</a:t>
            </a:r>
            <a:endParaRPr lang="en-US" dirty="0"/>
          </a:p>
        </p:txBody>
      </p:sp>
    </p:spTree>
    <p:extLst>
      <p:ext uri="{BB962C8B-B14F-4D97-AF65-F5344CB8AC3E}">
        <p14:creationId xmlns:p14="http://schemas.microsoft.com/office/powerpoint/2010/main" val="3915772898"/>
      </p:ext>
    </p:extLst>
  </p:cSld>
  <p:clrMapOvr>
    <a:masterClrMapping/>
  </p:clrMapOvr>
  <p:timing>
    <p:tnLst>
      <p:par>
        <p:cTn id="1" dur="indefinite" restart="never" nodeType="tmRoot"/>
      </p:par>
    </p:tnLst>
  </p:timing>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bg>
      <p:bgPr>
        <a:solidFill>
          <a:srgbClr val="E8E8E8"/>
        </a:solidFill>
        <a:effectLst/>
      </p:bgPr>
    </p:bg>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Agenda</a:t>
            </a:r>
            <a:endParaRPr lang="en-US" dirty="0"/>
          </a:p>
        </p:txBody>
      </p:sp>
      <p:sp>
        <p:nvSpPr>
          <p:cNvPr id="12" name="Table Placeholder 9"/>
          <p:cNvSpPr>
            <a:spLocks noGrp="1"/>
          </p:cNvSpPr>
          <p:nvPr>
            <p:ph type="tbl" sz="quarter" idx="13"/>
          </p:nvPr>
        </p:nvSpPr>
        <p:spPr>
          <a:xfrm>
            <a:off x="628650" y="1335089"/>
            <a:ext cx="7886700" cy="4841875"/>
          </a:xfrm>
        </p:spPr>
        <p:txBody>
          <a:bodyPr/>
          <a:lstStyle/>
          <a:p>
            <a:r>
              <a:rPr lang="en-US" smtClean="0"/>
              <a:t>Click icon to add table</a:t>
            </a:r>
            <a:endParaRPr lang="en-US"/>
          </a:p>
        </p:txBody>
      </p:sp>
      <p:sp>
        <p:nvSpPr>
          <p:cNvPr id="4" name="Date Placeholder 3"/>
          <p:cNvSpPr>
            <a:spLocks noGrp="1"/>
          </p:cNvSpPr>
          <p:nvPr>
            <p:ph type="dt" sz="half" idx="10"/>
          </p:nvPr>
        </p:nvSpPr>
        <p:spPr/>
        <p:txBody>
          <a:bodyPr/>
          <a:lstStyle/>
          <a:p>
            <a:fld id="{C0E04943-3CBC-41E2-BAA2-4B0A0F908CF1}" type="datetime1">
              <a:rPr lang="en-US" smtClean="0"/>
              <a:t>4/18/2018</a:t>
            </a:fld>
            <a:endParaRPr lang="en-US"/>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AD579F89-F9D2-443A-AAE2-15134F68DCF9}" type="slidenum">
              <a:rPr lang="en-US" smtClean="0"/>
              <a:t>‹#›</a:t>
            </a:fld>
            <a:endParaRPr lang="en-US"/>
          </a:p>
        </p:txBody>
      </p:sp>
      <p:sp>
        <p:nvSpPr>
          <p:cNvPr id="9" name="Rectangle 8"/>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612900621"/>
      </p:ext>
    </p:extLst>
  </p:cSld>
  <p:clrMapOvr>
    <a:masterClrMapping/>
  </p:clrMapOvr>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4188565"/>
            <a:ext cx="9144000" cy="1199223"/>
          </a:xfrm>
          <a:solidFill>
            <a:schemeClr val="accent1"/>
          </a:solidFill>
        </p:spPr>
        <p:txBody>
          <a:bodyPr anchor="ctr">
            <a:normAutofit/>
          </a:bodyPr>
          <a:lstStyle>
            <a:lvl1pPr algn="ctr">
              <a:defRPr sz="2700">
                <a:solidFill>
                  <a:schemeClr val="bg1"/>
                </a:solidFill>
              </a:defRPr>
            </a:lvl1pPr>
          </a:lstStyle>
          <a:p>
            <a:r>
              <a:rPr lang="en-US" dirty="0" smtClean="0"/>
              <a:t>Click to edit section title</a:t>
            </a:r>
            <a:endParaRPr lang="en-US" dirty="0"/>
          </a:p>
        </p:txBody>
      </p:sp>
      <p:sp>
        <p:nvSpPr>
          <p:cNvPr id="3" name="Rectangle 2"/>
          <p:cNvSpPr/>
          <p:nvPr/>
        </p:nvSpPr>
        <p:spPr>
          <a:xfrm>
            <a:off x="0" y="5387787"/>
            <a:ext cx="9144000" cy="1470213"/>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noFill/>
              </a:ln>
            </a:endParaRPr>
          </a:p>
        </p:txBody>
      </p:sp>
      <p:sp>
        <p:nvSpPr>
          <p:cNvPr id="12" name="Text Placeholder 10"/>
          <p:cNvSpPr>
            <a:spLocks noGrp="1"/>
          </p:cNvSpPr>
          <p:nvPr>
            <p:ph type="body" sz="quarter" idx="14" hasCustomPrompt="1"/>
          </p:nvPr>
        </p:nvSpPr>
        <p:spPr>
          <a:xfrm>
            <a:off x="2101851" y="5644884"/>
            <a:ext cx="4940300" cy="440970"/>
          </a:xfrm>
        </p:spPr>
        <p:txBody>
          <a:bodyPr>
            <a:normAutofit/>
          </a:bodyPr>
          <a:lstStyle>
            <a:lvl1pPr marL="0" indent="0" algn="ctr">
              <a:buNone/>
              <a:defRPr sz="1350" baseline="0"/>
            </a:lvl1pPr>
          </a:lstStyle>
          <a:p>
            <a:r>
              <a:rPr lang="en-US" sz="1350" dirty="0" err="1" smtClean="0"/>
              <a:t>Firstname</a:t>
            </a:r>
            <a:r>
              <a:rPr lang="en-US" sz="1350" dirty="0" smtClean="0"/>
              <a:t> </a:t>
            </a:r>
            <a:r>
              <a:rPr lang="en-US" sz="1350" dirty="0" err="1" smtClean="0"/>
              <a:t>Lastname</a:t>
            </a:r>
            <a:r>
              <a:rPr lang="en-US" sz="1350" dirty="0" smtClean="0"/>
              <a:t> | Job Title</a:t>
            </a:r>
          </a:p>
        </p:txBody>
      </p:sp>
      <p:sp>
        <p:nvSpPr>
          <p:cNvPr id="11" name="Picture Placeholder 2"/>
          <p:cNvSpPr>
            <a:spLocks noGrp="1"/>
          </p:cNvSpPr>
          <p:nvPr>
            <p:ph type="pic" sz="quarter" idx="13" hasCustomPrompt="1"/>
          </p:nvPr>
        </p:nvSpPr>
        <p:spPr>
          <a:xfrm>
            <a:off x="0" y="1789113"/>
            <a:ext cx="9144000" cy="2298700"/>
          </a:xfrm>
        </p:spPr>
        <p:txBody>
          <a:bodyPr/>
          <a:lstStyle/>
          <a:p>
            <a:r>
              <a:rPr lang="en-US" dirty="0" smtClean="0"/>
              <a:t>Click Icon to add picture</a:t>
            </a:r>
            <a:endParaRPr lang="en-US" dirty="0"/>
          </a:p>
        </p:txBody>
      </p:sp>
      <p:sp>
        <p:nvSpPr>
          <p:cNvPr id="18" name="Date Placeholder 17"/>
          <p:cNvSpPr>
            <a:spLocks noGrp="1"/>
          </p:cNvSpPr>
          <p:nvPr>
            <p:ph type="dt" sz="half" idx="15"/>
          </p:nvPr>
        </p:nvSpPr>
        <p:spPr/>
        <p:txBody>
          <a:bodyPr/>
          <a:lstStyle/>
          <a:p>
            <a:fld id="{C0E04943-3CBC-41E2-BAA2-4B0A0F908CF1}" type="datetime1">
              <a:rPr lang="en-US" smtClean="0"/>
              <a:t>4/18/2018</a:t>
            </a:fld>
            <a:endParaRPr lang="en-US"/>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9" name="Slide Number Placeholder 18"/>
          <p:cNvSpPr>
            <a:spLocks noGrp="1"/>
          </p:cNvSpPr>
          <p:nvPr>
            <p:ph type="sldNum" sz="quarter" idx="16"/>
          </p:nvPr>
        </p:nvSpPr>
        <p:spPr/>
        <p:txBody>
          <a:bodyPr/>
          <a:lstStyle/>
          <a:p>
            <a:fld id="{AD579F89-F9D2-443A-AAE2-15134F68DCF9}" type="slidenum">
              <a:rPr lang="en-US" smtClean="0"/>
              <a:t>‹#›</a:t>
            </a:fld>
            <a:endParaRPr lang="en-US"/>
          </a:p>
        </p:txBody>
      </p:sp>
      <p:pic>
        <p:nvPicPr>
          <p:cNvPr id="14" name="MN.IT Services Logo" descr="Minnesota Department of Health"/>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006" y="318902"/>
            <a:ext cx="2226627" cy="424119"/>
          </a:xfrm>
          <a:prstGeom prst="rect">
            <a:avLst/>
          </a:prstGeom>
        </p:spPr>
      </p:pic>
    </p:spTree>
    <p:extLst>
      <p:ext uri="{BB962C8B-B14F-4D97-AF65-F5344CB8AC3E}">
        <p14:creationId xmlns:p14="http://schemas.microsoft.com/office/powerpoint/2010/main" val="3252690607"/>
      </p:ext>
    </p:extLst>
  </p:cSld>
  <p:clrMapOvr>
    <a:masterClrMapping/>
  </p:clrMapOvr>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p:txBody>
          <a:bodyPr/>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E04943-3CBC-41E2-BAA2-4B0A0F908CF1}" type="datetime1">
              <a:rPr lang="en-US" smtClean="0"/>
              <a:t>4/18/2018</a:t>
            </a:fld>
            <a:endParaRPr lang="en-US"/>
          </a:p>
        </p:txBody>
      </p:sp>
      <p:sp>
        <p:nvSpPr>
          <p:cNvPr id="1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AD579F89-F9D2-443A-AAE2-15134F68DCF9}" type="slidenum">
              <a:rPr lang="en-US" smtClean="0"/>
              <a:t>‹#›</a:t>
            </a:fld>
            <a:endParaRPr lang="en-US"/>
          </a:p>
        </p:txBody>
      </p:sp>
      <p:sp>
        <p:nvSpPr>
          <p:cNvPr id="8" name="Rectangle 7"/>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31835385"/>
      </p:ext>
    </p:extLst>
  </p:cSld>
  <p:clrMapOvr>
    <a:masterClrMapping/>
  </p:clrMapOvr>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Split White BG)">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0E04943-3CBC-41E2-BAA2-4B0A0F908CF1}" type="datetime1">
              <a:rPr lang="en-US" smtClean="0"/>
              <a:t>4/18/2018</a:t>
            </a:fld>
            <a:endParaRPr lang="en-US"/>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7" name="Slide Number Placeholder 6"/>
          <p:cNvSpPr>
            <a:spLocks noGrp="1"/>
          </p:cNvSpPr>
          <p:nvPr>
            <p:ph type="sldNum" sz="quarter" idx="12"/>
          </p:nvPr>
        </p:nvSpPr>
        <p:spPr/>
        <p:txBody>
          <a:bodyPr/>
          <a:lstStyle/>
          <a:p>
            <a:fld id="{AD579F89-F9D2-443A-AAE2-15134F68DCF9}" type="slidenum">
              <a:rPr lang="en-US" smtClean="0"/>
              <a:t>‹#›</a:t>
            </a:fld>
            <a:endParaRPr lang="en-US"/>
          </a:p>
        </p:txBody>
      </p:sp>
      <p:sp>
        <p:nvSpPr>
          <p:cNvPr id="10" name="Rectangle 9"/>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2"/>
              </a:solidFill>
            </a:endParaRPr>
          </a:p>
        </p:txBody>
      </p:sp>
    </p:spTree>
    <p:extLst>
      <p:ext uri="{BB962C8B-B14F-4D97-AF65-F5344CB8AC3E}">
        <p14:creationId xmlns:p14="http://schemas.microsoft.com/office/powerpoint/2010/main" val="2601018180"/>
      </p:ext>
    </p:extLst>
  </p:cSld>
  <p:clrMapOvr>
    <a:masterClrMapping/>
  </p:clrMapOvr>
  <p:timing>
    <p:tnLst>
      <p:par>
        <p:cTn id="1" dur="indefinite" restart="never" nodeType="tmRoot"/>
      </p:par>
    </p:tnLst>
  </p:timing>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Boxed)">
    <p:bg>
      <p:bgPr>
        <a:solidFill>
          <a:srgbClr val="E8E8E8"/>
        </a:solidFill>
        <a:effectLst/>
      </p:bgPr>
    </p:bg>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3" name="Content Placeholder 2"/>
          <p:cNvSpPr>
            <a:spLocks noGrp="1"/>
          </p:cNvSpPr>
          <p:nvPr>
            <p:ph idx="1"/>
          </p:nvPr>
        </p:nvSpPr>
        <p:spPr>
          <a:xfrm>
            <a:off x="628650" y="1335281"/>
            <a:ext cx="7886700" cy="4841682"/>
          </a:xfrm>
          <a:solidFill>
            <a:schemeClr val="bg1"/>
          </a:solidFill>
        </p:spPr>
        <p:txBody>
          <a:bodyPr lIns="228600" tIns="548640" rIns="274320"/>
          <a:lstStyle>
            <a:lvl1pPr marL="257175" indent="-257175">
              <a:lnSpc>
                <a:spcPct val="100000"/>
              </a:lnSpc>
              <a:spcAft>
                <a:spcPts val="750"/>
              </a:spcAft>
              <a:buClr>
                <a:schemeClr val="accent1"/>
              </a:buClr>
              <a:buFont typeface="Arial" panose="020B0604020202020204" pitchFamily="34" charset="0"/>
              <a:buChar char="•"/>
              <a:defRPr sz="1875"/>
            </a:lvl1pPr>
            <a:lvl2pPr marL="600075" indent="-257175">
              <a:lnSpc>
                <a:spcPct val="100000"/>
              </a:lnSpc>
              <a:spcAft>
                <a:spcPts val="750"/>
              </a:spcAft>
              <a:buClr>
                <a:schemeClr val="accent1"/>
              </a:buClr>
              <a:buFont typeface="Arial" panose="020B0604020202020204" pitchFamily="34" charset="0"/>
              <a:buChar char="•"/>
              <a:defRPr sz="1575"/>
            </a:lvl2pPr>
            <a:lvl3pPr marL="900113" indent="-214313">
              <a:lnSpc>
                <a:spcPct val="100000"/>
              </a:lnSpc>
              <a:spcAft>
                <a:spcPts val="750"/>
              </a:spcAft>
              <a:buClr>
                <a:schemeClr val="accent1"/>
              </a:buClr>
              <a:buFont typeface="Arial" panose="020B0604020202020204" pitchFamily="34" charset="0"/>
              <a:buChar char="•"/>
              <a:defRPr sz="1275"/>
            </a:lvl3pPr>
            <a:lvl4pPr marL="1243013" indent="-214313">
              <a:lnSpc>
                <a:spcPct val="100000"/>
              </a:lnSpc>
              <a:spcAft>
                <a:spcPts val="750"/>
              </a:spcAft>
              <a:buClr>
                <a:schemeClr val="accent1"/>
              </a:buClr>
              <a:buFont typeface="Arial" panose="020B0604020202020204" pitchFamily="34" charset="0"/>
              <a:buChar char="•"/>
              <a:defRPr sz="1275"/>
            </a:lvl4pPr>
            <a:lvl5pPr marL="1585913" indent="-214313">
              <a:lnSpc>
                <a:spcPct val="100000"/>
              </a:lnSpc>
              <a:spcAft>
                <a:spcPts val="750"/>
              </a:spcAft>
              <a:buClr>
                <a:schemeClr val="accent1"/>
              </a:buClr>
              <a:buFont typeface="Arial" panose="020B0604020202020204" pitchFamily="34" charset="0"/>
              <a:buChar char="•"/>
              <a:defRPr sz="1275"/>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E04943-3CBC-41E2-BAA2-4B0A0F908CF1}" type="datetime1">
              <a:rPr lang="en-US" smtClean="0"/>
              <a:t>4/18/2018</a:t>
            </a:fld>
            <a:endParaRPr lang="en-US"/>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AD579F89-F9D2-443A-AAE2-15134F68DCF9}" type="slidenum">
              <a:rPr lang="en-US" smtClean="0"/>
              <a:t>‹#›</a:t>
            </a:fld>
            <a:endParaRPr lang="en-US"/>
          </a:p>
        </p:txBody>
      </p:sp>
      <p:sp>
        <p:nvSpPr>
          <p:cNvPr id="9" name="Rectangle 8"/>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804037523"/>
      </p:ext>
    </p:extLst>
  </p:cSld>
  <p:clrMapOvr>
    <a:masterClrMapping/>
  </p:clrMapOvr>
  <p:timing>
    <p:tnLst>
      <p:par>
        <p:cT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Split Boxed)">
    <p:bg>
      <p:bgPr>
        <a:solidFill>
          <a:srgbClr val="E8E8E8"/>
        </a:solidFill>
        <a:effectLst/>
      </p:bgPr>
    </p:bg>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3" name="Content Placeholder 2"/>
          <p:cNvSpPr>
            <a:spLocks noGrp="1"/>
          </p:cNvSpPr>
          <p:nvPr>
            <p:ph sz="half" idx="1"/>
          </p:nvPr>
        </p:nvSpPr>
        <p:spPr>
          <a:xfrm>
            <a:off x="628650" y="1594625"/>
            <a:ext cx="3886200" cy="4582339"/>
          </a:xfrm>
          <a:solidFill>
            <a:schemeClr val="bg1"/>
          </a:solidFill>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594625"/>
            <a:ext cx="3886200" cy="4582339"/>
          </a:xfrm>
          <a:solidFill>
            <a:schemeClr val="bg1"/>
          </a:solidFill>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0E04943-3CBC-41E2-BAA2-4B0A0F908CF1}" type="datetime1">
              <a:rPr lang="en-US" smtClean="0"/>
              <a:t>4/18/2018</a:t>
            </a:fld>
            <a:endParaRPr lang="en-US"/>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7" name="Slide Number Placeholder 6"/>
          <p:cNvSpPr>
            <a:spLocks noGrp="1"/>
          </p:cNvSpPr>
          <p:nvPr>
            <p:ph type="sldNum" sz="quarter" idx="12"/>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2454633895"/>
      </p:ext>
    </p:extLst>
  </p:cSld>
  <p:clrMapOvr>
    <a:masterClrMapping/>
  </p:clrMapOvr>
  <p:timing>
    <p:tnLst>
      <p:par>
        <p:cTn id="1" dur="indefinite" restart="never" nodeType="tmRoot"/>
      </p:par>
    </p:tnLst>
  </p:timing>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ck Overlay, Gray Title">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9144000" cy="5638802"/>
          </a:xfrm>
        </p:spPr>
        <p:txBody>
          <a:bodyPr/>
          <a:lstStyle/>
          <a:p>
            <a:r>
              <a:rPr lang="en-US" dirty="0" smtClean="0"/>
              <a:t>Click Icon to add picture</a:t>
            </a:r>
            <a:endParaRPr lang="en-US" dirty="0"/>
          </a:p>
        </p:txBody>
      </p:sp>
      <p:sp>
        <p:nvSpPr>
          <p:cNvPr id="10" name="Content Placeholder 2"/>
          <p:cNvSpPr>
            <a:spLocks noGrp="1"/>
          </p:cNvSpPr>
          <p:nvPr>
            <p:ph idx="1"/>
          </p:nvPr>
        </p:nvSpPr>
        <p:spPr>
          <a:xfrm>
            <a:off x="0" y="2609242"/>
            <a:ext cx="4262718" cy="2858714"/>
          </a:xfrm>
          <a:solidFill>
            <a:schemeClr val="tx1">
              <a:alpha val="88000"/>
            </a:schemeClr>
          </a:solidFill>
        </p:spPr>
        <p:txBody>
          <a:bodyPr rIns="274320" anchor="ctr"/>
          <a:lstStyle>
            <a:lvl1pPr marL="514350" indent="-171450">
              <a:lnSpc>
                <a:spcPct val="100000"/>
              </a:lnSpc>
              <a:spcBef>
                <a:spcPts val="0"/>
              </a:spcBef>
              <a:buClr>
                <a:schemeClr val="accent2"/>
              </a:buClr>
              <a:defRPr sz="1875">
                <a:solidFill>
                  <a:schemeClr val="bg1"/>
                </a:solidFill>
              </a:defRPr>
            </a:lvl1pPr>
            <a:lvl2pPr marL="857250" indent="-171450">
              <a:lnSpc>
                <a:spcPct val="100000"/>
              </a:lnSpc>
              <a:buClr>
                <a:schemeClr val="accent2"/>
              </a:buClr>
              <a:defRPr sz="1575">
                <a:solidFill>
                  <a:schemeClr val="bg1"/>
                </a:solidFill>
              </a:defRPr>
            </a:lvl2pPr>
            <a:lvl3pPr marL="1200150" indent="-171450">
              <a:lnSpc>
                <a:spcPct val="100000"/>
              </a:lnSpc>
              <a:buClr>
                <a:schemeClr val="accent2"/>
              </a:buClr>
              <a:defRPr sz="1275">
                <a:solidFill>
                  <a:schemeClr val="bg1"/>
                </a:solidFill>
              </a:defRPr>
            </a:lvl3pPr>
            <a:lvl4pPr marL="1543050" indent="-171450">
              <a:lnSpc>
                <a:spcPct val="100000"/>
              </a:lnSpc>
              <a:buClr>
                <a:schemeClr val="accent2"/>
              </a:buClr>
              <a:defRPr sz="1275">
                <a:solidFill>
                  <a:schemeClr val="bg1"/>
                </a:solidFill>
              </a:defRPr>
            </a:lvl4pPr>
            <a:lvl5pPr marL="1885950" indent="-171450">
              <a:lnSpc>
                <a:spcPct val="100000"/>
              </a:lnSpc>
              <a:buClr>
                <a:schemeClr val="accent2"/>
              </a:buClr>
              <a:defRPr sz="1275">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E04943-3CBC-41E2-BAA2-4B0A0F908CF1}" type="datetime1">
              <a:rPr lang="en-US" smtClean="0"/>
              <a:t>4/18/2018</a:t>
            </a:fld>
            <a:endParaRPr lang="en-US"/>
          </a:p>
        </p:txBody>
      </p:sp>
      <p:sp>
        <p:nvSpPr>
          <p:cNvPr id="13"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1078298640"/>
      </p:ext>
    </p:extLst>
  </p:cSld>
  <p:clrMapOvr>
    <a:masterClrMapping/>
  </p:clrMapOvr>
  <p:timing>
    <p:tnLst>
      <p:par>
        <p:cTn id="1" dur="indefinite" restart="never" nodeType="tmRoot"/>
      </p:par>
    </p:tnLst>
  </p:timing>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ck Overlay, White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smtClean="0"/>
              <a:t>Click to edit title</a:t>
            </a:r>
            <a:endParaRPr lang="en-US" dirty="0"/>
          </a:p>
        </p:txBody>
      </p:sp>
      <p:sp>
        <p:nvSpPr>
          <p:cNvPr id="9" name="Picture Placeholder 12"/>
          <p:cNvSpPr>
            <a:spLocks noGrp="1"/>
          </p:cNvSpPr>
          <p:nvPr>
            <p:ph type="pic" sz="quarter" idx="13" hasCustomPrompt="1"/>
          </p:nvPr>
        </p:nvSpPr>
        <p:spPr>
          <a:xfrm>
            <a:off x="0" y="1219198"/>
            <a:ext cx="9144000" cy="5638802"/>
          </a:xfrm>
        </p:spPr>
        <p:txBody>
          <a:bodyPr/>
          <a:lstStyle>
            <a:lvl1pPr>
              <a:defRPr baseline="0"/>
            </a:lvl1pPr>
          </a:lstStyle>
          <a:p>
            <a:r>
              <a:rPr lang="en-US" dirty="0" smtClean="0"/>
              <a:t>Click Icon to add picture</a:t>
            </a:r>
            <a:endParaRPr lang="en-US" dirty="0"/>
          </a:p>
        </p:txBody>
      </p:sp>
      <p:sp>
        <p:nvSpPr>
          <p:cNvPr id="10" name="Content Placeholder 2"/>
          <p:cNvSpPr>
            <a:spLocks noGrp="1"/>
          </p:cNvSpPr>
          <p:nvPr>
            <p:ph idx="1"/>
          </p:nvPr>
        </p:nvSpPr>
        <p:spPr>
          <a:xfrm>
            <a:off x="0" y="2609242"/>
            <a:ext cx="4262718" cy="2858714"/>
          </a:xfrm>
          <a:solidFill>
            <a:schemeClr val="tx1">
              <a:alpha val="88000"/>
            </a:schemeClr>
          </a:solidFill>
        </p:spPr>
        <p:txBody>
          <a:bodyPr rIns="274320" anchor="ctr"/>
          <a:lstStyle>
            <a:lvl1pPr marL="514350" indent="-171450">
              <a:lnSpc>
                <a:spcPct val="100000"/>
              </a:lnSpc>
              <a:spcBef>
                <a:spcPts val="0"/>
              </a:spcBef>
              <a:buClr>
                <a:schemeClr val="accent2"/>
              </a:buClr>
              <a:defRPr>
                <a:solidFill>
                  <a:schemeClr val="bg1"/>
                </a:solidFill>
              </a:defRPr>
            </a:lvl1pPr>
            <a:lvl2pPr marL="857250" indent="-171450">
              <a:lnSpc>
                <a:spcPct val="100000"/>
              </a:lnSpc>
              <a:buClr>
                <a:schemeClr val="accent2"/>
              </a:buClr>
              <a:defRPr>
                <a:solidFill>
                  <a:schemeClr val="bg1"/>
                </a:solidFill>
              </a:defRPr>
            </a:lvl2pPr>
            <a:lvl3pPr marL="1200150" indent="-171450">
              <a:lnSpc>
                <a:spcPct val="100000"/>
              </a:lnSpc>
              <a:buClr>
                <a:schemeClr val="accent2"/>
              </a:buClr>
              <a:defRPr>
                <a:solidFill>
                  <a:schemeClr val="bg1"/>
                </a:solidFill>
              </a:defRPr>
            </a:lvl3pPr>
            <a:lvl4pPr marL="1543050" indent="-171450">
              <a:lnSpc>
                <a:spcPct val="100000"/>
              </a:lnSpc>
              <a:buClr>
                <a:schemeClr val="accent2"/>
              </a:buClr>
              <a:defRPr>
                <a:solidFill>
                  <a:schemeClr val="bg1"/>
                </a:solidFill>
              </a:defRPr>
            </a:lvl4pPr>
            <a:lvl5pPr marL="1885950" indent="-171450">
              <a:lnSpc>
                <a:spcPct val="100000"/>
              </a:lnSpc>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E04943-3CBC-41E2-BAA2-4B0A0F908CF1}" type="datetime1">
              <a:rPr lang="en-US" smtClean="0"/>
              <a:t>4/18/2018</a:t>
            </a:fld>
            <a:endParaRPr lang="en-US"/>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4053792260"/>
      </p:ext>
    </p:extLst>
  </p:cSld>
  <p:clrMapOvr>
    <a:masterClrMapping/>
  </p:clrMapOvr>
  <p:timing>
    <p:tnLst>
      <p:par>
        <p:cTn id="1" dur="indefinite" restart="never" nodeType="tmRoot"/>
      </p:par>
    </p:tnLst>
  </p:timing>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Solid White)">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0" y="6356351"/>
            <a:ext cx="1018943" cy="365125"/>
          </a:xfrm>
        </p:spPr>
        <p:txBody>
          <a:bodyPr/>
          <a:lstStyle/>
          <a:p>
            <a:fld id="{C0E04943-3CBC-41E2-BAA2-4B0A0F908CF1}" type="datetime1">
              <a:rPr lang="en-US" smtClean="0"/>
              <a:t>4/18/2018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663175311"/>
      </p:ext>
    </p:extLst>
  </p:cSld>
  <p:clrMapOvr>
    <a:masterClrMapping/>
  </p:clrMapOvr>
  <p:timing>
    <p:tnLst>
      <p:par>
        <p:cTn id="1" dur="indefinite" restart="never" nodeType="tmRoot"/>
      </p:par>
    </p:tnLst>
  </p:timing>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4/18/2018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4143198339"/>
      </p:ext>
    </p:extLst>
  </p:cSld>
  <p:clrMapOvr>
    <a:masterClrMapping/>
  </p:clrMapOvr>
  <p:timing>
    <p:tnLst>
      <p:par>
        <p:cTn id="1" dur="indefinite" restart="never" nodeType="tmRoot"/>
      </p:par>
    </p:tnLst>
  </p:timing>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4/18/2018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3667129829"/>
      </p:ext>
    </p:extLst>
  </p:cSld>
  <p:clrMapOvr>
    <a:masterClrMapping/>
  </p:clrMapOvr>
  <p:timing>
    <p:tnLst>
      <p:par>
        <p:cTn id="1" dur="indefinite" restart="never" nodeType="tmRoot"/>
      </p:par>
    </p:tnLst>
  </p:timing>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smtClean="0"/>
              <a:t>Click to edit title</a:t>
            </a:r>
            <a:endParaRPr lang="en-US" dirty="0"/>
          </a:p>
        </p:txBody>
      </p:sp>
      <p:sp>
        <p:nvSpPr>
          <p:cNvPr id="5" name="Content Placeholder 4"/>
          <p:cNvSpPr>
            <a:spLocks noGrp="1"/>
          </p:cNvSpPr>
          <p:nvPr>
            <p:ph sz="quarter" idx="10"/>
          </p:nvPr>
        </p:nvSpPr>
        <p:spPr>
          <a:xfrm>
            <a:off x="628650" y="1366346"/>
            <a:ext cx="7886700" cy="4788393"/>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fld id="{C0E04943-3CBC-41E2-BAA2-4B0A0F908CF1}" type="datetime1">
              <a:rPr lang="en-US" smtClean="0"/>
              <a:t>4/18/2018</a:t>
            </a:fld>
            <a:endParaRPr lang="en-US"/>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0"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1154224205"/>
      </p:ext>
    </p:extLst>
  </p:cSld>
  <p:clrMapOvr>
    <a:masterClrMapping/>
  </p:clrMapOvr>
  <p:timing>
    <p:tnLst>
      <p:par>
        <p:cTn id="1" dur="indefinite" restart="never" nodeType="tmRoot"/>
      </p:par>
    </p:tnLst>
  </p:timing>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smtClean="0"/>
              <a:t>Click to edit title</a:t>
            </a:r>
            <a:endParaRPr lang="en-US" dirty="0"/>
          </a:p>
        </p:txBody>
      </p:sp>
      <p:sp>
        <p:nvSpPr>
          <p:cNvPr id="11" name="Content Placeholder 4"/>
          <p:cNvSpPr>
            <a:spLocks noGrp="1"/>
          </p:cNvSpPr>
          <p:nvPr>
            <p:ph sz="quarter" idx="10"/>
          </p:nvPr>
        </p:nvSpPr>
        <p:spPr>
          <a:xfrm>
            <a:off x="628650"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r>
              <a:rPr lang="en-US" smtClean="0"/>
              <a:t>Click icon to add picture</a:t>
            </a:r>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4/18/2018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1737823316"/>
      </p:ext>
    </p:extLst>
  </p:cSld>
  <p:clrMapOvr>
    <a:masterClrMapping/>
  </p:clrMapOvr>
  <p:timing>
    <p:tnLst>
      <p:par>
        <p:cTn id="1" dur="indefinite" restart="never" nodeType="tmRoot"/>
      </p:par>
    </p:tnLst>
  </p:timing>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smtClean="0"/>
              <a:t>Click to edit title</a:t>
            </a:r>
            <a:endParaRPr lang="en-US" dirty="0"/>
          </a:p>
        </p:txBody>
      </p:sp>
      <p:sp>
        <p:nvSpPr>
          <p:cNvPr id="10" name="Content Placeholder 4"/>
          <p:cNvSpPr>
            <a:spLocks noGrp="1"/>
          </p:cNvSpPr>
          <p:nvPr>
            <p:ph sz="quarter" idx="10"/>
          </p:nvPr>
        </p:nvSpPr>
        <p:spPr>
          <a:xfrm>
            <a:off x="628650" y="1366346"/>
            <a:ext cx="4676215" cy="478839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Picture Placeholder 2"/>
          <p:cNvSpPr>
            <a:spLocks noGrp="1"/>
          </p:cNvSpPr>
          <p:nvPr>
            <p:ph type="pic" sz="quarter" idx="13"/>
          </p:nvPr>
        </p:nvSpPr>
        <p:spPr>
          <a:xfrm>
            <a:off x="5740174" y="1364826"/>
            <a:ext cx="3403826" cy="4538434"/>
          </a:xfrm>
        </p:spPr>
        <p:txBody>
          <a:bodyPr/>
          <a:lstStyle>
            <a:lvl1pPr>
              <a:buClr>
                <a:schemeClr val="accent2"/>
              </a:buClr>
              <a:defRPr>
                <a:solidFill>
                  <a:schemeClr val="bg1"/>
                </a:solidFill>
              </a:defRPr>
            </a:lvl1pPr>
          </a:lstStyle>
          <a:p>
            <a:r>
              <a:rPr lang="en-US" smtClean="0"/>
              <a:t>Click icon to add picture</a:t>
            </a:r>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4/18/2018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1545732508"/>
      </p:ext>
    </p:extLst>
  </p:cSld>
  <p:clrMapOvr>
    <a:masterClrMapping/>
  </p:clrMapOvr>
  <p:timing>
    <p:tnLst>
      <p:par>
        <p:cTn id="1" dur="indefinite" restart="never" nodeType="tmRoot"/>
      </p:par>
    </p:tnLst>
  </p:timing>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Title and Content (Solid Lt Gray)">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smtClean="0"/>
              <a:t>Click to edit title</a:t>
            </a:r>
            <a:endParaRPr lang="en-US" dirty="0"/>
          </a:p>
        </p:txBody>
      </p:sp>
      <p:sp>
        <p:nvSpPr>
          <p:cNvPr id="7" name="Content Placeholder 4"/>
          <p:cNvSpPr>
            <a:spLocks noGrp="1"/>
          </p:cNvSpPr>
          <p:nvPr>
            <p:ph sz="quarter" idx="10"/>
          </p:nvPr>
        </p:nvSpPr>
        <p:spPr>
          <a:xfrm>
            <a:off x="628650" y="1366346"/>
            <a:ext cx="4676215" cy="4788393"/>
          </a:xfr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Picture Placeholder 2"/>
          <p:cNvSpPr>
            <a:spLocks noGrp="1"/>
          </p:cNvSpPr>
          <p:nvPr>
            <p:ph type="pic" sz="quarter" idx="13"/>
          </p:nvPr>
        </p:nvSpPr>
        <p:spPr>
          <a:xfrm>
            <a:off x="5740174" y="1364826"/>
            <a:ext cx="3403826" cy="4538434"/>
          </a:xfrm>
        </p:spPr>
        <p:txBody>
          <a:bodyPr/>
          <a:lstStyle>
            <a:lvl1pPr>
              <a:buClr>
                <a:schemeClr val="tx1"/>
              </a:buClr>
              <a:defRPr>
                <a:solidFill>
                  <a:schemeClr val="tx1"/>
                </a:solidFill>
              </a:defRPr>
            </a:lvl1pPr>
          </a:lstStyle>
          <a:p>
            <a:r>
              <a:rPr lang="en-US" smtClean="0"/>
              <a:t>Click icon to add picture</a:t>
            </a:r>
            <a:endParaRPr lang="en-US" dirty="0"/>
          </a:p>
        </p:txBody>
      </p:sp>
      <p:sp>
        <p:nvSpPr>
          <p:cNvPr id="9"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fld id="{C0E04943-3CBC-41E2-BAA2-4B0A0F908CF1}" type="datetime1">
              <a:rPr lang="en-US" smtClean="0"/>
              <a:t>4/18/2018</a:t>
            </a:fld>
            <a:endParaRPr lang="en-US"/>
          </a:p>
        </p:txBody>
      </p:sp>
      <p:sp>
        <p:nvSpPr>
          <p:cNvPr id="11"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0"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3779783708"/>
      </p:ext>
    </p:extLst>
  </p:cSld>
  <p:clrMapOvr>
    <a:masterClrMapping/>
  </p:clrMapOvr>
  <p:timing>
    <p:tnLst>
      <p:par>
        <p:cTn id="1" dur="indefinite" restart="never" nodeType="tmRoot"/>
      </p:par>
    </p:tnLst>
  </p:timing>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Page (4 Up)">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17" name="Rectangle 16"/>
          <p:cNvSpPr/>
          <p:nvPr/>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cture Placeholder 2"/>
          <p:cNvSpPr>
            <a:spLocks noGrp="1"/>
          </p:cNvSpPr>
          <p:nvPr>
            <p:ph type="pic" sz="quarter" idx="13" hasCustomPrompt="1"/>
          </p:nvPr>
        </p:nvSpPr>
        <p:spPr>
          <a:xfrm>
            <a:off x="604749" y="1981899"/>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436290"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2734632"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2566173"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4864515"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4696056" y="4345147"/>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4" name="Picture Placeholder 2"/>
          <p:cNvSpPr>
            <a:spLocks noGrp="1"/>
          </p:cNvSpPr>
          <p:nvPr>
            <p:ph type="pic" sz="quarter" idx="20" hasCustomPrompt="1"/>
          </p:nvPr>
        </p:nvSpPr>
        <p:spPr>
          <a:xfrm>
            <a:off x="6994398" y="1967573"/>
            <a:ext cx="1571132" cy="2094842"/>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6825939" y="4341161"/>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3" name="Date Placeholder 2"/>
          <p:cNvSpPr>
            <a:spLocks noGrp="1"/>
          </p:cNvSpPr>
          <p:nvPr>
            <p:ph type="dt" sz="half" idx="10"/>
          </p:nvPr>
        </p:nvSpPr>
        <p:spPr/>
        <p:txBody>
          <a:bodyPr/>
          <a:lstStyle/>
          <a:p>
            <a:fld id="{C0E04943-3CBC-41E2-BAA2-4B0A0F908CF1}" type="datetime1">
              <a:rPr lang="en-US" smtClean="0"/>
              <a:t>4/18/2018</a:t>
            </a:fld>
            <a:endParaRPr lang="en-US"/>
          </a:p>
        </p:txBody>
      </p:sp>
      <p:sp>
        <p:nvSpPr>
          <p:cNvPr id="1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AD579F89-F9D2-443A-AAE2-15134F68DCF9}" type="slidenum">
              <a:rPr lang="en-US" smtClean="0"/>
              <a:t>‹#›</a:t>
            </a:fld>
            <a:endParaRPr lang="en-US"/>
          </a:p>
        </p:txBody>
      </p:sp>
      <p:sp>
        <p:nvSpPr>
          <p:cNvPr id="16" name="Rectangle 15"/>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808681662"/>
      </p:ext>
    </p:extLst>
  </p:cSld>
  <p:clrMapOvr>
    <a:masterClrMapping/>
  </p:clrMapOvr>
  <p:timing>
    <p:tnLst>
      <p:par>
        <p:cTn id="1" dur="indefinite" restart="never" nodeType="tmRoot"/>
      </p:par>
    </p:tnLst>
  </p:timing>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am Page (3 Up)">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17" name="Rectangle 16"/>
          <p:cNvSpPr/>
          <p:nvPr/>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cture Placeholder 2"/>
          <p:cNvSpPr>
            <a:spLocks noGrp="1"/>
          </p:cNvSpPr>
          <p:nvPr>
            <p:ph type="pic" sz="quarter" idx="13" hasCustomPrompt="1"/>
          </p:nvPr>
        </p:nvSpPr>
        <p:spPr>
          <a:xfrm>
            <a:off x="1179610" y="1964392"/>
            <a:ext cx="1749143" cy="2332190"/>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1101919"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0" name="Picture Placeholder 2"/>
          <p:cNvSpPr>
            <a:spLocks noGrp="1"/>
          </p:cNvSpPr>
          <p:nvPr>
            <p:ph type="pic" sz="quarter" idx="16" hasCustomPrompt="1"/>
          </p:nvPr>
        </p:nvSpPr>
        <p:spPr>
          <a:xfrm>
            <a:off x="3618406"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3534177"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12" name="Picture Placeholder 2"/>
          <p:cNvSpPr>
            <a:spLocks noGrp="1"/>
          </p:cNvSpPr>
          <p:nvPr>
            <p:ph type="pic" sz="quarter" idx="18" hasCustomPrompt="1"/>
          </p:nvPr>
        </p:nvSpPr>
        <p:spPr>
          <a:xfrm>
            <a:off x="6050663" y="1964392"/>
            <a:ext cx="1738398" cy="2317864"/>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5966434" y="4564988"/>
            <a:ext cx="1906858" cy="723900"/>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Job Title</a:t>
            </a:r>
            <a:endParaRPr lang="en-US" dirty="0"/>
          </a:p>
        </p:txBody>
      </p:sp>
      <p:sp>
        <p:nvSpPr>
          <p:cNvPr id="3" name="Date Placeholder 2"/>
          <p:cNvSpPr>
            <a:spLocks noGrp="1"/>
          </p:cNvSpPr>
          <p:nvPr>
            <p:ph type="dt" sz="half" idx="10"/>
          </p:nvPr>
        </p:nvSpPr>
        <p:spPr/>
        <p:txBody>
          <a:bodyPr/>
          <a:lstStyle/>
          <a:p>
            <a:fld id="{C0E04943-3CBC-41E2-BAA2-4B0A0F908CF1}" type="datetime1">
              <a:rPr lang="en-US" smtClean="0"/>
              <a:t>4/18/2018</a:t>
            </a:fld>
            <a:endParaRPr lang="en-US"/>
          </a:p>
        </p:txBody>
      </p:sp>
      <p:sp>
        <p:nvSpPr>
          <p:cNvPr id="1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AD579F89-F9D2-443A-AAE2-15134F68DCF9}" type="slidenum">
              <a:rPr lang="en-US" smtClean="0"/>
              <a:t>‹#›</a:t>
            </a:fld>
            <a:endParaRPr lang="en-US"/>
          </a:p>
        </p:txBody>
      </p:sp>
      <p:sp>
        <p:nvSpPr>
          <p:cNvPr id="16" name="Rectangle 15"/>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987408469"/>
      </p:ext>
    </p:extLst>
  </p:cSld>
  <p:clrMapOvr>
    <a:masterClrMapping/>
  </p:clrMapOvr>
  <p:timing>
    <p:tnLst>
      <p:par>
        <p:cTn id="1" dur="indefinite" restart="never" nodeType="tmRoot"/>
      </p:par>
    </p:tnLst>
  </p:timing>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am Page 4-Up White Vertical">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rgbClr val="003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6" name="Picture Placeholder 2"/>
          <p:cNvSpPr>
            <a:spLocks noGrp="1"/>
          </p:cNvSpPr>
          <p:nvPr>
            <p:ph type="pic" sz="quarter" idx="13" hasCustomPrompt="1"/>
          </p:nvPr>
        </p:nvSpPr>
        <p:spPr>
          <a:xfrm>
            <a:off x="604749" y="1981899"/>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7" name="Text Placeholder 3"/>
          <p:cNvSpPr>
            <a:spLocks noGrp="1"/>
          </p:cNvSpPr>
          <p:nvPr>
            <p:ph type="body" sz="quarter" idx="15" hasCustomPrompt="1"/>
          </p:nvPr>
        </p:nvSpPr>
        <p:spPr>
          <a:xfrm>
            <a:off x="436290" y="4345147"/>
            <a:ext cx="1906858" cy="1623853"/>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smtClean="0"/>
              <a:t>Click to edit text</a:t>
            </a:r>
            <a:endParaRPr lang="en-US" dirty="0"/>
          </a:p>
        </p:txBody>
      </p:sp>
      <p:sp>
        <p:nvSpPr>
          <p:cNvPr id="10" name="Picture Placeholder 2"/>
          <p:cNvSpPr>
            <a:spLocks noGrp="1"/>
          </p:cNvSpPr>
          <p:nvPr>
            <p:ph type="pic" sz="quarter" idx="16" hasCustomPrompt="1"/>
          </p:nvPr>
        </p:nvSpPr>
        <p:spPr>
          <a:xfrm>
            <a:off x="2734632"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1" name="Text Placeholder 3"/>
          <p:cNvSpPr>
            <a:spLocks noGrp="1"/>
          </p:cNvSpPr>
          <p:nvPr>
            <p:ph type="body" sz="quarter" idx="17" hasCustomPrompt="1"/>
          </p:nvPr>
        </p:nvSpPr>
        <p:spPr>
          <a:xfrm>
            <a:off x="2566173" y="4345147"/>
            <a:ext cx="1906858" cy="1623852"/>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smtClean="0"/>
              <a:t>Click to edit text</a:t>
            </a:r>
            <a:endParaRPr lang="en-US" dirty="0"/>
          </a:p>
        </p:txBody>
      </p:sp>
      <p:sp>
        <p:nvSpPr>
          <p:cNvPr id="12" name="Picture Placeholder 2"/>
          <p:cNvSpPr>
            <a:spLocks noGrp="1"/>
          </p:cNvSpPr>
          <p:nvPr>
            <p:ph type="pic" sz="quarter" idx="18" hasCustomPrompt="1"/>
          </p:nvPr>
        </p:nvSpPr>
        <p:spPr>
          <a:xfrm>
            <a:off x="4864515"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3" name="Text Placeholder 3"/>
          <p:cNvSpPr>
            <a:spLocks noGrp="1"/>
          </p:cNvSpPr>
          <p:nvPr>
            <p:ph type="body" sz="quarter" idx="19" hasCustomPrompt="1"/>
          </p:nvPr>
        </p:nvSpPr>
        <p:spPr>
          <a:xfrm>
            <a:off x="4696056" y="4345147"/>
            <a:ext cx="1906858" cy="1623852"/>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smtClean="0"/>
              <a:t>Click to edit text</a:t>
            </a:r>
            <a:endParaRPr lang="en-US" dirty="0"/>
          </a:p>
        </p:txBody>
      </p:sp>
      <p:sp>
        <p:nvSpPr>
          <p:cNvPr id="14" name="Picture Placeholder 2"/>
          <p:cNvSpPr>
            <a:spLocks noGrp="1"/>
          </p:cNvSpPr>
          <p:nvPr>
            <p:ph type="pic" sz="quarter" idx="20" hasCustomPrompt="1"/>
          </p:nvPr>
        </p:nvSpPr>
        <p:spPr>
          <a:xfrm>
            <a:off x="6994398" y="1967573"/>
            <a:ext cx="1571132" cy="2094842"/>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5" name="Text Placeholder 3"/>
          <p:cNvSpPr>
            <a:spLocks noGrp="1"/>
          </p:cNvSpPr>
          <p:nvPr>
            <p:ph type="body" sz="quarter" idx="21" hasCustomPrompt="1"/>
          </p:nvPr>
        </p:nvSpPr>
        <p:spPr>
          <a:xfrm>
            <a:off x="6825939" y="4341161"/>
            <a:ext cx="1906858" cy="1627838"/>
          </a:xfrm>
        </p:spPr>
        <p:txBody>
          <a:bodyPr>
            <a:normAutofit/>
          </a:bodyPr>
          <a:lstStyle>
            <a:lvl1pPr marL="0" indent="0" algn="ctr">
              <a:lnSpc>
                <a:spcPct val="100000"/>
              </a:lnSpc>
              <a:spcBef>
                <a:spcPts val="0"/>
              </a:spcBef>
              <a:buNone/>
              <a:defRPr sz="1350" b="0">
                <a:solidFill>
                  <a:schemeClr val="tx2"/>
                </a:solidFill>
              </a:defRPr>
            </a:lvl1pPr>
          </a:lstStyle>
          <a:p>
            <a:pPr lvl="0"/>
            <a:r>
              <a:rPr lang="en-US" dirty="0" smtClean="0"/>
              <a:t>Click to edit text</a:t>
            </a:r>
            <a:endParaRPr lang="en-US" dirty="0"/>
          </a:p>
        </p:txBody>
      </p:sp>
      <p:sp>
        <p:nvSpPr>
          <p:cNvPr id="3" name="Date Placeholder 2"/>
          <p:cNvSpPr>
            <a:spLocks noGrp="1"/>
          </p:cNvSpPr>
          <p:nvPr>
            <p:ph type="dt" sz="half" idx="10"/>
          </p:nvPr>
        </p:nvSpPr>
        <p:spPr/>
        <p:txBody>
          <a:bodyPr/>
          <a:lstStyle/>
          <a:p>
            <a:fld id="{C0E04943-3CBC-41E2-BAA2-4B0A0F908CF1}" type="datetime1">
              <a:rPr lang="en-US" smtClean="0"/>
              <a:t>4/18/2018</a:t>
            </a:fld>
            <a:endParaRPr lang="en-US"/>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AD579F89-F9D2-443A-AAE2-15134F68DCF9}" type="slidenum">
              <a:rPr lang="en-US" smtClean="0"/>
              <a:t>‹#›</a:t>
            </a:fld>
            <a:endParaRPr lang="en-US"/>
          </a:p>
        </p:txBody>
      </p:sp>
      <p:sp>
        <p:nvSpPr>
          <p:cNvPr id="19" name="Rectangle 18"/>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454498721"/>
      </p:ext>
    </p:extLst>
  </p:cSld>
  <p:clrMapOvr>
    <a:masterClrMapping/>
  </p:clrMapOvr>
  <p:timing>
    <p:tnLst>
      <p:par>
        <p:cTn id="1" dur="indefinite" restart="never" nodeType="tmRoot"/>
      </p:par>
    </p:tnLst>
  </p:timing>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am Page 4-Up Gray BG Horizontal">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17" name="Rectangle 16"/>
          <p:cNvSpPr/>
          <p:nvPr/>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Picture Placeholder 2"/>
          <p:cNvSpPr>
            <a:spLocks noGrp="1"/>
          </p:cNvSpPr>
          <p:nvPr>
            <p:ph type="pic" sz="quarter" idx="13" hasCustomPrompt="1"/>
          </p:nvPr>
        </p:nvSpPr>
        <p:spPr>
          <a:xfrm>
            <a:off x="604749" y="167477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157413" y="1674773"/>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Edit Master text styles</a:t>
            </a:r>
          </a:p>
        </p:txBody>
      </p:sp>
      <p:sp>
        <p:nvSpPr>
          <p:cNvPr id="23" name="Picture Placeholder 2"/>
          <p:cNvSpPr>
            <a:spLocks noGrp="1"/>
          </p:cNvSpPr>
          <p:nvPr>
            <p:ph type="pic" sz="quarter" idx="14" hasCustomPrompt="1"/>
          </p:nvPr>
        </p:nvSpPr>
        <p:spPr>
          <a:xfrm>
            <a:off x="604749" y="393936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4" name="Text Placeholder 3"/>
          <p:cNvSpPr>
            <a:spLocks noGrp="1"/>
          </p:cNvSpPr>
          <p:nvPr>
            <p:ph type="body" sz="quarter" idx="15"/>
          </p:nvPr>
        </p:nvSpPr>
        <p:spPr>
          <a:xfrm>
            <a:off x="2157413" y="3939362"/>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Edit Master text styles</a:t>
            </a:r>
          </a:p>
        </p:txBody>
      </p:sp>
      <p:sp>
        <p:nvSpPr>
          <p:cNvPr id="25" name="Picture Placeholder 2"/>
          <p:cNvSpPr>
            <a:spLocks noGrp="1"/>
          </p:cNvSpPr>
          <p:nvPr>
            <p:ph type="pic" sz="quarter" idx="17" hasCustomPrompt="1"/>
          </p:nvPr>
        </p:nvSpPr>
        <p:spPr>
          <a:xfrm>
            <a:off x="4649854" y="167477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6202517" y="1674773"/>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Edit Master text styles</a:t>
            </a:r>
          </a:p>
        </p:txBody>
      </p:sp>
      <p:sp>
        <p:nvSpPr>
          <p:cNvPr id="27" name="Picture Placeholder 2"/>
          <p:cNvSpPr>
            <a:spLocks noGrp="1"/>
          </p:cNvSpPr>
          <p:nvPr>
            <p:ph type="pic" sz="quarter" idx="19" hasCustomPrompt="1"/>
          </p:nvPr>
        </p:nvSpPr>
        <p:spPr>
          <a:xfrm>
            <a:off x="4649854" y="3939362"/>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28" name="Text Placeholder 3"/>
          <p:cNvSpPr>
            <a:spLocks noGrp="1"/>
          </p:cNvSpPr>
          <p:nvPr>
            <p:ph type="body" sz="quarter" idx="20"/>
          </p:nvPr>
        </p:nvSpPr>
        <p:spPr>
          <a:xfrm>
            <a:off x="6202517" y="3939361"/>
            <a:ext cx="2149746" cy="1858809"/>
          </a:xfrm>
        </p:spPr>
        <p:txBody>
          <a:bodyPr anchor="ctr">
            <a:noAutofit/>
          </a:bodyPr>
          <a:lstStyle>
            <a:lvl1pPr marL="0" indent="0">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Edit Master text styles</a:t>
            </a:r>
          </a:p>
        </p:txBody>
      </p:sp>
      <p:sp>
        <p:nvSpPr>
          <p:cNvPr id="3" name="Date Placeholder 2"/>
          <p:cNvSpPr>
            <a:spLocks noGrp="1"/>
          </p:cNvSpPr>
          <p:nvPr>
            <p:ph type="dt" sz="half" idx="10"/>
          </p:nvPr>
        </p:nvSpPr>
        <p:spPr/>
        <p:txBody>
          <a:bodyPr/>
          <a:lstStyle/>
          <a:p>
            <a:fld id="{C0E04943-3CBC-41E2-BAA2-4B0A0F908CF1}" type="datetime1">
              <a:rPr lang="en-US" smtClean="0"/>
              <a:t>4/18/2018</a:t>
            </a:fld>
            <a:endParaRPr lang="en-US"/>
          </a:p>
        </p:txBody>
      </p:sp>
      <p:sp>
        <p:nvSpPr>
          <p:cNvPr id="2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AD579F89-F9D2-443A-AAE2-15134F68DCF9}" type="slidenum">
              <a:rPr lang="en-US" smtClean="0"/>
              <a:t>‹#›</a:t>
            </a:fld>
            <a:endParaRPr lang="en-US"/>
          </a:p>
        </p:txBody>
      </p:sp>
      <p:sp>
        <p:nvSpPr>
          <p:cNvPr id="16" name="Rectangle 15"/>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905572187"/>
      </p:ext>
    </p:extLst>
  </p:cSld>
  <p:clrMapOvr>
    <a:masterClrMapping/>
  </p:clrMapOvr>
  <p:timing>
    <p:tnLst>
      <p:par>
        <p:cTn id="1" dur="indefinite" restart="never" nodeType="tmRoot"/>
      </p:par>
    </p:tnLst>
  </p:timing>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am Page 4 Up White BG Horizontal">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12" name="Picture Placeholder 2"/>
          <p:cNvSpPr>
            <a:spLocks noGrp="1"/>
          </p:cNvSpPr>
          <p:nvPr>
            <p:ph type="pic" sz="quarter" idx="13" hasCustomPrompt="1"/>
          </p:nvPr>
        </p:nvSpPr>
        <p:spPr>
          <a:xfrm>
            <a:off x="604749" y="167477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157413" y="1674773"/>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Edit Master text styles</a:t>
            </a:r>
          </a:p>
        </p:txBody>
      </p:sp>
      <p:sp>
        <p:nvSpPr>
          <p:cNvPr id="13" name="Picture Placeholder 2"/>
          <p:cNvSpPr>
            <a:spLocks noGrp="1"/>
          </p:cNvSpPr>
          <p:nvPr>
            <p:ph type="pic" sz="quarter" idx="14" hasCustomPrompt="1"/>
          </p:nvPr>
        </p:nvSpPr>
        <p:spPr>
          <a:xfrm>
            <a:off x="604749" y="393936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4" name="Text Placeholder 3"/>
          <p:cNvSpPr>
            <a:spLocks noGrp="1"/>
          </p:cNvSpPr>
          <p:nvPr>
            <p:ph type="body" sz="quarter" idx="15"/>
          </p:nvPr>
        </p:nvSpPr>
        <p:spPr>
          <a:xfrm>
            <a:off x="2157413" y="3939362"/>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Edit Master text styles</a:t>
            </a:r>
          </a:p>
        </p:txBody>
      </p:sp>
      <p:sp>
        <p:nvSpPr>
          <p:cNvPr id="16" name="Picture Placeholder 2"/>
          <p:cNvSpPr>
            <a:spLocks noGrp="1"/>
          </p:cNvSpPr>
          <p:nvPr>
            <p:ph type="pic" sz="quarter" idx="17" hasCustomPrompt="1"/>
          </p:nvPr>
        </p:nvSpPr>
        <p:spPr>
          <a:xfrm>
            <a:off x="4649854" y="167477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6202517" y="1674773"/>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Edit Master text styles</a:t>
            </a:r>
          </a:p>
        </p:txBody>
      </p:sp>
      <p:sp>
        <p:nvSpPr>
          <p:cNvPr id="18" name="Picture Placeholder 2"/>
          <p:cNvSpPr>
            <a:spLocks noGrp="1"/>
          </p:cNvSpPr>
          <p:nvPr>
            <p:ph type="pic" sz="quarter" idx="19" hasCustomPrompt="1"/>
          </p:nvPr>
        </p:nvSpPr>
        <p:spPr>
          <a:xfrm>
            <a:off x="4649854" y="3939362"/>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9" name="Text Placeholder 3"/>
          <p:cNvSpPr>
            <a:spLocks noGrp="1"/>
          </p:cNvSpPr>
          <p:nvPr>
            <p:ph type="body" sz="quarter" idx="20"/>
          </p:nvPr>
        </p:nvSpPr>
        <p:spPr>
          <a:xfrm>
            <a:off x="6202517" y="393936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Edit Master text styles</a:t>
            </a:r>
          </a:p>
        </p:txBody>
      </p:sp>
      <p:sp>
        <p:nvSpPr>
          <p:cNvPr id="4" name="Date Placeholder 3"/>
          <p:cNvSpPr>
            <a:spLocks noGrp="1"/>
          </p:cNvSpPr>
          <p:nvPr>
            <p:ph type="dt" sz="half" idx="10"/>
          </p:nvPr>
        </p:nvSpPr>
        <p:spPr/>
        <p:txBody>
          <a:bodyPr/>
          <a:lstStyle/>
          <a:p>
            <a:fld id="{C0E04943-3CBC-41E2-BAA2-4B0A0F908CF1}" type="datetime1">
              <a:rPr lang="en-US" smtClean="0"/>
              <a:t>4/18/2018</a:t>
            </a:fld>
            <a:endParaRPr lang="en-US"/>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AD579F89-F9D2-443A-AAE2-15134F68DCF9}" type="slidenum">
              <a:rPr lang="en-US" smtClean="0"/>
              <a:t>‹#›</a:t>
            </a:fld>
            <a:endParaRPr lang="en-US"/>
          </a:p>
        </p:txBody>
      </p:sp>
      <p:sp>
        <p:nvSpPr>
          <p:cNvPr id="8" name="Rectangle 7"/>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365645393"/>
      </p:ext>
    </p:extLst>
  </p:cSld>
  <p:clrMapOvr>
    <a:masterClrMapping/>
  </p:clrMapOvr>
  <p:timing>
    <p:tnLst>
      <p:par>
        <p:cTn id="1" dur="indefinite" restart="never" nodeType="tmRoot"/>
      </p:par>
    </p:tnLst>
  </p:timing>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am Page Duo Gray Horizontal">
    <p:spTree>
      <p:nvGrpSpPr>
        <p:cNvPr id="1" name=""/>
        <p:cNvGrpSpPr/>
        <p:nvPr/>
      </p:nvGrpSpPr>
      <p:grpSpPr>
        <a:xfrm>
          <a:off x="0" y="0"/>
          <a:ext cx="0" cy="0"/>
          <a:chOff x="0" y="0"/>
          <a:chExt cx="0" cy="0"/>
        </a:xfrm>
      </p:grpSpPr>
      <p:sp>
        <p:nvSpPr>
          <p:cNvPr id="8" name="Rectangle 7"/>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17" name="Rectangle 16"/>
          <p:cNvSpPr/>
          <p:nvPr/>
        </p:nvSpPr>
        <p:spPr>
          <a:xfrm>
            <a:off x="0" y="1216024"/>
            <a:ext cx="9144000" cy="4987926"/>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Picture Placeholder 2"/>
          <p:cNvSpPr>
            <a:spLocks noGrp="1"/>
          </p:cNvSpPr>
          <p:nvPr>
            <p:ph type="pic" sz="quarter" idx="13" hasCustomPrompt="1"/>
          </p:nvPr>
        </p:nvSpPr>
        <p:spPr>
          <a:xfrm>
            <a:off x="604749" y="2571730"/>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24" name="Text Placeholder 3"/>
          <p:cNvSpPr>
            <a:spLocks noGrp="1"/>
          </p:cNvSpPr>
          <p:nvPr>
            <p:ph type="body" sz="quarter" idx="16"/>
          </p:nvPr>
        </p:nvSpPr>
        <p:spPr>
          <a:xfrm>
            <a:off x="2157413" y="257173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Edit Master text styles</a:t>
            </a:r>
          </a:p>
        </p:txBody>
      </p:sp>
      <p:sp>
        <p:nvSpPr>
          <p:cNvPr id="25" name="Picture Placeholder 2"/>
          <p:cNvSpPr>
            <a:spLocks noGrp="1"/>
          </p:cNvSpPr>
          <p:nvPr>
            <p:ph type="pic" sz="quarter" idx="17" hasCustomPrompt="1"/>
          </p:nvPr>
        </p:nvSpPr>
        <p:spPr>
          <a:xfrm>
            <a:off x="4649854" y="2571730"/>
            <a:ext cx="1394107" cy="1858809"/>
          </a:xfrm>
          <a:prstGeom prst="ellipse">
            <a:avLst/>
          </a:prstGeom>
          <a:solidFill>
            <a:schemeClr val="bg1"/>
          </a:solidFill>
          <a:ln w="28575">
            <a:solidFill>
              <a:schemeClr val="bg1"/>
            </a:solidFill>
          </a:ln>
        </p:spPr>
        <p:txBody>
          <a:bodyPr anchor="ctr">
            <a:normAutofit/>
          </a:bodyPr>
          <a:lstStyle>
            <a:lvl1pPr marL="0" indent="0" algn="ctr">
              <a:buNone/>
              <a:defRPr sz="1350"/>
            </a:lvl1pPr>
          </a:lstStyle>
          <a:p>
            <a:r>
              <a:rPr lang="en-US" dirty="0" smtClean="0"/>
              <a:t>Click Icon to add picture</a:t>
            </a:r>
            <a:endParaRPr lang="en-US" dirty="0"/>
          </a:p>
        </p:txBody>
      </p:sp>
      <p:sp>
        <p:nvSpPr>
          <p:cNvPr id="26" name="Text Placeholder 3"/>
          <p:cNvSpPr>
            <a:spLocks noGrp="1"/>
          </p:cNvSpPr>
          <p:nvPr>
            <p:ph type="body" sz="quarter" idx="18"/>
          </p:nvPr>
        </p:nvSpPr>
        <p:spPr>
          <a:xfrm>
            <a:off x="6202517" y="2571731"/>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Edit Master text styles</a:t>
            </a:r>
          </a:p>
        </p:txBody>
      </p:sp>
      <p:sp>
        <p:nvSpPr>
          <p:cNvPr id="3" name="Date Placeholder 2"/>
          <p:cNvSpPr>
            <a:spLocks noGrp="1"/>
          </p:cNvSpPr>
          <p:nvPr>
            <p:ph type="dt" sz="half" idx="10"/>
          </p:nvPr>
        </p:nvSpPr>
        <p:spPr/>
        <p:txBody>
          <a:bodyPr/>
          <a:lstStyle/>
          <a:p>
            <a:fld id="{C0E04943-3CBC-41E2-BAA2-4B0A0F908CF1}" type="datetime1">
              <a:rPr lang="en-US" smtClean="0"/>
              <a:t>4/18/2018</a:t>
            </a:fld>
            <a:endParaRPr lang="en-US"/>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5" name="Slide Number Placeholder 4"/>
          <p:cNvSpPr>
            <a:spLocks noGrp="1"/>
          </p:cNvSpPr>
          <p:nvPr>
            <p:ph type="sldNum" sz="quarter" idx="12"/>
          </p:nvPr>
        </p:nvSpPr>
        <p:spPr/>
        <p:txBody>
          <a:bodyPr/>
          <a:lstStyle/>
          <a:p>
            <a:fld id="{AD579F89-F9D2-443A-AAE2-15134F68DCF9}" type="slidenum">
              <a:rPr lang="en-US" smtClean="0"/>
              <a:t>‹#›</a:t>
            </a:fld>
            <a:endParaRPr lang="en-US"/>
          </a:p>
        </p:txBody>
      </p:sp>
      <p:sp>
        <p:nvSpPr>
          <p:cNvPr id="16" name="Rectangle 15"/>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991519711"/>
      </p:ext>
    </p:extLst>
  </p:cSld>
  <p:clrMapOvr>
    <a:masterClrMapping/>
  </p:clrMapOvr>
  <p:timing>
    <p:tnLst>
      <p:par>
        <p:cTn id="1" dur="indefinite" restart="never" nodeType="tmRoot"/>
      </p:par>
    </p:tnLst>
  </p:timing>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am Page 2 Up White BG Horizontal">
    <p:spTree>
      <p:nvGrpSpPr>
        <p:cNvPr id="1" name=""/>
        <p:cNvGrpSpPr/>
        <p:nvPr/>
      </p:nvGrpSpPr>
      <p:grpSpPr>
        <a:xfrm>
          <a:off x="0" y="0"/>
          <a:ext cx="0" cy="0"/>
          <a:chOff x="0" y="0"/>
          <a:chExt cx="0" cy="0"/>
        </a:xfrm>
      </p:grpSpPr>
      <p:sp>
        <p:nvSpPr>
          <p:cNvPr id="7" name="Rectangle 6"/>
          <p:cNvSpPr/>
          <p:nvPr/>
        </p:nvSpPr>
        <p:spPr>
          <a:xfrm>
            <a:off x="0" y="0"/>
            <a:ext cx="9144000" cy="1219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hasCustomPrompt="1"/>
          </p:nvPr>
        </p:nvSpPr>
        <p:spPr>
          <a:xfrm>
            <a:off x="628650" y="152400"/>
            <a:ext cx="7886700" cy="914400"/>
          </a:xfrm>
        </p:spPr>
        <p:txBody>
          <a:bodyPr>
            <a:normAutofit/>
          </a:bodyPr>
          <a:lstStyle>
            <a:lvl1pPr algn="r">
              <a:defRPr sz="2700">
                <a:solidFill>
                  <a:schemeClr val="bg1"/>
                </a:solidFill>
              </a:defRPr>
            </a:lvl1pPr>
          </a:lstStyle>
          <a:p>
            <a:r>
              <a:rPr lang="en-US" dirty="0" smtClean="0"/>
              <a:t>Click to edit title</a:t>
            </a:r>
            <a:endParaRPr lang="en-US" dirty="0"/>
          </a:p>
        </p:txBody>
      </p:sp>
      <p:sp>
        <p:nvSpPr>
          <p:cNvPr id="12" name="Picture Placeholder 2"/>
          <p:cNvSpPr>
            <a:spLocks noGrp="1"/>
          </p:cNvSpPr>
          <p:nvPr>
            <p:ph type="pic" sz="quarter" idx="13" hasCustomPrompt="1"/>
          </p:nvPr>
        </p:nvSpPr>
        <p:spPr>
          <a:xfrm>
            <a:off x="604749" y="2800329"/>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5" name="Text Placeholder 3"/>
          <p:cNvSpPr>
            <a:spLocks noGrp="1"/>
          </p:cNvSpPr>
          <p:nvPr>
            <p:ph type="body" sz="quarter" idx="16"/>
          </p:nvPr>
        </p:nvSpPr>
        <p:spPr>
          <a:xfrm>
            <a:off x="2157413" y="2800330"/>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Edit Master text styles</a:t>
            </a:r>
          </a:p>
        </p:txBody>
      </p:sp>
      <p:sp>
        <p:nvSpPr>
          <p:cNvPr id="16" name="Picture Placeholder 2"/>
          <p:cNvSpPr>
            <a:spLocks noGrp="1"/>
          </p:cNvSpPr>
          <p:nvPr>
            <p:ph type="pic" sz="quarter" idx="17" hasCustomPrompt="1"/>
          </p:nvPr>
        </p:nvSpPr>
        <p:spPr>
          <a:xfrm>
            <a:off x="4649854" y="2800329"/>
            <a:ext cx="1394107" cy="1858809"/>
          </a:xfrm>
          <a:prstGeom prst="rect">
            <a:avLst/>
          </a:prstGeom>
          <a:solidFill>
            <a:schemeClr val="bg1"/>
          </a:solidFill>
          <a:ln w="28575">
            <a:noFill/>
          </a:ln>
        </p:spPr>
        <p:txBody>
          <a:bodyPr anchor="ctr">
            <a:normAutofit/>
          </a:bodyPr>
          <a:lstStyle>
            <a:lvl1pPr marL="0" indent="0" algn="ctr">
              <a:buNone/>
              <a:defRPr sz="1350"/>
            </a:lvl1pPr>
          </a:lstStyle>
          <a:p>
            <a:r>
              <a:rPr lang="en-US" dirty="0" smtClean="0"/>
              <a:t>Click Icon to add picture</a:t>
            </a:r>
            <a:endParaRPr lang="en-US" dirty="0"/>
          </a:p>
        </p:txBody>
      </p:sp>
      <p:sp>
        <p:nvSpPr>
          <p:cNvPr id="17" name="Text Placeholder 3"/>
          <p:cNvSpPr>
            <a:spLocks noGrp="1"/>
          </p:cNvSpPr>
          <p:nvPr>
            <p:ph type="body" sz="quarter" idx="18"/>
          </p:nvPr>
        </p:nvSpPr>
        <p:spPr>
          <a:xfrm>
            <a:off x="6202517" y="2800330"/>
            <a:ext cx="2149746" cy="1858809"/>
          </a:xfrm>
        </p:spPr>
        <p:txBody>
          <a:bodyPr anchor="ctr">
            <a:noAutofit/>
          </a:bodyPr>
          <a:lstStyle>
            <a:lvl1pPr marL="0" indent="0">
              <a:spcBef>
                <a:spcPts val="0"/>
              </a:spcBef>
              <a:buFont typeface="Arial" panose="020B0604020202020204" pitchFamily="34" charset="0"/>
              <a:buNone/>
              <a:defRPr sz="1350"/>
            </a:lvl1pPr>
            <a:lvl2pPr marL="342900" indent="0">
              <a:buFont typeface="Arial" panose="020B0604020202020204" pitchFamily="34" charset="0"/>
              <a:buNone/>
              <a:defRPr sz="1350"/>
            </a:lvl2pPr>
            <a:lvl3pPr marL="685800" indent="0">
              <a:buFont typeface="Arial" panose="020B0604020202020204" pitchFamily="34" charset="0"/>
              <a:buNone/>
              <a:defRPr sz="1350"/>
            </a:lvl3pPr>
            <a:lvl4pPr marL="1028700" indent="0">
              <a:buFont typeface="Arial" panose="020B0604020202020204" pitchFamily="34" charset="0"/>
              <a:buNone/>
              <a:defRPr sz="1350"/>
            </a:lvl4pPr>
            <a:lvl5pPr marL="1371600" indent="0">
              <a:buFont typeface="Arial" panose="020B0604020202020204" pitchFamily="34" charset="0"/>
              <a:buNone/>
              <a:defRPr sz="1350"/>
            </a:lvl5pPr>
          </a:lstStyle>
          <a:p>
            <a:pPr lvl="0"/>
            <a:r>
              <a:rPr lang="en-US" smtClean="0"/>
              <a:t>Edit Master text styles</a:t>
            </a:r>
          </a:p>
        </p:txBody>
      </p:sp>
      <p:sp>
        <p:nvSpPr>
          <p:cNvPr id="4" name="Date Placeholder 3"/>
          <p:cNvSpPr>
            <a:spLocks noGrp="1"/>
          </p:cNvSpPr>
          <p:nvPr>
            <p:ph type="dt" sz="half" idx="10"/>
          </p:nvPr>
        </p:nvSpPr>
        <p:spPr/>
        <p:txBody>
          <a:bodyPr/>
          <a:lstStyle/>
          <a:p>
            <a:fld id="{C0E04943-3CBC-41E2-BAA2-4B0A0F908CF1}" type="datetime1">
              <a:rPr lang="en-US" smtClean="0"/>
              <a:t>4/18/2018</a:t>
            </a:fld>
            <a:endParaRPr lang="en-US"/>
          </a:p>
        </p:txBody>
      </p:sp>
      <p:sp>
        <p:nvSpPr>
          <p:cNvPr id="2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12"/>
          </p:nvPr>
        </p:nvSpPr>
        <p:spPr/>
        <p:txBody>
          <a:bodyPr/>
          <a:lstStyle/>
          <a:p>
            <a:fld id="{AD579F89-F9D2-443A-AAE2-15134F68DCF9}" type="slidenum">
              <a:rPr lang="en-US" smtClean="0"/>
              <a:t>‹#›</a:t>
            </a:fld>
            <a:endParaRPr lang="en-US"/>
          </a:p>
        </p:txBody>
      </p:sp>
      <p:sp>
        <p:nvSpPr>
          <p:cNvPr id="8" name="Rectangle 7"/>
          <p:cNvSpPr/>
          <p:nvPr/>
        </p:nvSpPr>
        <p:spPr>
          <a:xfrm>
            <a:off x="0" y="1216025"/>
            <a:ext cx="9144000" cy="1192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837377582"/>
      </p:ext>
    </p:extLst>
  </p:cSld>
  <p:clrMapOvr>
    <a:masterClrMapping/>
  </p:clrMapOvr>
  <p:timing>
    <p:tnLst>
      <p:par>
        <p:cTn id="1" dur="indefinite" restart="never" nodeType="tmRoot"/>
      </p:par>
    </p:tnLst>
  </p:timing>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ig Image - Red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2"/>
            <a:ext cx="9144000" cy="6857998"/>
          </a:xfrm>
        </p:spPr>
        <p:txBody>
          <a:bodyPr/>
          <a:lstStyle/>
          <a:p>
            <a:r>
              <a:rPr lang="en-US" smtClean="0"/>
              <a:t>Click icon to add picture</a:t>
            </a:r>
            <a:endParaRPr lang="en-US"/>
          </a:p>
        </p:txBody>
      </p:sp>
      <p:sp>
        <p:nvSpPr>
          <p:cNvPr id="9" name="Title 1"/>
          <p:cNvSpPr>
            <a:spLocks noGrp="1"/>
          </p:cNvSpPr>
          <p:nvPr>
            <p:ph type="title" hasCustomPrompt="1"/>
          </p:nvPr>
        </p:nvSpPr>
        <p:spPr>
          <a:xfrm>
            <a:off x="1" y="5638801"/>
            <a:ext cx="9144000" cy="1219200"/>
          </a:xfrm>
          <a:solidFill>
            <a:srgbClr val="003865">
              <a:alpha val="87843"/>
            </a:srgbClr>
          </a:solidFill>
        </p:spPr>
        <p:txBody>
          <a:bodyPr>
            <a:normAutofit/>
          </a:bodyPr>
          <a:lstStyle>
            <a:lvl1pPr algn="ctr">
              <a:defRPr sz="2700">
                <a:solidFill>
                  <a:schemeClr val="bg1"/>
                </a:solidFill>
              </a:defRPr>
            </a:lvl1pPr>
          </a:lstStyle>
          <a:p>
            <a:r>
              <a:rPr lang="en-US" dirty="0" smtClean="0"/>
              <a:t>Click to edit title</a:t>
            </a:r>
            <a:endParaRPr lang="en-US" dirty="0"/>
          </a:p>
        </p:txBody>
      </p:sp>
      <p:sp>
        <p:nvSpPr>
          <p:cNvPr id="6" name="Date Placeholder 3"/>
          <p:cNvSpPr>
            <a:spLocks noGrp="1"/>
          </p:cNvSpPr>
          <p:nvPr>
            <p:ph type="dt" sz="half" idx="11"/>
          </p:nvPr>
        </p:nvSpPr>
        <p:spPr>
          <a:xfrm>
            <a:off x="628650" y="6356351"/>
            <a:ext cx="1018943" cy="365125"/>
          </a:xfrm>
        </p:spPr>
        <p:txBody>
          <a:bodyPr/>
          <a:lstStyle/>
          <a:p>
            <a:fld id="{C0E04943-3CBC-41E2-BAA2-4B0A0F908CF1}" type="datetime1">
              <a:rPr lang="en-US" smtClean="0"/>
              <a:t>4/18/2018</a:t>
            </a:fld>
            <a:endParaRPr lang="en-US"/>
          </a:p>
        </p:txBody>
      </p:sp>
      <p:sp>
        <p:nvSpPr>
          <p:cNvPr id="8"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7" name="Slide Number Placeholder 5"/>
          <p:cNvSpPr>
            <a:spLocks noGrp="1"/>
          </p:cNvSpPr>
          <p:nvPr>
            <p:ph type="sldNum" sz="quarter" idx="12"/>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4125606582"/>
      </p:ext>
    </p:extLst>
  </p:cSld>
  <p:clrMapOvr>
    <a:masterClrMapping/>
  </p:clrMapOvr>
  <p:timing>
    <p:tnLst>
      <p:par>
        <p:cTn id="1" dur="indefinite" restart="never" nodeType="tmRoot"/>
      </p:par>
    </p:tnLst>
  </p:timing>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ig Image - Black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3"/>
            <a:ext cx="9144000" cy="6857999"/>
          </a:xfrm>
        </p:spPr>
        <p:txBody>
          <a:bodyPr/>
          <a:lstStyle/>
          <a:p>
            <a:r>
              <a:rPr lang="en-US" smtClean="0"/>
              <a:t>Click icon to add picture</a:t>
            </a:r>
            <a:endParaRPr lang="en-US"/>
          </a:p>
        </p:txBody>
      </p:sp>
      <p:sp>
        <p:nvSpPr>
          <p:cNvPr id="9" name="Title 1"/>
          <p:cNvSpPr>
            <a:spLocks noGrp="1"/>
          </p:cNvSpPr>
          <p:nvPr>
            <p:ph type="title" hasCustomPrompt="1"/>
          </p:nvPr>
        </p:nvSpPr>
        <p:spPr>
          <a:xfrm>
            <a:off x="1" y="5638801"/>
            <a:ext cx="9144000" cy="1219200"/>
          </a:xfrm>
          <a:solidFill>
            <a:srgbClr val="0D0D0D">
              <a:alpha val="87843"/>
            </a:srgbClr>
          </a:solidFill>
        </p:spPr>
        <p:txBody>
          <a:bodyPr>
            <a:normAutofit/>
          </a:bodyPr>
          <a:lstStyle>
            <a:lvl1pPr algn="ctr">
              <a:defRPr sz="2700">
                <a:solidFill>
                  <a:schemeClr val="bg1"/>
                </a:solidFill>
              </a:defRPr>
            </a:lvl1pPr>
          </a:lstStyle>
          <a:p>
            <a:r>
              <a:rPr lang="en-US" dirty="0" smtClean="0"/>
              <a:t>Click to edit title</a:t>
            </a:r>
            <a:endParaRPr lang="en-US" dirty="0"/>
          </a:p>
        </p:txBody>
      </p:sp>
      <p:sp>
        <p:nvSpPr>
          <p:cNvPr id="6" name="Date Placeholder 3"/>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4/18/2018</a:t>
            </a:fld>
            <a:endParaRPr lang="en-US"/>
          </a:p>
        </p:txBody>
      </p:sp>
      <p:sp>
        <p:nvSpPr>
          <p:cNvPr id="8"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7" name="Slide Number Placeholder 5"/>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882138132"/>
      </p:ext>
    </p:extLst>
  </p:cSld>
  <p:clrMapOvr>
    <a:masterClrMapping/>
  </p:clrMapOvr>
  <p:timing>
    <p:tnLst>
      <p:par>
        <p:cTn id="1" dur="indefinite" restart="never" nodeType="tmRoot"/>
      </p:par>
    </p:tnLst>
  </p:timing>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Image - Blue Title">
    <p:bg>
      <p:bgPr>
        <a:solidFill>
          <a:schemeClr val="bg1"/>
        </a:solidFill>
        <a:effectLst/>
      </p:bgPr>
    </p:bg>
    <p:spTree>
      <p:nvGrpSpPr>
        <p:cNvPr id="1" name=""/>
        <p:cNvGrpSpPr/>
        <p:nvPr/>
      </p:nvGrpSpPr>
      <p:grpSpPr>
        <a:xfrm>
          <a:off x="0" y="0"/>
          <a:ext cx="0" cy="0"/>
          <a:chOff x="0" y="0"/>
          <a:chExt cx="0" cy="0"/>
        </a:xfrm>
      </p:grpSpPr>
      <p:sp>
        <p:nvSpPr>
          <p:cNvPr id="4" name="Picture Placeholder 12"/>
          <p:cNvSpPr>
            <a:spLocks noGrp="1"/>
          </p:cNvSpPr>
          <p:nvPr>
            <p:ph type="pic" sz="quarter" idx="10"/>
          </p:nvPr>
        </p:nvSpPr>
        <p:spPr>
          <a:xfrm>
            <a:off x="0" y="3"/>
            <a:ext cx="9144000" cy="6857999"/>
          </a:xfrm>
        </p:spPr>
        <p:txBody>
          <a:bodyPr/>
          <a:lstStyle/>
          <a:p>
            <a:r>
              <a:rPr lang="en-US" smtClean="0"/>
              <a:t>Click icon to add picture</a:t>
            </a:r>
            <a:endParaRPr lang="en-US"/>
          </a:p>
        </p:txBody>
      </p:sp>
      <p:sp>
        <p:nvSpPr>
          <p:cNvPr id="9" name="Title 1"/>
          <p:cNvSpPr>
            <a:spLocks noGrp="1"/>
          </p:cNvSpPr>
          <p:nvPr>
            <p:ph type="title" hasCustomPrompt="1"/>
          </p:nvPr>
        </p:nvSpPr>
        <p:spPr>
          <a:xfrm>
            <a:off x="1" y="5638800"/>
            <a:ext cx="9144000" cy="1219200"/>
          </a:xfrm>
          <a:solidFill>
            <a:srgbClr val="78BE21">
              <a:alpha val="87843"/>
            </a:srgbClr>
          </a:solidFill>
        </p:spPr>
        <p:txBody>
          <a:bodyPr>
            <a:normAutofit/>
          </a:bodyPr>
          <a:lstStyle>
            <a:lvl1pPr algn="ctr">
              <a:defRPr sz="2700">
                <a:solidFill>
                  <a:schemeClr val="tx2"/>
                </a:solidFill>
              </a:defRPr>
            </a:lvl1pPr>
          </a:lstStyle>
          <a:p>
            <a:r>
              <a:rPr lang="en-US" dirty="0" smtClean="0"/>
              <a:t>Click to edit title</a:t>
            </a:r>
            <a:endParaRPr lang="en-US" dirty="0"/>
          </a:p>
        </p:txBody>
      </p:sp>
      <p:sp>
        <p:nvSpPr>
          <p:cNvPr id="8" name="Date Placeholder 3"/>
          <p:cNvSpPr>
            <a:spLocks noGrp="1"/>
          </p:cNvSpPr>
          <p:nvPr>
            <p:ph type="dt" sz="half" idx="11"/>
          </p:nvPr>
        </p:nvSpPr>
        <p:spPr>
          <a:xfrm>
            <a:off x="628650" y="6356351"/>
            <a:ext cx="1018943" cy="365125"/>
          </a:xfrm>
        </p:spPr>
        <p:txBody>
          <a:bodyPr/>
          <a:lstStyle/>
          <a:p>
            <a:fld id="{C0E04943-3CBC-41E2-BAA2-4B0A0F908CF1}" type="datetime1">
              <a:rPr lang="en-US" smtClean="0"/>
              <a:t>4/18/2018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0" name="Slide Number Placeholder 5"/>
          <p:cNvSpPr>
            <a:spLocks noGrp="1"/>
          </p:cNvSpPr>
          <p:nvPr>
            <p:ph type="sldNum" sz="quarter" idx="12"/>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4044770604"/>
      </p:ext>
    </p:extLst>
  </p:cSld>
  <p:clrMapOvr>
    <a:masterClrMapping/>
  </p:clrMapOvr>
  <p:timing>
    <p:tnLst>
      <p:par>
        <p:cTn id="1" dur="indefinite" restart="never" nodeType="tmRoot"/>
      </p:par>
    </p:tnLst>
  </p:timing>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de - Gray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smtClean="0"/>
              <a:t>Code Demo (Click to Edit)</a:t>
            </a:r>
            <a:endParaRPr lang="en-US" dirty="0"/>
          </a:p>
        </p:txBody>
      </p:sp>
      <p:sp>
        <p:nvSpPr>
          <p:cNvPr id="10" name="Table Placeholder 8"/>
          <p:cNvSpPr>
            <a:spLocks noGrp="1"/>
          </p:cNvSpPr>
          <p:nvPr>
            <p:ph type="tbl" sz="quarter" idx="13"/>
          </p:nvPr>
        </p:nvSpPr>
        <p:spPr>
          <a:xfrm>
            <a:off x="1524000" y="2233263"/>
            <a:ext cx="6096000" cy="2966751"/>
          </a:xfrm>
        </p:spPr>
        <p:txBody>
          <a:bodyPr/>
          <a:lstStyle/>
          <a:p>
            <a:r>
              <a:rPr lang="en-US" smtClean="0"/>
              <a:t>Click icon to add table</a:t>
            </a:r>
            <a:endParaRPr lang="en-US"/>
          </a:p>
        </p:txBody>
      </p:sp>
      <p:sp>
        <p:nvSpPr>
          <p:cNvPr id="8" name="Date Placeholder 4"/>
          <p:cNvSpPr>
            <a:spLocks noGrp="1"/>
          </p:cNvSpPr>
          <p:nvPr>
            <p:ph type="dt" sz="half" idx="11"/>
          </p:nvPr>
        </p:nvSpPr>
        <p:spPr>
          <a:xfrm>
            <a:off x="628650" y="6356351"/>
            <a:ext cx="1018943" cy="365125"/>
          </a:xfrm>
        </p:spPr>
        <p:txBody>
          <a:bodyPr/>
          <a:lstStyle/>
          <a:p>
            <a:fld id="{C0E04943-3CBC-41E2-BAA2-4B0A0F908CF1}" type="datetime1">
              <a:rPr lang="en-US" smtClean="0"/>
              <a:t>4/18/2018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3109865000"/>
      </p:ext>
    </p:extLst>
  </p:cSld>
  <p:clrMapOvr>
    <a:masterClrMapping/>
  </p:clrMapOvr>
  <p:timing>
    <p:tnLst>
      <p:par>
        <p:cTn id="1" dur="indefinite" restart="never" nodeType="tmRoot"/>
      </p:par>
    </p:tnLst>
  </p:timing>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7_Title and Content (Solid Dark)">
    <p:bg>
      <p:bgPr>
        <a:gradFill>
          <a:gsLst>
            <a:gs pos="100000">
              <a:schemeClr val="tx1">
                <a:lumMod val="80000"/>
              </a:schemeClr>
            </a:gs>
            <a:gs pos="63000">
              <a:schemeClr val="tx1"/>
            </a:gs>
            <a:gs pos="86000">
              <a:schemeClr val="tx1">
                <a:lumMod val="9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ectangle 11"/>
          <p:cNvSpPr/>
          <p:nvPr/>
        </p:nvSpPr>
        <p:spPr>
          <a:xfrm>
            <a:off x="0" y="0"/>
            <a:ext cx="9144000" cy="1159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smtClean="0"/>
              <a:t>Code Demo (Click to Edit)</a:t>
            </a:r>
            <a:endParaRPr lang="en-US" dirty="0"/>
          </a:p>
        </p:txBody>
      </p:sp>
      <p:sp>
        <p:nvSpPr>
          <p:cNvPr id="14" name="Table Placeholder 8"/>
          <p:cNvSpPr>
            <a:spLocks noGrp="1"/>
          </p:cNvSpPr>
          <p:nvPr>
            <p:ph type="tbl" sz="quarter" idx="13"/>
          </p:nvPr>
        </p:nvSpPr>
        <p:spPr>
          <a:xfrm>
            <a:off x="1524000" y="2233263"/>
            <a:ext cx="6096000" cy="2966751"/>
          </a:xfrm>
        </p:spPr>
        <p:txBody>
          <a:bodyPr/>
          <a:lstStyle>
            <a:lvl1pPr>
              <a:buClr>
                <a:schemeClr val="accent2"/>
              </a:buClr>
              <a:defRPr>
                <a:solidFill>
                  <a:schemeClr val="bg1"/>
                </a:solidFill>
              </a:defRPr>
            </a:lvl1pPr>
          </a:lstStyle>
          <a:p>
            <a:r>
              <a:rPr lang="en-US" smtClean="0"/>
              <a:t>Click icon to add table</a:t>
            </a:r>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4/18/2018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835366536"/>
      </p:ext>
    </p:extLst>
  </p:cSld>
  <p:clrMapOvr>
    <a:masterClrMapping/>
  </p:clrMapOvr>
  <p:timing>
    <p:tnLst>
      <p:par>
        <p:cTn id="1" dur="indefinite" restart="never" nodeType="tmRoot"/>
      </p:par>
    </p:tnLst>
  </p:timing>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smtClean="0"/>
              <a:t>Click to edit title</a:t>
            </a:r>
            <a:endParaRPr lang="en-US" dirty="0"/>
          </a:p>
        </p:txBody>
      </p:sp>
      <p:sp>
        <p:nvSpPr>
          <p:cNvPr id="15"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smtClean="0"/>
              <a:t>Click icon to insert screenshot</a:t>
            </a:r>
            <a:endParaRPr lang="en-US" dirty="0"/>
          </a:p>
        </p:txBody>
      </p:sp>
      <p:sp>
        <p:nvSpPr>
          <p:cNvPr id="8"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4/18/2018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4062116798"/>
      </p:ext>
    </p:extLst>
  </p:cSld>
  <p:clrMapOvr>
    <a:masterClrMapping/>
  </p:clrMapOvr>
  <p:timing>
    <p:tnLst>
      <p:par>
        <p:cTn id="1" dur="indefinite" restart="never" nodeType="tmRoot"/>
      </p:par>
    </p:tnLst>
  </p:timing>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6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smtClean="0"/>
              <a:t>Click to edit title</a:t>
            </a:r>
            <a:endParaRPr lang="en-US" dirty="0"/>
          </a:p>
        </p:txBody>
      </p:sp>
      <p:sp>
        <p:nvSpPr>
          <p:cNvPr id="11" name="Text Placeholder 3"/>
          <p:cNvSpPr>
            <a:spLocks noGrp="1"/>
          </p:cNvSpPr>
          <p:nvPr>
            <p:ph type="body" sz="quarter" idx="13"/>
          </p:nvPr>
        </p:nvSpPr>
        <p:spPr>
          <a:xfrm>
            <a:off x="611921" y="1365204"/>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7" name="Picture Placeholder 12" descr="Screenshot"/>
          <p:cNvSpPr>
            <a:spLocks noGrp="1"/>
          </p:cNvSpPr>
          <p:nvPr>
            <p:ph type="pic" sz="quarter" idx="10" hasCustomPrompt="1"/>
          </p:nvPr>
        </p:nvSpPr>
        <p:spPr>
          <a:xfrm>
            <a:off x="1030094" y="3771872"/>
            <a:ext cx="6965427" cy="4733889"/>
          </a:xfrm>
        </p:spPr>
        <p:txBody>
          <a:bodyPr/>
          <a:lstStyle>
            <a:lvl1pPr>
              <a:defRPr/>
            </a:lvl1pPr>
          </a:lstStyle>
          <a:p>
            <a:r>
              <a:rPr lang="en-US" dirty="0" smtClean="0"/>
              <a:t>Click icon to insert screenshot</a:t>
            </a:r>
            <a:endParaRPr lang="en-US" dirty="0"/>
          </a:p>
        </p:txBody>
      </p:sp>
      <p:sp>
        <p:nvSpPr>
          <p:cNvPr id="6" name="Date Placeholder 3"/>
          <p:cNvSpPr>
            <a:spLocks noGrp="1"/>
          </p:cNvSpPr>
          <p:nvPr>
            <p:ph type="dt" sz="half" idx="14"/>
          </p:nvPr>
        </p:nvSpPr>
        <p:spPr>
          <a:xfrm>
            <a:off x="628650" y="6356351"/>
            <a:ext cx="1018943" cy="365125"/>
          </a:xfrm>
        </p:spPr>
        <p:txBody>
          <a:bodyPr/>
          <a:lstStyle/>
          <a:p>
            <a:fld id="{C0E04943-3CBC-41E2-BAA2-4B0A0F908CF1}" type="datetime1">
              <a:rPr lang="en-US" smtClean="0"/>
              <a:t>4/18/2018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8" name="Slide Number Placeholder 5"/>
          <p:cNvSpPr>
            <a:spLocks noGrp="1"/>
          </p:cNvSpPr>
          <p:nvPr>
            <p:ph type="sldNum" sz="quarter" idx="12"/>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3091056641"/>
      </p:ext>
    </p:extLst>
  </p:cSld>
  <p:clrMapOvr>
    <a:masterClrMapping/>
  </p:clrMapOvr>
  <p:timing>
    <p:tnLst>
      <p:par>
        <p:cTn id="1" dur="indefinite" restart="never" nodeType="tmRoot"/>
      </p:par>
    </p:tnLst>
  </p:timing>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creenshot Light Background Horizont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611923" y="287066"/>
            <a:ext cx="2641445" cy="2734914"/>
          </a:xfrm>
        </p:spPr>
        <p:txBody>
          <a:bodyPr/>
          <a:lstStyle>
            <a:lvl1pPr>
              <a:defRPr>
                <a:solidFill>
                  <a:schemeClr val="accent1"/>
                </a:solidFill>
              </a:defRPr>
            </a:lvl1pPr>
          </a:lstStyle>
          <a:p>
            <a:r>
              <a:rPr lang="en-US" dirty="0" smtClean="0"/>
              <a:t>Click to edit title</a:t>
            </a:r>
            <a:endParaRPr lang="en-US" dirty="0"/>
          </a:p>
        </p:txBody>
      </p:sp>
      <p:sp>
        <p:nvSpPr>
          <p:cNvPr id="4" name="Text Placeholder 3"/>
          <p:cNvSpPr>
            <a:spLocks noGrp="1"/>
          </p:cNvSpPr>
          <p:nvPr>
            <p:ph type="body" sz="quarter" idx="11"/>
          </p:nvPr>
        </p:nvSpPr>
        <p:spPr>
          <a:xfrm>
            <a:off x="611982" y="3211514"/>
            <a:ext cx="2641387" cy="247560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3"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2"/>
          </p:nvPr>
        </p:nvSpPr>
        <p:spPr>
          <a:xfrm>
            <a:off x="628650" y="6356351"/>
            <a:ext cx="1018943" cy="365125"/>
          </a:xfrm>
        </p:spPr>
        <p:txBody>
          <a:bodyPr/>
          <a:lstStyle/>
          <a:p>
            <a:fld id="{C0E04943-3CBC-41E2-BAA2-4B0A0F908CF1}" type="datetime1">
              <a:rPr lang="en-US" smtClean="0"/>
              <a:t>4/18/2018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1" name="Slide Number Placeholder 6"/>
          <p:cNvSpPr>
            <a:spLocks noGrp="1"/>
          </p:cNvSpPr>
          <p:nvPr>
            <p:ph type="sldNum" sz="quarter" idx="13"/>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3122769280"/>
      </p:ext>
    </p:extLst>
  </p:cSld>
  <p:clrMapOvr>
    <a:masterClrMapping/>
  </p:clrMapOvr>
  <p:timing>
    <p:tnLst>
      <p:par>
        <p:cTn id="1" dur="indefinite" restart="never" nodeType="tmRoot"/>
      </p:par>
    </p:tnLst>
  </p:timing>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creenshot Light Background Vertical">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52400"/>
            <a:ext cx="7886700" cy="914400"/>
          </a:xfrm>
        </p:spPr>
        <p:txBody>
          <a:bodyPr>
            <a:normAutofit/>
          </a:bodyPr>
          <a:lstStyle>
            <a:lvl1pPr algn="r">
              <a:defRPr sz="2700">
                <a:solidFill>
                  <a:schemeClr val="accent1"/>
                </a:solidFill>
              </a:defRPr>
            </a:lvl1pPr>
          </a:lstStyle>
          <a:p>
            <a:r>
              <a:rPr lang="en-US" dirty="0" smtClean="0"/>
              <a:t>Click to edit title</a:t>
            </a:r>
            <a:endParaRPr lang="en-US" dirty="0"/>
          </a:p>
        </p:txBody>
      </p:sp>
      <p:sp>
        <p:nvSpPr>
          <p:cNvPr id="7" name="Text Placeholder 3"/>
          <p:cNvSpPr>
            <a:spLocks noGrp="1"/>
          </p:cNvSpPr>
          <p:nvPr>
            <p:ph type="body" sz="quarter" idx="11"/>
          </p:nvPr>
        </p:nvSpPr>
        <p:spPr>
          <a:xfrm>
            <a:off x="611921" y="1365204"/>
            <a:ext cx="7916772" cy="156718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3" name="Picture Placeholder 12"/>
          <p:cNvSpPr>
            <a:spLocks noGrp="1"/>
          </p:cNvSpPr>
          <p:nvPr>
            <p:ph type="pic" sz="quarter" idx="10" hasCustomPrompt="1"/>
          </p:nvPr>
        </p:nvSpPr>
        <p:spPr>
          <a:xfrm>
            <a:off x="1030094" y="3771872"/>
            <a:ext cx="6965427" cy="4733889"/>
          </a:xfrm>
        </p:spPr>
        <p:txBody>
          <a:bodyPr/>
          <a:lstStyle>
            <a:lvl1pPr>
              <a:defRPr/>
            </a:lvl1pPr>
          </a:lstStyle>
          <a:p>
            <a:r>
              <a:rPr lang="en-US" dirty="0" smtClean="0"/>
              <a:t>Click icon to insert screenshot</a:t>
            </a:r>
            <a:endParaRPr lang="en-US" dirty="0"/>
          </a:p>
        </p:txBody>
      </p:sp>
      <p:sp>
        <p:nvSpPr>
          <p:cNvPr id="9" name="Date Placeholder 3"/>
          <p:cNvSpPr>
            <a:spLocks noGrp="1"/>
          </p:cNvSpPr>
          <p:nvPr>
            <p:ph type="dt" sz="half" idx="12"/>
          </p:nvPr>
        </p:nvSpPr>
        <p:spPr>
          <a:xfrm>
            <a:off x="628650" y="6356351"/>
            <a:ext cx="1018943" cy="365125"/>
          </a:xfrm>
        </p:spPr>
        <p:txBody>
          <a:bodyPr/>
          <a:lstStyle/>
          <a:p>
            <a:fld id="{C0E04943-3CBC-41E2-BAA2-4B0A0F908CF1}" type="datetime1">
              <a:rPr lang="en-US" smtClean="0"/>
              <a:t>4/18/2018</a:t>
            </a:fld>
            <a:endParaRPr lang="en-US"/>
          </a:p>
        </p:txBody>
      </p:sp>
      <p:sp>
        <p:nvSpPr>
          <p:cNvPr id="10"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11" name="Slide Number Placeholder 5"/>
          <p:cNvSpPr>
            <a:spLocks noGrp="1"/>
          </p:cNvSpPr>
          <p:nvPr>
            <p:ph type="sldNum" sz="quarter" idx="13"/>
          </p:nvPr>
        </p:nvSpPr>
        <p:spPr>
          <a:xfrm>
            <a:off x="7418349" y="6356351"/>
            <a:ext cx="1097001" cy="365125"/>
          </a:xfrm>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356026681"/>
      </p:ext>
    </p:extLst>
  </p:cSld>
  <p:clrMapOvr>
    <a:masterClrMapping/>
  </p:clrMapOvr>
  <p:timing>
    <p:tnLst>
      <p:par>
        <p:cTn id="1" dur="indefinite" restart="never" nodeType="tmRoot"/>
      </p:par>
    </p:tnLst>
  </p:timing>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smtClean="0"/>
              <a:t>Click to edit title</a:t>
            </a:r>
            <a:endParaRPr lang="en-US" dirty="0"/>
          </a:p>
        </p:txBody>
      </p:sp>
      <p:sp>
        <p:nvSpPr>
          <p:cNvPr id="16"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4" name="Picture 13" descr="Comput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4639" y="434837"/>
            <a:ext cx="5121496" cy="6050713"/>
          </a:xfrm>
          <a:prstGeom prst="rect">
            <a:avLst/>
          </a:prstGeom>
          <a:effectLst>
            <a:outerShdw blurRad="76200" dir="18900000" sy="23000" kx="-1200000" algn="bl" rotWithShape="0">
              <a:prstClr val="black">
                <a:alpha val="20000"/>
              </a:prstClr>
            </a:outerShdw>
          </a:effectLst>
        </p:spPr>
      </p:pic>
      <p:sp>
        <p:nvSpPr>
          <p:cNvPr id="15" name="Picture Placeholder 12"/>
          <p:cNvSpPr>
            <a:spLocks noGrp="1"/>
          </p:cNvSpPr>
          <p:nvPr>
            <p:ph type="pic" sz="quarter" idx="10" hasCustomPrompt="1"/>
          </p:nvPr>
        </p:nvSpPr>
        <p:spPr>
          <a:xfrm>
            <a:off x="3732591" y="691883"/>
            <a:ext cx="4725590" cy="3411537"/>
          </a:xfrm>
        </p:spPr>
        <p:txBody>
          <a:bodyPr/>
          <a:lstStyle>
            <a:lvl1pPr>
              <a:defRPr/>
            </a:lvl1pPr>
          </a:lstStyle>
          <a:p>
            <a:r>
              <a:rPr lang="en-US" dirty="0" smtClean="0"/>
              <a:t>Click icon to insert screenshot</a:t>
            </a:r>
            <a:endParaRPr lang="en-US" dirty="0"/>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4/18/2018</a:t>
            </a:fld>
            <a:endParaRPr lang="en-US"/>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750877589"/>
      </p:ext>
    </p:extLst>
  </p:cSld>
  <p:clrMapOvr>
    <a:masterClrMapping/>
  </p:clrMapOvr>
  <p:timing>
    <p:tnLst>
      <p:par>
        <p:cTn id="1" dur="indefinite" restart="never" nodeType="tmRoot"/>
      </p:par>
    </p:tnLst>
  </p:timing>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4/18/2018</a:t>
            </a:fld>
            <a:endParaRPr lang="en-US"/>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
        <p:nvSpPr>
          <p:cNvPr id="13" name="Title 1"/>
          <p:cNvSpPr>
            <a:spLocks noGrp="1"/>
          </p:cNvSpPr>
          <p:nvPr>
            <p:ph type="title" hasCustomPrompt="1"/>
          </p:nvPr>
        </p:nvSpPr>
        <p:spPr>
          <a:xfrm>
            <a:off x="611923" y="287066"/>
            <a:ext cx="2641445" cy="2734914"/>
          </a:xfrm>
        </p:spPr>
        <p:txBody>
          <a:bodyPr/>
          <a:lstStyle>
            <a:lvl1pPr>
              <a:defRPr b="0">
                <a:solidFill>
                  <a:schemeClr val="accent2"/>
                </a:solidFill>
              </a:defRPr>
            </a:lvl1pPr>
          </a:lstStyle>
          <a:p>
            <a:r>
              <a:rPr lang="en-US" dirty="0" smtClean="0"/>
              <a:t>Click to edit title</a:t>
            </a:r>
            <a:endParaRPr lang="en-US" dirty="0"/>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2590" y="504856"/>
            <a:ext cx="7214190" cy="5413315"/>
          </a:xfrm>
          <a:prstGeom prst="rect">
            <a:avLst/>
          </a:prstGeom>
          <a:ln>
            <a:noFill/>
          </a:ln>
          <a:effectLst>
            <a:outerShdw blurRad="292100" dist="139700" dir="2700000" algn="tl" rotWithShape="0">
              <a:srgbClr val="333333">
                <a:alpha val="65000"/>
              </a:srgbClr>
            </a:outerShdw>
          </a:effectLst>
        </p:spPr>
      </p:pic>
      <p:sp>
        <p:nvSpPr>
          <p:cNvPr id="15" name="Text Placeholder 3"/>
          <p:cNvSpPr>
            <a:spLocks noGrp="1"/>
          </p:cNvSpPr>
          <p:nvPr>
            <p:ph type="body" sz="quarter" idx="13"/>
          </p:nvPr>
        </p:nvSpPr>
        <p:spPr>
          <a:xfrm>
            <a:off x="611982" y="3211514"/>
            <a:ext cx="2641387" cy="2475609"/>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buClr>
                <a:schemeClr val="accent2"/>
              </a:buClr>
              <a:defRPr>
                <a:solidFill>
                  <a:schemeClr val="bg1"/>
                </a:solidFill>
              </a:defRPr>
            </a:lvl4pPr>
            <a:lvl5pPr>
              <a:buClr>
                <a:schemeClr val="accent2"/>
              </a:buClr>
              <a:defRPr>
                <a:solidFill>
                  <a:schemeClr val="bg1"/>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Picture Placeholder 12" descr="Screenshot"/>
          <p:cNvSpPr>
            <a:spLocks noGrp="1"/>
          </p:cNvSpPr>
          <p:nvPr>
            <p:ph type="pic" sz="quarter" idx="10" hasCustomPrompt="1"/>
          </p:nvPr>
        </p:nvSpPr>
        <p:spPr>
          <a:xfrm>
            <a:off x="3732591" y="1067565"/>
            <a:ext cx="7137161" cy="4850604"/>
          </a:xfrm>
        </p:spPr>
        <p:txBody>
          <a:bodyPr/>
          <a:lstStyle>
            <a:lvl1pPr>
              <a:defRPr/>
            </a:lvl1pPr>
          </a:lstStyle>
          <a:p>
            <a:r>
              <a:rPr lang="en-US" dirty="0" smtClean="0"/>
              <a:t>Click icon to insert screenshot</a:t>
            </a:r>
            <a:endParaRPr lang="en-US" dirty="0"/>
          </a:p>
        </p:txBody>
      </p:sp>
    </p:spTree>
    <p:extLst>
      <p:ext uri="{BB962C8B-B14F-4D97-AF65-F5344CB8AC3E}">
        <p14:creationId xmlns:p14="http://schemas.microsoft.com/office/powerpoint/2010/main" val="3363842023"/>
      </p:ext>
    </p:extLst>
  </p:cSld>
  <p:clrMapOvr>
    <a:masterClrMapping/>
  </p:clrMapOvr>
  <p:timing>
    <p:tnLst>
      <p:par>
        <p:cTn id="1" dur="indefinite" restart="never" nodeType="tmRoot"/>
      </p:par>
    </p:tnLst>
  </p:timing>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2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28650" y="152400"/>
            <a:ext cx="7886700" cy="914400"/>
          </a:xfrm>
        </p:spPr>
        <p:txBody>
          <a:bodyPr>
            <a:normAutofit/>
          </a:bodyPr>
          <a:lstStyle>
            <a:lvl1pPr algn="r">
              <a:defRPr sz="2700">
                <a:solidFill>
                  <a:schemeClr val="accent2"/>
                </a:solidFill>
              </a:defRPr>
            </a:lvl1pPr>
          </a:lstStyle>
          <a:p>
            <a:r>
              <a:rPr lang="en-US" dirty="0" smtClean="0"/>
              <a:t>Click to edit title</a:t>
            </a:r>
            <a:endParaRPr lang="en-US" dirty="0"/>
          </a:p>
        </p:txBody>
      </p:sp>
      <p:sp>
        <p:nvSpPr>
          <p:cNvPr id="14" name="Text Placeholder 3"/>
          <p:cNvSpPr>
            <a:spLocks noGrp="1"/>
          </p:cNvSpPr>
          <p:nvPr>
            <p:ph type="body" sz="quarter" idx="13"/>
          </p:nvPr>
        </p:nvSpPr>
        <p:spPr>
          <a:xfrm>
            <a:off x="611921" y="1365204"/>
            <a:ext cx="7916772" cy="1567183"/>
          </a:xfrm>
        </p:spPr>
        <p:txBody>
          <a:bodyPr/>
          <a:lstStyle>
            <a:lvl1pPr>
              <a:buClr>
                <a:schemeClr val="accent2"/>
              </a:buClr>
              <a:defRPr>
                <a:solidFill>
                  <a:schemeClr val="bg1"/>
                </a:solidFill>
              </a:defRPr>
            </a:lvl1pPr>
            <a:lvl2pPr>
              <a:buClr>
                <a:schemeClr val="accent2"/>
              </a:buClr>
              <a:defRPr>
                <a:solidFill>
                  <a:schemeClr val="bg1"/>
                </a:solidFill>
              </a:defRPr>
            </a:lvl2pPr>
            <a:lvl3pPr>
              <a:buClr>
                <a:schemeClr val="accent2"/>
              </a:buClr>
              <a:defRPr>
                <a:solidFill>
                  <a:schemeClr val="bg1"/>
                </a:solidFill>
              </a:defRPr>
            </a:lvl3pPr>
            <a:lvl4pPr>
              <a:defRPr>
                <a:solidFill>
                  <a:schemeClr val="bg1"/>
                </a:solidFill>
              </a:defRPr>
            </a:lvl4pPr>
            <a:lvl5pPr>
              <a:defRPr>
                <a:solidFill>
                  <a:schemeClr val="bg1"/>
                </a:solidFill>
              </a:defRPr>
            </a:lvl5pPr>
          </a:lstStyle>
          <a:p>
            <a:pPr lvl="0"/>
            <a:r>
              <a:rPr lang="en-US" smtClean="0"/>
              <a:t>Edit Master text styles</a:t>
            </a:r>
          </a:p>
          <a:p>
            <a:pPr lvl="1"/>
            <a:r>
              <a:rPr lang="en-US" smtClean="0"/>
              <a:t>Second level</a:t>
            </a:r>
          </a:p>
          <a:p>
            <a:pPr lvl="2"/>
            <a:r>
              <a:rPr lang="en-US" smtClean="0"/>
              <a:t>Third level</a:t>
            </a: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093" y="3222702"/>
            <a:ext cx="7040603" cy="5283060"/>
          </a:xfrm>
          <a:prstGeom prst="rect">
            <a:avLst/>
          </a:prstGeom>
          <a:ln>
            <a:noFill/>
          </a:ln>
          <a:effectLst>
            <a:outerShdw blurRad="292100" dist="139700" dir="2700000" algn="tl" rotWithShape="0">
              <a:srgbClr val="333333">
                <a:alpha val="65000"/>
              </a:srgbClr>
            </a:outerShdw>
          </a:effectLst>
        </p:spPr>
      </p:pic>
      <p:sp>
        <p:nvSpPr>
          <p:cNvPr id="16" name="Picture Placeholder 12" descr="Screenshot"/>
          <p:cNvSpPr>
            <a:spLocks noGrp="1"/>
          </p:cNvSpPr>
          <p:nvPr>
            <p:ph type="pic" sz="quarter" idx="10" hasCustomPrompt="1"/>
          </p:nvPr>
        </p:nvSpPr>
        <p:spPr>
          <a:xfrm>
            <a:off x="1030094" y="3771872"/>
            <a:ext cx="6965427" cy="4733889"/>
          </a:xfrm>
        </p:spPr>
        <p:txBody>
          <a:bodyPr/>
          <a:lstStyle>
            <a:lvl1pPr>
              <a:defRPr/>
            </a:lvl1pPr>
          </a:lstStyle>
          <a:p>
            <a:r>
              <a:rPr lang="en-US" dirty="0" smtClean="0"/>
              <a:t>Click icon to insert screenshot</a:t>
            </a:r>
            <a:endParaRPr lang="en-US" dirty="0"/>
          </a:p>
        </p:txBody>
      </p:sp>
      <p:sp>
        <p:nvSpPr>
          <p:cNvPr id="6"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4/18/2018</a:t>
            </a:fld>
            <a:endParaRPr lang="en-US"/>
          </a:p>
        </p:txBody>
      </p:sp>
      <p:sp>
        <p:nvSpPr>
          <p:cNvPr id="7"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8"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4031668380"/>
      </p:ext>
    </p:extLst>
  </p:cSld>
  <p:clrMapOvr>
    <a:masterClrMapping/>
  </p:clrMapOvr>
  <p:timing>
    <p:tnLst>
      <p:par>
        <p:cTn id="1" dur="indefinite" restart="never" nodeType="tmRoot"/>
      </p:par>
    </p:tnLst>
  </p:timing>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Single Quote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12" name="Rounded Rectangular Callout 11"/>
          <p:cNvSpPr/>
          <p:nvPr/>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1"/>
          <p:cNvSpPr>
            <a:spLocks noGrp="1"/>
          </p:cNvSpPr>
          <p:nvPr>
            <p:ph type="title" hasCustomPrompt="1"/>
          </p:nvPr>
        </p:nvSpPr>
        <p:spPr>
          <a:xfrm>
            <a:off x="1040802" y="1438508"/>
            <a:ext cx="7116184" cy="2219093"/>
          </a:xfrm>
        </p:spPr>
        <p:txBody>
          <a:bodyPr>
            <a:noAutofit/>
          </a:bodyPr>
          <a:lstStyle>
            <a:lvl1pPr algn="ctr">
              <a:tabLst>
                <a:tab pos="2827735" algn="l"/>
              </a:tabLst>
              <a:defRPr sz="3750" baseline="0">
                <a:solidFill>
                  <a:schemeClr val="accent1"/>
                </a:solidFill>
              </a:defRPr>
            </a:lvl1pPr>
          </a:lstStyle>
          <a:p>
            <a:r>
              <a:rPr lang="en-US" dirty="0" smtClean="0"/>
              <a:t>“Click to edit quote.”</a:t>
            </a:r>
            <a:endParaRPr lang="en-US" dirty="0"/>
          </a:p>
        </p:txBody>
      </p:sp>
      <p:sp>
        <p:nvSpPr>
          <p:cNvPr id="8" name="Text Placeholder 6"/>
          <p:cNvSpPr>
            <a:spLocks noGrp="1"/>
          </p:cNvSpPr>
          <p:nvPr>
            <p:ph type="body" sz="quarter" idx="13" hasCustomPrompt="1"/>
          </p:nvPr>
        </p:nvSpPr>
        <p:spPr>
          <a:xfrm>
            <a:off x="1040802" y="4126417"/>
            <a:ext cx="7116184" cy="1015739"/>
          </a:xfrm>
        </p:spPr>
        <p:txBody>
          <a:bodyPr anchor="ctr">
            <a:normAutofit/>
          </a:bodyPr>
          <a:lstStyle>
            <a:lvl1pPr marL="0" indent="0" algn="ctr">
              <a:buNone/>
              <a:defRPr sz="1800" i="1" baseline="0">
                <a:solidFill>
                  <a:schemeClr val="tx2"/>
                </a:solidFill>
              </a:defRPr>
            </a:lvl1pPr>
          </a:lstStyle>
          <a:p>
            <a:pPr lvl="0"/>
            <a:r>
              <a:rPr lang="en-US" dirty="0" smtClean="0"/>
              <a:t>- Click to edit name or subtext</a:t>
            </a:r>
            <a:endParaRPr lang="en-US" dirty="0"/>
          </a:p>
        </p:txBody>
      </p:sp>
      <p:sp>
        <p:nvSpPr>
          <p:cNvPr id="10"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4/18/2018</a:t>
            </a:fld>
            <a:endParaRPr lang="en-US"/>
          </a:p>
        </p:txBody>
      </p:sp>
      <p:sp>
        <p:nvSpPr>
          <p:cNvPr id="9"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11"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428629948"/>
      </p:ext>
    </p:extLst>
  </p:cSld>
  <p:clrMapOvr>
    <a:masterClrMapping/>
  </p:clrMapOvr>
  <p:timing>
    <p:tnLst>
      <p:par>
        <p:cTn id="1" dur="indefinite" restart="never" nodeType="tmRoot"/>
      </p:par>
    </p:tnLst>
  </p:timing>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8_Title and Content (Solid Dark)">
    <p:bg>
      <p:bgPr>
        <a:gradFill>
          <a:gsLst>
            <a:gs pos="100000">
              <a:schemeClr val="tx2">
                <a:lumMod val="95000"/>
                <a:lumOff val="5000"/>
              </a:schemeClr>
            </a:gs>
            <a:gs pos="45000">
              <a:schemeClr val="tx2">
                <a:lumMod val="85000"/>
                <a:lumOff val="15000"/>
              </a:schemeClr>
            </a:gs>
            <a:gs pos="86000">
              <a:schemeClr val="tx2">
                <a:lumMod val="90000"/>
                <a:lumOff val="1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3" name="Rounded Rectangular Callout 11"/>
          <p:cNvSpPr/>
          <p:nvPr/>
        </p:nvSpPr>
        <p:spPr>
          <a:xfrm>
            <a:off x="650165" y="601818"/>
            <a:ext cx="7886700" cy="5450408"/>
          </a:xfrm>
          <a:custGeom>
            <a:avLst/>
            <a:gdLst>
              <a:gd name="connsiteX0" fmla="*/ 0 w 10515600"/>
              <a:gd name="connsiteY0" fmla="*/ 805890 h 4835245"/>
              <a:gd name="connsiteX1" fmla="*/ 805890 w 10515600"/>
              <a:gd name="connsiteY1" fmla="*/ 0 h 4835245"/>
              <a:gd name="connsiteX2" fmla="*/ 1752600 w 10515600"/>
              <a:gd name="connsiteY2" fmla="*/ 0 h 4835245"/>
              <a:gd name="connsiteX3" fmla="*/ 1752600 w 10515600"/>
              <a:gd name="connsiteY3" fmla="*/ 0 h 4835245"/>
              <a:gd name="connsiteX4" fmla="*/ 4381500 w 10515600"/>
              <a:gd name="connsiteY4" fmla="*/ 0 h 4835245"/>
              <a:gd name="connsiteX5" fmla="*/ 9709710 w 10515600"/>
              <a:gd name="connsiteY5" fmla="*/ 0 h 4835245"/>
              <a:gd name="connsiteX6" fmla="*/ 10515600 w 10515600"/>
              <a:gd name="connsiteY6" fmla="*/ 805890 h 4835245"/>
              <a:gd name="connsiteX7" fmla="*/ 10515600 w 10515600"/>
              <a:gd name="connsiteY7" fmla="*/ 2820560 h 4835245"/>
              <a:gd name="connsiteX8" fmla="*/ 10515600 w 10515600"/>
              <a:gd name="connsiteY8" fmla="*/ 2820560 h 4835245"/>
              <a:gd name="connsiteX9" fmla="*/ 10515600 w 10515600"/>
              <a:gd name="connsiteY9" fmla="*/ 4029371 h 4835245"/>
              <a:gd name="connsiteX10" fmla="*/ 10515600 w 10515600"/>
              <a:gd name="connsiteY10" fmla="*/ 4029355 h 4835245"/>
              <a:gd name="connsiteX11" fmla="*/ 9709710 w 10515600"/>
              <a:gd name="connsiteY11" fmla="*/ 4835245 h 4835245"/>
              <a:gd name="connsiteX12" fmla="*/ 4381500 w 10515600"/>
              <a:gd name="connsiteY12" fmla="*/ 4835245 h 4835245"/>
              <a:gd name="connsiteX13" fmla="*/ 3067085 w 10515600"/>
              <a:gd name="connsiteY13" fmla="*/ 5439651 h 4835245"/>
              <a:gd name="connsiteX14" fmla="*/ 1752600 w 10515600"/>
              <a:gd name="connsiteY14" fmla="*/ 4835245 h 4835245"/>
              <a:gd name="connsiteX15" fmla="*/ 805890 w 10515600"/>
              <a:gd name="connsiteY15" fmla="*/ 4835245 h 4835245"/>
              <a:gd name="connsiteX16" fmla="*/ 0 w 10515600"/>
              <a:gd name="connsiteY16" fmla="*/ 4029355 h 4835245"/>
              <a:gd name="connsiteX17" fmla="*/ 0 w 10515600"/>
              <a:gd name="connsiteY17" fmla="*/ 4029371 h 4835245"/>
              <a:gd name="connsiteX18" fmla="*/ 0 w 10515600"/>
              <a:gd name="connsiteY18" fmla="*/ 2820560 h 4835245"/>
              <a:gd name="connsiteX19" fmla="*/ 0 w 10515600"/>
              <a:gd name="connsiteY19" fmla="*/ 2820560 h 4835245"/>
              <a:gd name="connsiteX20" fmla="*/ 0 w 10515600"/>
              <a:gd name="connsiteY20" fmla="*/ 805890 h 483524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4381500 w 10515600"/>
              <a:gd name="connsiteY12" fmla="*/ 4835245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3067085 w 10515600"/>
              <a:gd name="connsiteY13" fmla="*/ 5439651 h 5439651"/>
              <a:gd name="connsiteX14" fmla="*/ 2279725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2279725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601015"/>
              <a:gd name="connsiteX1" fmla="*/ 805890 w 10515600"/>
              <a:gd name="connsiteY1" fmla="*/ 0 h 5601015"/>
              <a:gd name="connsiteX2" fmla="*/ 1752600 w 10515600"/>
              <a:gd name="connsiteY2" fmla="*/ 0 h 5601015"/>
              <a:gd name="connsiteX3" fmla="*/ 1752600 w 10515600"/>
              <a:gd name="connsiteY3" fmla="*/ 0 h 5601015"/>
              <a:gd name="connsiteX4" fmla="*/ 4381500 w 10515600"/>
              <a:gd name="connsiteY4" fmla="*/ 0 h 5601015"/>
              <a:gd name="connsiteX5" fmla="*/ 9709710 w 10515600"/>
              <a:gd name="connsiteY5" fmla="*/ 0 h 5601015"/>
              <a:gd name="connsiteX6" fmla="*/ 10515600 w 10515600"/>
              <a:gd name="connsiteY6" fmla="*/ 805890 h 5601015"/>
              <a:gd name="connsiteX7" fmla="*/ 10515600 w 10515600"/>
              <a:gd name="connsiteY7" fmla="*/ 2820560 h 5601015"/>
              <a:gd name="connsiteX8" fmla="*/ 10515600 w 10515600"/>
              <a:gd name="connsiteY8" fmla="*/ 2820560 h 5601015"/>
              <a:gd name="connsiteX9" fmla="*/ 10515600 w 10515600"/>
              <a:gd name="connsiteY9" fmla="*/ 4029371 h 5601015"/>
              <a:gd name="connsiteX10" fmla="*/ 10515600 w 10515600"/>
              <a:gd name="connsiteY10" fmla="*/ 4029355 h 5601015"/>
              <a:gd name="connsiteX11" fmla="*/ 9709710 w 10515600"/>
              <a:gd name="connsiteY11" fmla="*/ 4835245 h 5601015"/>
              <a:gd name="connsiteX12" fmla="*/ 3725283 w 10515600"/>
              <a:gd name="connsiteY12" fmla="*/ 4846003 h 5601015"/>
              <a:gd name="connsiteX13" fmla="*/ 3067085 w 10515600"/>
              <a:gd name="connsiteY13" fmla="*/ 5601015 h 5601015"/>
              <a:gd name="connsiteX14" fmla="*/ 1440628 w 10515600"/>
              <a:gd name="connsiteY14" fmla="*/ 4824487 h 5601015"/>
              <a:gd name="connsiteX15" fmla="*/ 805890 w 10515600"/>
              <a:gd name="connsiteY15" fmla="*/ 4835245 h 5601015"/>
              <a:gd name="connsiteX16" fmla="*/ 0 w 10515600"/>
              <a:gd name="connsiteY16" fmla="*/ 4029355 h 5601015"/>
              <a:gd name="connsiteX17" fmla="*/ 0 w 10515600"/>
              <a:gd name="connsiteY17" fmla="*/ 4029371 h 5601015"/>
              <a:gd name="connsiteX18" fmla="*/ 0 w 10515600"/>
              <a:gd name="connsiteY18" fmla="*/ 2820560 h 5601015"/>
              <a:gd name="connsiteX19" fmla="*/ 0 w 10515600"/>
              <a:gd name="connsiteY19" fmla="*/ 2820560 h 5601015"/>
              <a:gd name="connsiteX20" fmla="*/ 0 w 10515600"/>
              <a:gd name="connsiteY20" fmla="*/ 805890 h 5601015"/>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3725283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39651"/>
              <a:gd name="connsiteX1" fmla="*/ 805890 w 10515600"/>
              <a:gd name="connsiteY1" fmla="*/ 0 h 5439651"/>
              <a:gd name="connsiteX2" fmla="*/ 1752600 w 10515600"/>
              <a:gd name="connsiteY2" fmla="*/ 0 h 5439651"/>
              <a:gd name="connsiteX3" fmla="*/ 1752600 w 10515600"/>
              <a:gd name="connsiteY3" fmla="*/ 0 h 5439651"/>
              <a:gd name="connsiteX4" fmla="*/ 4381500 w 10515600"/>
              <a:gd name="connsiteY4" fmla="*/ 0 h 5439651"/>
              <a:gd name="connsiteX5" fmla="*/ 9709710 w 10515600"/>
              <a:gd name="connsiteY5" fmla="*/ 0 h 5439651"/>
              <a:gd name="connsiteX6" fmla="*/ 10515600 w 10515600"/>
              <a:gd name="connsiteY6" fmla="*/ 805890 h 5439651"/>
              <a:gd name="connsiteX7" fmla="*/ 10515600 w 10515600"/>
              <a:gd name="connsiteY7" fmla="*/ 2820560 h 5439651"/>
              <a:gd name="connsiteX8" fmla="*/ 10515600 w 10515600"/>
              <a:gd name="connsiteY8" fmla="*/ 2820560 h 5439651"/>
              <a:gd name="connsiteX9" fmla="*/ 10515600 w 10515600"/>
              <a:gd name="connsiteY9" fmla="*/ 4029371 h 5439651"/>
              <a:gd name="connsiteX10" fmla="*/ 10515600 w 10515600"/>
              <a:gd name="connsiteY10" fmla="*/ 4029355 h 5439651"/>
              <a:gd name="connsiteX11" fmla="*/ 9709710 w 10515600"/>
              <a:gd name="connsiteY11" fmla="*/ 4835245 h 5439651"/>
              <a:gd name="connsiteX12" fmla="*/ 2552700 w 10515600"/>
              <a:gd name="connsiteY12" fmla="*/ 4846003 h 5439651"/>
              <a:gd name="connsiteX13" fmla="*/ 2098897 w 10515600"/>
              <a:gd name="connsiteY13" fmla="*/ 5439651 h 5439651"/>
              <a:gd name="connsiteX14" fmla="*/ 1440628 w 10515600"/>
              <a:gd name="connsiteY14" fmla="*/ 4824487 h 5439651"/>
              <a:gd name="connsiteX15" fmla="*/ 805890 w 10515600"/>
              <a:gd name="connsiteY15" fmla="*/ 4835245 h 5439651"/>
              <a:gd name="connsiteX16" fmla="*/ 0 w 10515600"/>
              <a:gd name="connsiteY16" fmla="*/ 4029355 h 5439651"/>
              <a:gd name="connsiteX17" fmla="*/ 0 w 10515600"/>
              <a:gd name="connsiteY17" fmla="*/ 4029371 h 5439651"/>
              <a:gd name="connsiteX18" fmla="*/ 0 w 10515600"/>
              <a:gd name="connsiteY18" fmla="*/ 2820560 h 5439651"/>
              <a:gd name="connsiteX19" fmla="*/ 0 w 10515600"/>
              <a:gd name="connsiteY19" fmla="*/ 2820560 h 5439651"/>
              <a:gd name="connsiteX20" fmla="*/ 0 w 10515600"/>
              <a:gd name="connsiteY20" fmla="*/ 805890 h 5439651"/>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34351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 name="connsiteX0" fmla="*/ 0 w 10515600"/>
              <a:gd name="connsiteY0" fmla="*/ 805890 h 5450408"/>
              <a:gd name="connsiteX1" fmla="*/ 805890 w 10515600"/>
              <a:gd name="connsiteY1" fmla="*/ 0 h 5450408"/>
              <a:gd name="connsiteX2" fmla="*/ 1752600 w 10515600"/>
              <a:gd name="connsiteY2" fmla="*/ 0 h 5450408"/>
              <a:gd name="connsiteX3" fmla="*/ 1752600 w 10515600"/>
              <a:gd name="connsiteY3" fmla="*/ 0 h 5450408"/>
              <a:gd name="connsiteX4" fmla="*/ 4381500 w 10515600"/>
              <a:gd name="connsiteY4" fmla="*/ 0 h 5450408"/>
              <a:gd name="connsiteX5" fmla="*/ 9709710 w 10515600"/>
              <a:gd name="connsiteY5" fmla="*/ 0 h 5450408"/>
              <a:gd name="connsiteX6" fmla="*/ 10515600 w 10515600"/>
              <a:gd name="connsiteY6" fmla="*/ 805890 h 5450408"/>
              <a:gd name="connsiteX7" fmla="*/ 10515600 w 10515600"/>
              <a:gd name="connsiteY7" fmla="*/ 2820560 h 5450408"/>
              <a:gd name="connsiteX8" fmla="*/ 10515600 w 10515600"/>
              <a:gd name="connsiteY8" fmla="*/ 2820560 h 5450408"/>
              <a:gd name="connsiteX9" fmla="*/ 10515600 w 10515600"/>
              <a:gd name="connsiteY9" fmla="*/ 4029371 h 5450408"/>
              <a:gd name="connsiteX10" fmla="*/ 10515600 w 10515600"/>
              <a:gd name="connsiteY10" fmla="*/ 4029355 h 5450408"/>
              <a:gd name="connsiteX11" fmla="*/ 9709710 w 10515600"/>
              <a:gd name="connsiteY11" fmla="*/ 4835245 h 5450408"/>
              <a:gd name="connsiteX12" fmla="*/ 2552700 w 10515600"/>
              <a:gd name="connsiteY12" fmla="*/ 4846003 h 5450408"/>
              <a:gd name="connsiteX13" fmla="*/ 2002078 w 10515600"/>
              <a:gd name="connsiteY13" fmla="*/ 5450408 h 5450408"/>
              <a:gd name="connsiteX14" fmla="*/ 1440628 w 10515600"/>
              <a:gd name="connsiteY14" fmla="*/ 4824487 h 5450408"/>
              <a:gd name="connsiteX15" fmla="*/ 805890 w 10515600"/>
              <a:gd name="connsiteY15" fmla="*/ 4835245 h 5450408"/>
              <a:gd name="connsiteX16" fmla="*/ 0 w 10515600"/>
              <a:gd name="connsiteY16" fmla="*/ 4029355 h 5450408"/>
              <a:gd name="connsiteX17" fmla="*/ 0 w 10515600"/>
              <a:gd name="connsiteY17" fmla="*/ 4029371 h 5450408"/>
              <a:gd name="connsiteX18" fmla="*/ 0 w 10515600"/>
              <a:gd name="connsiteY18" fmla="*/ 2820560 h 5450408"/>
              <a:gd name="connsiteX19" fmla="*/ 0 w 10515600"/>
              <a:gd name="connsiteY19" fmla="*/ 2820560 h 5450408"/>
              <a:gd name="connsiteX20" fmla="*/ 0 w 10515600"/>
              <a:gd name="connsiteY20" fmla="*/ 805890 h 5450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515600" h="5450408">
                <a:moveTo>
                  <a:pt x="0" y="805890"/>
                </a:moveTo>
                <a:cubicBezTo>
                  <a:pt x="0" y="360809"/>
                  <a:pt x="360809" y="0"/>
                  <a:pt x="805890" y="0"/>
                </a:cubicBezTo>
                <a:lnTo>
                  <a:pt x="1752600" y="0"/>
                </a:lnTo>
                <a:lnTo>
                  <a:pt x="1752600" y="0"/>
                </a:lnTo>
                <a:lnTo>
                  <a:pt x="4381500" y="0"/>
                </a:lnTo>
                <a:lnTo>
                  <a:pt x="9709710" y="0"/>
                </a:lnTo>
                <a:cubicBezTo>
                  <a:pt x="10154791" y="0"/>
                  <a:pt x="10515600" y="360809"/>
                  <a:pt x="10515600" y="805890"/>
                </a:cubicBezTo>
                <a:lnTo>
                  <a:pt x="10515600" y="2820560"/>
                </a:lnTo>
                <a:lnTo>
                  <a:pt x="10515600" y="2820560"/>
                </a:lnTo>
                <a:lnTo>
                  <a:pt x="10515600" y="4029371"/>
                </a:lnTo>
                <a:lnTo>
                  <a:pt x="10515600" y="4029355"/>
                </a:lnTo>
                <a:cubicBezTo>
                  <a:pt x="10515600" y="4474436"/>
                  <a:pt x="10154791" y="4835245"/>
                  <a:pt x="9709710" y="4835245"/>
                </a:cubicBezTo>
                <a:lnTo>
                  <a:pt x="2552700" y="4846003"/>
                </a:lnTo>
                <a:lnTo>
                  <a:pt x="2002078" y="5450408"/>
                </a:lnTo>
                <a:lnTo>
                  <a:pt x="1440628" y="4824487"/>
                </a:lnTo>
                <a:lnTo>
                  <a:pt x="805890" y="4835245"/>
                </a:lnTo>
                <a:cubicBezTo>
                  <a:pt x="360809" y="4835245"/>
                  <a:pt x="0" y="4474436"/>
                  <a:pt x="0" y="4029355"/>
                </a:cubicBezTo>
                <a:lnTo>
                  <a:pt x="0" y="4029371"/>
                </a:lnTo>
                <a:lnTo>
                  <a:pt x="0" y="2820560"/>
                </a:lnTo>
                <a:lnTo>
                  <a:pt x="0" y="2820560"/>
                </a:lnTo>
                <a:lnTo>
                  <a:pt x="0" y="80589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itle 1"/>
          <p:cNvSpPr>
            <a:spLocks noGrp="1"/>
          </p:cNvSpPr>
          <p:nvPr>
            <p:ph type="title" hasCustomPrompt="1"/>
          </p:nvPr>
        </p:nvSpPr>
        <p:spPr>
          <a:xfrm>
            <a:off x="1040802" y="1438508"/>
            <a:ext cx="7116184" cy="2219093"/>
          </a:xfrm>
        </p:spPr>
        <p:txBody>
          <a:bodyPr>
            <a:noAutofit/>
          </a:bodyPr>
          <a:lstStyle>
            <a:lvl1pPr algn="ctr">
              <a:tabLst>
                <a:tab pos="2827735" algn="l"/>
              </a:tabLst>
              <a:defRPr sz="3750" baseline="0">
                <a:solidFill>
                  <a:schemeClr val="accent1"/>
                </a:solidFill>
              </a:defRPr>
            </a:lvl1pPr>
          </a:lstStyle>
          <a:p>
            <a:r>
              <a:rPr lang="en-US" dirty="0" smtClean="0"/>
              <a:t>“Click to edit quote.”</a:t>
            </a:r>
            <a:endParaRPr lang="en-US" dirty="0"/>
          </a:p>
        </p:txBody>
      </p:sp>
      <p:sp>
        <p:nvSpPr>
          <p:cNvPr id="15" name="Text Placeholder 6"/>
          <p:cNvSpPr>
            <a:spLocks noGrp="1"/>
          </p:cNvSpPr>
          <p:nvPr>
            <p:ph type="body" sz="quarter" idx="13" hasCustomPrompt="1"/>
          </p:nvPr>
        </p:nvSpPr>
        <p:spPr>
          <a:xfrm>
            <a:off x="1040802" y="4126417"/>
            <a:ext cx="7116184" cy="1015739"/>
          </a:xfrm>
        </p:spPr>
        <p:txBody>
          <a:bodyPr anchor="ctr">
            <a:normAutofit/>
          </a:bodyPr>
          <a:lstStyle>
            <a:lvl1pPr marL="0" indent="0" algn="ctr">
              <a:buNone/>
              <a:defRPr sz="1800" i="1" baseline="0">
                <a:solidFill>
                  <a:schemeClr val="tx2"/>
                </a:solidFill>
              </a:defRPr>
            </a:lvl1pPr>
          </a:lstStyle>
          <a:p>
            <a:pPr lvl="0"/>
            <a:r>
              <a:rPr lang="en-US" dirty="0" smtClean="0"/>
              <a:t>- Click to edit name or subtext</a:t>
            </a:r>
            <a:endParaRPr lang="en-US" dirty="0"/>
          </a:p>
        </p:txBody>
      </p:sp>
      <p:sp>
        <p:nvSpPr>
          <p:cNvPr id="16" name="Date Placeholder 4"/>
          <p:cNvSpPr>
            <a:spLocks noGrp="1"/>
          </p:cNvSpPr>
          <p:nvPr>
            <p:ph type="dt" sz="half" idx="11"/>
          </p:nvPr>
        </p:nvSpPr>
        <p:spPr>
          <a:xfrm>
            <a:off x="628650" y="6356351"/>
            <a:ext cx="1018943" cy="365125"/>
          </a:xfrm>
        </p:spPr>
        <p:txBody>
          <a:bodyPr/>
          <a:lstStyle>
            <a:lvl1pPr>
              <a:defRPr>
                <a:solidFill>
                  <a:schemeClr val="bg1"/>
                </a:solidFill>
              </a:defRPr>
            </a:lvl1pPr>
          </a:lstStyle>
          <a:p>
            <a:fld id="{C0E04943-3CBC-41E2-BAA2-4B0A0F908CF1}" type="datetime1">
              <a:rPr lang="en-US" smtClean="0"/>
              <a:t>4/18/2018</a:t>
            </a:fld>
            <a:endParaRPr lang="en-US"/>
          </a:p>
        </p:txBody>
      </p:sp>
      <p:sp>
        <p:nvSpPr>
          <p:cNvPr id="18"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bg1"/>
                </a:solidFill>
              </a:defRPr>
            </a:lvl1pPr>
          </a:lstStyle>
          <a:p>
            <a:endParaRPr lang="en-US"/>
          </a:p>
        </p:txBody>
      </p:sp>
      <p:sp>
        <p:nvSpPr>
          <p:cNvPr id="19" name="Slide Number Placeholder 6"/>
          <p:cNvSpPr>
            <a:spLocks noGrp="1"/>
          </p:cNvSpPr>
          <p:nvPr>
            <p:ph type="sldNum" sz="quarter" idx="12"/>
          </p:nvPr>
        </p:nvSpPr>
        <p:spPr>
          <a:xfrm>
            <a:off x="7418349" y="6356351"/>
            <a:ext cx="1097001" cy="365125"/>
          </a:xfrm>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3523315409"/>
      </p:ext>
    </p:extLst>
  </p:cSld>
  <p:clrMapOvr>
    <a:masterClrMapping/>
  </p:clrMapOvr>
  <p:timing>
    <p:tnLst>
      <p:par>
        <p:cTn id="1" dur="indefinite" restart="never" nodeType="tmRoot"/>
      </p:par>
    </p:tnLst>
  </p:timing>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Full Image Black Circle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r>
              <a:rPr lang="en-US" smtClean="0"/>
              <a:t>Click icon to add picture</a:t>
            </a:r>
            <a:endParaRPr lang="en-US" dirty="0"/>
          </a:p>
        </p:txBody>
      </p:sp>
      <p:sp>
        <p:nvSpPr>
          <p:cNvPr id="2" name="Title 1"/>
          <p:cNvSpPr>
            <a:spLocks noGrp="1"/>
          </p:cNvSpPr>
          <p:nvPr>
            <p:ph type="title" hasCustomPrompt="1"/>
          </p:nvPr>
        </p:nvSpPr>
        <p:spPr>
          <a:xfrm>
            <a:off x="4609968" y="685800"/>
            <a:ext cx="4114800" cy="5486400"/>
          </a:xfrm>
          <a:prstGeom prst="ellipse">
            <a:avLst/>
          </a:prstGeom>
          <a:solidFill>
            <a:srgbClr val="003865">
              <a:alpha val="87843"/>
            </a:srgbClr>
          </a:solidFill>
        </p:spPr>
        <p:txBody>
          <a:bodyPr>
            <a:noAutofit/>
          </a:bodyPr>
          <a:lstStyle>
            <a:lvl1pPr algn="ctr">
              <a:tabLst>
                <a:tab pos="1756172" algn="l"/>
                <a:tab pos="2827735" algn="l"/>
              </a:tabLst>
              <a:defRPr sz="4125" baseline="0">
                <a:solidFill>
                  <a:schemeClr val="bg1"/>
                </a:solidFill>
              </a:defRPr>
            </a:lvl1pPr>
          </a:lstStyle>
          <a:p>
            <a:r>
              <a:rPr lang="en-US" dirty="0" smtClean="0"/>
              <a:t>Click to edit title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1244944507"/>
      </p:ext>
    </p:extLst>
  </p:cSld>
  <p:clrMapOvr>
    <a:masterClrMapping/>
  </p:clrMapOvr>
  <p:timing>
    <p:tnLst>
      <p:par>
        <p:cTn id="1" dur="indefinite" restart="never" nodeType="tmRoot"/>
      </p:par>
    </p:tnLst>
  </p:timing>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Full Image Multiple Circle Overlay">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5"/>
          </p:nvPr>
        </p:nvSpPr>
        <p:spPr>
          <a:xfrm>
            <a:off x="0" y="0"/>
            <a:ext cx="9144000" cy="6858000"/>
          </a:xfrm>
        </p:spPr>
        <p:txBody>
          <a:bodyPr/>
          <a:lstStyle/>
          <a:p>
            <a:r>
              <a:rPr lang="en-US" smtClean="0"/>
              <a:t>Click icon to add picture</a:t>
            </a:r>
            <a:endParaRPr lang="en-US" dirty="0"/>
          </a:p>
        </p:txBody>
      </p:sp>
      <p:sp>
        <p:nvSpPr>
          <p:cNvPr id="2" name="Title 1"/>
          <p:cNvSpPr>
            <a:spLocks noGrp="1"/>
          </p:cNvSpPr>
          <p:nvPr>
            <p:ph type="title" hasCustomPrompt="1"/>
          </p:nvPr>
        </p:nvSpPr>
        <p:spPr>
          <a:xfrm>
            <a:off x="4290298" y="912530"/>
            <a:ext cx="3496041" cy="4661388"/>
          </a:xfrm>
          <a:prstGeom prst="ellipse">
            <a:avLst/>
          </a:prstGeom>
          <a:solidFill>
            <a:srgbClr val="003865">
              <a:alpha val="87843"/>
            </a:srgbClr>
          </a:solidFill>
        </p:spPr>
        <p:txBody>
          <a:bodyPr>
            <a:noAutofit/>
          </a:bodyPr>
          <a:lstStyle>
            <a:lvl1pPr algn="ctr">
              <a:tabLst>
                <a:tab pos="2827735" algn="l"/>
              </a:tabLst>
              <a:defRPr sz="3375" baseline="0">
                <a:solidFill>
                  <a:schemeClr val="bg1"/>
                </a:solidFill>
              </a:defRPr>
            </a:lvl1pPr>
          </a:lstStyle>
          <a:p>
            <a:r>
              <a:rPr lang="en-US" dirty="0" smtClean="0"/>
              <a:t>Click to edit title</a:t>
            </a:r>
            <a:endParaRPr lang="en-US" dirty="0"/>
          </a:p>
        </p:txBody>
      </p:sp>
      <p:sp>
        <p:nvSpPr>
          <p:cNvPr id="9" name="Text Placeholder 7"/>
          <p:cNvSpPr>
            <a:spLocks noGrp="1"/>
          </p:cNvSpPr>
          <p:nvPr>
            <p:ph type="body" sz="quarter" idx="14" hasCustomPrompt="1"/>
          </p:nvPr>
        </p:nvSpPr>
        <p:spPr>
          <a:xfrm>
            <a:off x="7158612" y="524007"/>
            <a:ext cx="1616475" cy="2155300"/>
          </a:xfrm>
          <a:prstGeom prst="ellipse">
            <a:avLst/>
          </a:prstGeom>
          <a:solidFill>
            <a:srgbClr val="78BE21">
              <a:alpha val="87843"/>
            </a:srgbClr>
          </a:solidFill>
        </p:spPr>
        <p:txBody>
          <a:bodyPr anchor="ctr">
            <a:normAutofit/>
          </a:bodyPr>
          <a:lstStyle>
            <a:lvl1pPr marL="0" indent="0" algn="ctr">
              <a:buNone/>
              <a:defRPr sz="1875" baseline="0">
                <a:solidFill>
                  <a:schemeClr val="tx2"/>
                </a:solidFill>
                <a:latin typeface="+mn-lt"/>
              </a:defRPr>
            </a:lvl1pPr>
          </a:lstStyle>
          <a:p>
            <a:pPr lvl="0"/>
            <a:r>
              <a:rPr lang="en-US" dirty="0" smtClean="0"/>
              <a:t>Second Point</a:t>
            </a:r>
            <a:endParaRPr lang="en-US" dirty="0"/>
          </a:p>
        </p:txBody>
      </p:sp>
      <p:sp>
        <p:nvSpPr>
          <p:cNvPr id="8" name="Text Placeholder 7"/>
          <p:cNvSpPr>
            <a:spLocks noGrp="1"/>
          </p:cNvSpPr>
          <p:nvPr>
            <p:ph type="body" sz="quarter" idx="13" hasCustomPrompt="1"/>
          </p:nvPr>
        </p:nvSpPr>
        <p:spPr>
          <a:xfrm>
            <a:off x="6938251" y="3581845"/>
            <a:ext cx="1978484" cy="2637978"/>
          </a:xfrm>
          <a:prstGeom prst="ellipse">
            <a:avLst/>
          </a:prstGeom>
          <a:solidFill>
            <a:srgbClr val="000000">
              <a:alpha val="87843"/>
            </a:srgbClr>
          </a:solidFill>
        </p:spPr>
        <p:txBody>
          <a:bodyPr anchor="ctr">
            <a:normAutofit/>
          </a:bodyPr>
          <a:lstStyle>
            <a:lvl1pPr marL="0" indent="0" algn="ctr">
              <a:buNone/>
              <a:defRPr sz="1875" baseline="0">
                <a:solidFill>
                  <a:schemeClr val="bg1"/>
                </a:solidFill>
                <a:latin typeface="+mn-lt"/>
              </a:defRPr>
            </a:lvl1pPr>
          </a:lstStyle>
          <a:p>
            <a:pPr lvl="0"/>
            <a:r>
              <a:rPr lang="en-US" dirty="0" smtClean="0"/>
              <a:t>Third Point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1182135058"/>
      </p:ext>
    </p:extLst>
  </p:cSld>
  <p:clrMapOvr>
    <a:masterClrMapping/>
  </p:clrMapOvr>
  <p:timing>
    <p:tnLst>
      <p:par>
        <p:cTn id="1" dur="indefinite" restart="never" nodeType="tmRoot"/>
      </p:par>
    </p:tnLst>
  </p:timing>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Black Box Overlay">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0" y="0"/>
            <a:ext cx="9144000" cy="6858000"/>
          </a:xfrm>
        </p:spPr>
        <p:txBody>
          <a:bodyPr/>
          <a:lstStyle/>
          <a:p>
            <a:r>
              <a:rPr lang="en-US" smtClean="0"/>
              <a:t>Click icon to add picture</a:t>
            </a:r>
            <a:endParaRPr lang="en-US"/>
          </a:p>
        </p:txBody>
      </p:sp>
      <p:sp>
        <p:nvSpPr>
          <p:cNvPr id="2" name="Title 1"/>
          <p:cNvSpPr>
            <a:spLocks noGrp="1"/>
          </p:cNvSpPr>
          <p:nvPr>
            <p:ph type="title" hasCustomPrompt="1"/>
          </p:nvPr>
        </p:nvSpPr>
        <p:spPr>
          <a:xfrm>
            <a:off x="1724607" y="1609867"/>
            <a:ext cx="5694788" cy="3638266"/>
          </a:xfrm>
          <a:solidFill>
            <a:schemeClr val="tx1">
              <a:alpha val="88000"/>
            </a:schemeClr>
          </a:solidFill>
        </p:spPr>
        <p:txBody>
          <a:bodyPr>
            <a:noAutofit/>
          </a:bodyPr>
          <a:lstStyle>
            <a:lvl1pPr algn="ctr">
              <a:spcAft>
                <a:spcPts val="750"/>
              </a:spcAft>
              <a:tabLst>
                <a:tab pos="2827735" algn="l"/>
              </a:tabLst>
              <a:defRPr sz="5250" baseline="0">
                <a:solidFill>
                  <a:schemeClr val="bg1"/>
                </a:solidFill>
              </a:defRPr>
            </a:lvl1pPr>
          </a:lstStyle>
          <a:p>
            <a:r>
              <a:rPr lang="en-US" dirty="0" smtClean="0"/>
              <a:t>Quote or </a:t>
            </a:r>
            <a:br>
              <a:rPr lang="en-US" dirty="0" smtClean="0"/>
            </a:br>
            <a:r>
              <a:rPr lang="en-US" dirty="0" smtClean="0"/>
              <a:t>Statement</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12867753"/>
      </p:ext>
    </p:extLst>
  </p:cSld>
  <p:clrMapOvr>
    <a:masterClrMapping/>
  </p:clrMapOvr>
  <p:timing>
    <p:tnLst>
      <p:par>
        <p:cTn id="1" dur="indefinite" restart="never" nodeType="tmRoot"/>
      </p:par>
    </p:tnLst>
  </p:timing>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628650" y="1389686"/>
            <a:ext cx="7886700" cy="1340989"/>
          </a:xfrm>
        </p:spPr>
        <p:txBody>
          <a:bodyPr>
            <a:noAutofit/>
          </a:bodyPr>
          <a:lstStyle>
            <a:lvl1pPr algn="ctr">
              <a:tabLst>
                <a:tab pos="2827735" algn="l"/>
              </a:tabLst>
              <a:defRPr sz="5250">
                <a:solidFill>
                  <a:schemeClr val="accent2"/>
                </a:solidFill>
              </a:defRPr>
            </a:lvl1pPr>
          </a:lstStyle>
          <a:p>
            <a:r>
              <a:rPr lang="en-US" dirty="0" smtClean="0"/>
              <a:t>Quote or Statement</a:t>
            </a:r>
            <a:endParaRPr lang="en-US" dirty="0"/>
          </a:p>
        </p:txBody>
      </p:sp>
      <p:sp>
        <p:nvSpPr>
          <p:cNvPr id="10"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Clr>
                <a:schemeClr val="bg1"/>
              </a:buClr>
              <a:buFont typeface="Arial" panose="020B0604020202020204" pitchFamily="34" charset="0"/>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242046820"/>
      </p:ext>
    </p:extLst>
  </p:cSld>
  <p:clrMapOvr>
    <a:masterClrMapping/>
  </p:clrMapOvr>
  <p:timing>
    <p:tnLst>
      <p:par>
        <p:cTn id="1" dur="indefinite" restart="never" nodeType="tmRoot"/>
      </p:par>
    </p:tnLst>
  </p:timing>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Quote Solid Light Background">
    <p:bg>
      <p:bgPr>
        <a:gradFill>
          <a:gsLst>
            <a:gs pos="100000">
              <a:srgbClr val="BFBFBF"/>
            </a:gs>
            <a:gs pos="53000">
              <a:srgbClr val="F5F5F5"/>
            </a:gs>
            <a:gs pos="78000">
              <a:srgbClr val="E8E8E8"/>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389686"/>
            <a:ext cx="9144000" cy="1340989"/>
          </a:xfrm>
          <a:solidFill>
            <a:schemeClr val="tx1"/>
          </a:solidFill>
        </p:spPr>
        <p:txBody>
          <a:bodyPr>
            <a:noAutofit/>
          </a:bodyPr>
          <a:lstStyle>
            <a:lvl1pPr algn="ctr">
              <a:tabLst>
                <a:tab pos="2827735" algn="l"/>
              </a:tabLst>
              <a:defRPr sz="5250">
                <a:solidFill>
                  <a:schemeClr val="accent2"/>
                </a:solidFill>
              </a:defRPr>
            </a:lvl1pPr>
          </a:lstStyle>
          <a:p>
            <a:r>
              <a:rPr lang="en-US" dirty="0" smtClean="0"/>
              <a:t>Quote or Statement</a:t>
            </a:r>
            <a:endParaRPr lang="en-US" dirty="0"/>
          </a:p>
        </p:txBody>
      </p:sp>
      <p:sp>
        <p:nvSpPr>
          <p:cNvPr id="8"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Font typeface="Arial" panose="020B0604020202020204" pitchFamily="34" charset="0"/>
              <a:buNone/>
              <a:defRPr>
                <a:solidFill>
                  <a:schemeClr val="tx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p>
            <a:fld id="{C0E04943-3CBC-41E2-BAA2-4B0A0F908CF1}" type="datetime1">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tx2"/>
                </a:solidFill>
              </a:defRPr>
            </a:lvl1pPr>
          </a:lstStyle>
          <a:p>
            <a:endParaRPr lang="en-US"/>
          </a:p>
        </p:txBody>
      </p:sp>
      <p:sp>
        <p:nvSpPr>
          <p:cNvPr id="4" name="Slide Number Placeholder 3"/>
          <p:cNvSpPr>
            <a:spLocks noGrp="1"/>
          </p:cNvSpPr>
          <p:nvPr>
            <p:ph type="sldNum" sz="quarter" idx="11"/>
          </p:nvPr>
        </p:nvSpPr>
        <p:spPr/>
        <p:txBody>
          <a:bodyPr/>
          <a:lstStyle/>
          <a:p>
            <a:fld id="{AD579F89-F9D2-443A-AAE2-15134F68DCF9}" type="slidenum">
              <a:rPr lang="en-US" smtClean="0"/>
              <a:t>‹#›</a:t>
            </a:fld>
            <a:endParaRPr lang="en-US"/>
          </a:p>
        </p:txBody>
      </p:sp>
    </p:spTree>
    <p:extLst>
      <p:ext uri="{BB962C8B-B14F-4D97-AF65-F5344CB8AC3E}">
        <p14:creationId xmlns:p14="http://schemas.microsoft.com/office/powerpoint/2010/main" val="3553052685"/>
      </p:ext>
    </p:extLst>
  </p:cSld>
  <p:clrMapOvr>
    <a:masterClrMapping/>
  </p:clrMapOvr>
  <p:timing>
    <p:tnLst>
      <p:par>
        <p:cTn id="1" dur="indefinite" restart="never" nodeType="tmRoot"/>
      </p:par>
    </p:tnLst>
  </p:timing>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Full Image Background">
    <p:bg>
      <p:bgPr>
        <a:solidFill>
          <a:schemeClr val="bg1"/>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4" hasCustomPrompt="1"/>
          </p:nvPr>
        </p:nvSpPr>
        <p:spPr>
          <a:xfrm>
            <a:off x="0" y="0"/>
            <a:ext cx="9144000" cy="6858000"/>
          </a:xfrm>
        </p:spPr>
        <p:txBody>
          <a:bodyPr/>
          <a:lstStyle>
            <a:lvl1pPr>
              <a:defRPr/>
            </a:lvl1pPr>
          </a:lstStyle>
          <a:p>
            <a:r>
              <a:rPr lang="en-US" dirty="0" smtClean="0"/>
              <a:t>Click icon to edit background picture</a:t>
            </a:r>
            <a:endParaRPr lang="en-US" dirty="0"/>
          </a:p>
        </p:txBody>
      </p:sp>
      <p:sp>
        <p:nvSpPr>
          <p:cNvPr id="12" name="Title 1"/>
          <p:cNvSpPr>
            <a:spLocks noGrp="1"/>
          </p:cNvSpPr>
          <p:nvPr>
            <p:ph type="title" hasCustomPrompt="1"/>
          </p:nvPr>
        </p:nvSpPr>
        <p:spPr>
          <a:xfrm>
            <a:off x="628650" y="1389686"/>
            <a:ext cx="7886700" cy="1340989"/>
          </a:xfrm>
        </p:spPr>
        <p:txBody>
          <a:bodyPr>
            <a:noAutofit/>
          </a:bodyPr>
          <a:lstStyle>
            <a:lvl1pPr algn="ctr">
              <a:tabLst>
                <a:tab pos="2827735" algn="l"/>
              </a:tabLst>
              <a:defRPr sz="5250">
                <a:solidFill>
                  <a:schemeClr val="bg1"/>
                </a:solidFill>
              </a:defRPr>
            </a:lvl1pPr>
          </a:lstStyle>
          <a:p>
            <a:r>
              <a:rPr lang="en-US" dirty="0" smtClean="0"/>
              <a:t>Quote or Statement</a:t>
            </a:r>
            <a:endParaRPr lang="en-US" dirty="0"/>
          </a:p>
        </p:txBody>
      </p:sp>
      <p:sp>
        <p:nvSpPr>
          <p:cNvPr id="13" name="Text Placeholder 6"/>
          <p:cNvSpPr>
            <a:spLocks noGrp="1"/>
          </p:cNvSpPr>
          <p:nvPr>
            <p:ph type="body" sz="quarter" idx="13" hasCustomPrompt="1"/>
          </p:nvPr>
        </p:nvSpPr>
        <p:spPr>
          <a:xfrm>
            <a:off x="628650" y="2925700"/>
            <a:ext cx="7886700" cy="2673435"/>
          </a:xfrm>
        </p:spPr>
        <p:txBody>
          <a:bodyPr anchor="ctr"/>
          <a:lstStyle>
            <a:lvl1pPr marL="0" indent="0" algn="ctr">
              <a:lnSpc>
                <a:spcPct val="100000"/>
              </a:lnSpc>
              <a:spcBef>
                <a:spcPts val="0"/>
              </a:spcBef>
              <a:buNone/>
              <a:defRPr>
                <a:solidFill>
                  <a:schemeClr val="bg1"/>
                </a:solidFill>
              </a:defRPr>
            </a:lvl1pPr>
          </a:lstStyle>
          <a:p>
            <a:pPr lvl="0"/>
            <a:r>
              <a:rPr lang="en-US" dirty="0" smtClean="0"/>
              <a:t>Make a secondary statement here.</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283022586"/>
      </p:ext>
    </p:extLst>
  </p:cSld>
  <p:clrMapOvr>
    <a:masterClrMapping/>
  </p:clrMapOvr>
  <p:timing>
    <p:tnLst>
      <p:par>
        <p:cTn id="1" dur="indefinite" restart="never" nodeType="tmRoot"/>
      </p:par>
    </p:tnLst>
  </p:timing>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Big Number - Image Background">
    <p:bg>
      <p:bgPr>
        <a:solidFill>
          <a:schemeClr val="bg1"/>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0" y="0"/>
            <a:ext cx="9144000" cy="6858000"/>
          </a:xfrm>
        </p:spPr>
        <p:txBody>
          <a:bodyPr/>
          <a:lstStyle/>
          <a:p>
            <a:r>
              <a:rPr lang="en-US" smtClean="0"/>
              <a:t>Click icon to add picture</a:t>
            </a:r>
            <a:endParaRPr lang="en-US"/>
          </a:p>
        </p:txBody>
      </p:sp>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827735" algn="l"/>
              </a:tabLst>
              <a:defRPr sz="4500" baseline="0">
                <a:solidFill>
                  <a:schemeClr val="accent1"/>
                </a:solidFill>
              </a:defRPr>
            </a:lvl1pPr>
          </a:lstStyle>
          <a:p>
            <a:r>
              <a:rPr lang="en-US" dirty="0" smtClean="0"/>
              <a:t>Click to edit title.</a:t>
            </a:r>
            <a:endParaRPr lang="en-US" dirty="0"/>
          </a:p>
        </p:txBody>
      </p:sp>
      <p:sp>
        <p:nvSpPr>
          <p:cNvPr id="9" name="Text Placeholder 8"/>
          <p:cNvSpPr>
            <a:spLocks noGrp="1"/>
          </p:cNvSpPr>
          <p:nvPr>
            <p:ph type="body" sz="quarter" idx="15" hasCustomPrompt="1"/>
          </p:nvPr>
        </p:nvSpPr>
        <p:spPr>
          <a:xfrm>
            <a:off x="754099" y="0"/>
            <a:ext cx="2989660" cy="5086350"/>
          </a:xfrm>
        </p:spPr>
        <p:txBody>
          <a:bodyPr>
            <a:noAutofit/>
          </a:bodyPr>
          <a:lstStyle>
            <a:lvl1pPr marL="0" indent="0" algn="ctr">
              <a:spcBef>
                <a:spcPts val="0"/>
              </a:spcBef>
              <a:spcAft>
                <a:spcPts val="0"/>
              </a:spcAft>
              <a:buNone/>
              <a:defRPr sz="30000" i="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038801135"/>
      </p:ext>
    </p:extLst>
  </p:cSld>
  <p:clrMapOvr>
    <a:masterClrMapping/>
  </p:clrMapOvr>
  <p:timing>
    <p:tnLst>
      <p:par>
        <p:cTn id="1" dur="indefinite" restart="never" nodeType="tmRoot"/>
      </p:par>
    </p:tnLst>
  </p:timing>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ig Number -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68104" y="624469"/>
            <a:ext cx="3898746" cy="5072440"/>
          </a:xfrm>
          <a:prstGeom prst="ellipse">
            <a:avLst/>
          </a:prstGeom>
          <a:solidFill>
            <a:schemeClr val="bg1"/>
          </a:solidFill>
        </p:spPr>
        <p:txBody>
          <a:bodyPr>
            <a:noAutofit/>
          </a:bodyPr>
          <a:lstStyle>
            <a:lvl1pPr algn="ctr">
              <a:tabLst>
                <a:tab pos="2827735" algn="l"/>
              </a:tabLst>
              <a:defRPr sz="4500" baseline="0">
                <a:solidFill>
                  <a:schemeClr val="accent1"/>
                </a:solidFill>
              </a:defRPr>
            </a:lvl1pPr>
          </a:lstStyle>
          <a:p>
            <a:r>
              <a:rPr lang="en-US" dirty="0" smtClean="0"/>
              <a:t>Click to edit title.</a:t>
            </a:r>
            <a:endParaRPr lang="en-US" dirty="0"/>
          </a:p>
        </p:txBody>
      </p:sp>
      <p:sp>
        <p:nvSpPr>
          <p:cNvPr id="10" name="Text Placeholder 8"/>
          <p:cNvSpPr>
            <a:spLocks noGrp="1"/>
          </p:cNvSpPr>
          <p:nvPr>
            <p:ph type="body" sz="quarter" idx="15" hasCustomPrompt="1"/>
          </p:nvPr>
        </p:nvSpPr>
        <p:spPr>
          <a:xfrm>
            <a:off x="754099" y="0"/>
            <a:ext cx="2989660" cy="5086350"/>
          </a:xfrm>
        </p:spPr>
        <p:txBody>
          <a:bodyPr>
            <a:noAutofit/>
          </a:bodyPr>
          <a:lstStyle>
            <a:lvl1pPr marL="0" indent="0" algn="ctr">
              <a:spcBef>
                <a:spcPts val="0"/>
              </a:spcBef>
              <a:spcAft>
                <a:spcPts val="0"/>
              </a:spcAft>
              <a:buNone/>
              <a:defRPr sz="30000" i="0">
                <a:solidFill>
                  <a:schemeClr val="bg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smtClean="0"/>
              <a:t>2</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3064135281"/>
      </p:ext>
    </p:extLst>
  </p:cSld>
  <p:clrMapOvr>
    <a:masterClrMapping/>
  </p:clrMapOvr>
  <p:timing>
    <p:tnLst>
      <p:par>
        <p:cTn id="1" dur="indefinite" restart="never" nodeType="tmRoot"/>
      </p:par>
    </p:tnLst>
  </p:timing>
  <p:hf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Quote Solid Red Background">
    <p:bg>
      <p:bgPr>
        <a:gradFill>
          <a:gsLst>
            <a:gs pos="100000">
              <a:schemeClr val="accent1">
                <a:lumMod val="50000"/>
              </a:schemeClr>
            </a:gs>
            <a:gs pos="20000">
              <a:schemeClr val="accent1"/>
            </a:gs>
          </a:gsLst>
          <a:path path="circle">
            <a:fillToRect l="50000" t="50000" r="50000" b="50000"/>
          </a:path>
        </a:gra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28650" y="2212734"/>
            <a:ext cx="7886700" cy="1472163"/>
          </a:xfrm>
        </p:spPr>
        <p:txBody>
          <a:bodyPr>
            <a:noAutofit/>
          </a:bodyPr>
          <a:lstStyle>
            <a:lvl1pPr algn="ctr">
              <a:tabLst>
                <a:tab pos="2827735" algn="l"/>
              </a:tabLst>
              <a:defRPr sz="5250">
                <a:solidFill>
                  <a:schemeClr val="bg1"/>
                </a:solidFill>
              </a:defRPr>
            </a:lvl1pPr>
          </a:lstStyle>
          <a:p>
            <a:r>
              <a:rPr lang="en-US" dirty="0" smtClean="0"/>
              <a:t>Thank you!</a:t>
            </a:r>
            <a:endParaRPr lang="en-US" dirty="0"/>
          </a:p>
        </p:txBody>
      </p:sp>
      <p:sp>
        <p:nvSpPr>
          <p:cNvPr id="11" name="Text Placeholder 6"/>
          <p:cNvSpPr>
            <a:spLocks noGrp="1"/>
          </p:cNvSpPr>
          <p:nvPr>
            <p:ph type="body" sz="quarter" idx="13" hasCustomPrompt="1"/>
          </p:nvPr>
        </p:nvSpPr>
        <p:spPr>
          <a:xfrm>
            <a:off x="628650" y="3684897"/>
            <a:ext cx="7886700" cy="2517600"/>
          </a:xfrm>
        </p:spPr>
        <p:txBody>
          <a:bodyPr anchor="ctr"/>
          <a:lstStyle>
            <a:lvl1pPr marL="0" indent="0" algn="ctr">
              <a:lnSpc>
                <a:spcPct val="100000"/>
              </a:lnSpc>
              <a:spcBef>
                <a:spcPts val="0"/>
              </a:spcBef>
              <a:buNone/>
              <a:defRPr baseline="0">
                <a:solidFill>
                  <a:schemeClr val="bg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bg1"/>
                </a:solidFill>
              </a:defRPr>
            </a:lvl1pPr>
          </a:lstStyle>
          <a:p>
            <a:fld id="{C0E04943-3CBC-41E2-BAA2-4B0A0F908CF1}" type="datetime1">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AD579F89-F9D2-443A-AAE2-15134F68DCF9}" type="slidenum">
              <a:rPr lang="en-US" smtClean="0"/>
              <a:t>‹#›</a:t>
            </a:fld>
            <a:endParaRPr lang="en-US"/>
          </a:p>
        </p:txBody>
      </p:sp>
      <p:sp>
        <p:nvSpPr>
          <p:cNvPr id="8" name="Rectangle 7"/>
          <p:cNvSpPr/>
          <p:nvPr/>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MN.IT Services Logo" descr="Minnesota Department of Health"/>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006" y="318902"/>
            <a:ext cx="2226627" cy="424119"/>
          </a:xfrm>
          <a:prstGeom prst="rect">
            <a:avLst/>
          </a:prstGeom>
        </p:spPr>
      </p:pic>
    </p:spTree>
    <p:extLst>
      <p:ext uri="{BB962C8B-B14F-4D97-AF65-F5344CB8AC3E}">
        <p14:creationId xmlns:p14="http://schemas.microsoft.com/office/powerpoint/2010/main" val="444841242"/>
      </p:ext>
    </p:extLst>
  </p:cSld>
  <p:clrMapOvr>
    <a:masterClrMapping/>
  </p:clrMapOvr>
  <p:timing>
    <p:tnLst>
      <p:par>
        <p:cTn id="1" dur="indefinite" restart="never" nodeType="tmRoot"/>
      </p:par>
    </p:tnLst>
  </p:timing>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2_Quote Solid Light Background">
    <p:bg>
      <p:bgPr>
        <a:solidFill>
          <a:srgbClr val="E8E8E8"/>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0" y="1651380"/>
            <a:ext cx="9144000" cy="1733266"/>
          </a:xfrm>
          <a:solidFill>
            <a:schemeClr val="tx1"/>
          </a:solidFill>
        </p:spPr>
        <p:txBody>
          <a:bodyPr>
            <a:noAutofit/>
          </a:bodyPr>
          <a:lstStyle>
            <a:lvl1pPr algn="ctr">
              <a:tabLst>
                <a:tab pos="2827735" algn="l"/>
              </a:tabLst>
              <a:defRPr sz="5250">
                <a:solidFill>
                  <a:schemeClr val="bg1"/>
                </a:solidFill>
              </a:defRPr>
            </a:lvl1pPr>
          </a:lstStyle>
          <a:p>
            <a:r>
              <a:rPr lang="en-US" dirty="0" smtClean="0"/>
              <a:t>Thank you!</a:t>
            </a:r>
            <a:endParaRPr lang="en-US" dirty="0"/>
          </a:p>
        </p:txBody>
      </p:sp>
      <p:sp>
        <p:nvSpPr>
          <p:cNvPr id="8" name="Text Placeholder 6"/>
          <p:cNvSpPr>
            <a:spLocks noGrp="1"/>
          </p:cNvSpPr>
          <p:nvPr>
            <p:ph type="body" sz="quarter" idx="13" hasCustomPrompt="1"/>
          </p:nvPr>
        </p:nvSpPr>
        <p:spPr>
          <a:xfrm>
            <a:off x="628650" y="3521123"/>
            <a:ext cx="7886700" cy="2681374"/>
          </a:xfrm>
        </p:spPr>
        <p:txBody>
          <a:bodyPr anchor="ctr"/>
          <a:lstStyle>
            <a:lvl1pPr marL="0" indent="0" algn="ctr">
              <a:lnSpc>
                <a:spcPct val="100000"/>
              </a:lnSpc>
              <a:spcBef>
                <a:spcPts val="0"/>
              </a:spcBef>
              <a:buNone/>
              <a:defRPr baseline="0">
                <a:solidFill>
                  <a:schemeClr val="tx1"/>
                </a:solidFill>
              </a:defRPr>
            </a:lvl1pPr>
          </a:lstStyle>
          <a:p>
            <a:pPr lvl="0"/>
            <a:r>
              <a:rPr lang="en-US" dirty="0" err="1" smtClean="0"/>
              <a:t>Firstname</a:t>
            </a:r>
            <a:r>
              <a:rPr lang="en-US" dirty="0" smtClean="0"/>
              <a:t> </a:t>
            </a:r>
            <a:r>
              <a:rPr lang="en-US" dirty="0" err="1" smtClean="0"/>
              <a:t>Lastname</a:t>
            </a:r>
            <a:endParaRPr lang="en-US" dirty="0" smtClean="0"/>
          </a:p>
          <a:p>
            <a:pPr lvl="0"/>
            <a:r>
              <a:rPr lang="en-US" dirty="0" smtClean="0"/>
              <a:t>firstname.lastname@state.mn.us</a:t>
            </a:r>
          </a:p>
          <a:p>
            <a:pPr lvl="0"/>
            <a:r>
              <a:rPr lang="en-US" dirty="0" smtClean="0"/>
              <a:t>555-555-5555</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C0E04943-3CBC-41E2-BAA2-4B0A0F908CF1}" type="datetime1">
              <a:rPr lang="en-US" smtClean="0"/>
              <a:t>4/18/2018</a:t>
            </a:fld>
            <a:endParaRPr lang="en-US"/>
          </a:p>
        </p:txBody>
      </p:sp>
      <p:sp>
        <p:nvSpPr>
          <p:cNvPr id="5" name="Footer Placeholder 4"/>
          <p:cNvSpPr>
            <a:spLocks noGrp="1"/>
          </p:cNvSpPr>
          <p:nvPr>
            <p:ph type="ftr" sz="quarter" idx="12"/>
          </p:nvPr>
        </p:nvSpPr>
        <p:spPr/>
        <p:txBody>
          <a:bodyPr/>
          <a:lstStyle>
            <a:lvl1pPr>
              <a:defRPr>
                <a:solidFill>
                  <a:schemeClr val="tx1"/>
                </a:solidFill>
              </a:defRPr>
            </a:lvl1pPr>
          </a:lstStyle>
          <a:p>
            <a:endParaRPr lang="en-US"/>
          </a:p>
        </p:txBody>
      </p:sp>
      <p:sp>
        <p:nvSpPr>
          <p:cNvPr id="4" name="Slide Number Placeholder 3"/>
          <p:cNvSpPr>
            <a:spLocks noGrp="1"/>
          </p:cNvSpPr>
          <p:nvPr>
            <p:ph type="sldNum" sz="quarter" idx="11"/>
          </p:nvPr>
        </p:nvSpPr>
        <p:spPr/>
        <p:txBody>
          <a:bodyPr/>
          <a:lstStyle>
            <a:lvl1pPr>
              <a:defRPr>
                <a:solidFill>
                  <a:schemeClr val="tx2"/>
                </a:solidFill>
              </a:defRPr>
            </a:lvl1pPr>
          </a:lstStyle>
          <a:p>
            <a:fld id="{AD579F89-F9D2-443A-AAE2-15134F68DCF9}" type="slidenum">
              <a:rPr lang="en-US" smtClean="0"/>
              <a:t>‹#›</a:t>
            </a:fld>
            <a:endParaRPr lang="en-US"/>
          </a:p>
        </p:txBody>
      </p:sp>
      <p:sp>
        <p:nvSpPr>
          <p:cNvPr id="6" name="Rectangle 5"/>
          <p:cNvSpPr/>
          <p:nvPr/>
        </p:nvSpPr>
        <p:spPr>
          <a:xfrm>
            <a:off x="0" y="0"/>
            <a:ext cx="9144000" cy="1651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MN.IT Services Logo" descr="Minnesota Department of Health"/>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006" y="318902"/>
            <a:ext cx="2226627" cy="424119"/>
          </a:xfrm>
          <a:prstGeom prst="rect">
            <a:avLst/>
          </a:prstGeom>
        </p:spPr>
      </p:pic>
    </p:spTree>
    <p:extLst>
      <p:ext uri="{BB962C8B-B14F-4D97-AF65-F5344CB8AC3E}">
        <p14:creationId xmlns:p14="http://schemas.microsoft.com/office/powerpoint/2010/main" val="1099151157"/>
      </p:ext>
    </p:extLst>
  </p:cSld>
  <p:clrMapOvr>
    <a:masterClrMapping/>
  </p:clrMapOvr>
  <p:timing>
    <p:tnLst>
      <p:par>
        <p:cTn id="1" dur="indefinite" restart="never" nodeType="tmRoot"/>
      </p:par>
    </p:tnLst>
  </p:timing>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11CF0EC-8798-4E9A-A58A-19ECD6196FF4}" type="datetime1">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5FE794-379A-4367-A010-41D18B3FDF30}" type="slidenum">
              <a:rPr lang="en-US" smtClean="0"/>
              <a:t>‹#›</a:t>
            </a:fld>
            <a:endParaRPr lang="en-US"/>
          </a:p>
        </p:txBody>
      </p:sp>
    </p:spTree>
    <p:extLst>
      <p:ext uri="{BB962C8B-B14F-4D97-AF65-F5344CB8AC3E}">
        <p14:creationId xmlns:p14="http://schemas.microsoft.com/office/powerpoint/2010/main" val="31618730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51EA2BD-EAA9-466B-97D5-1CAA57F8A466}" type="datetime1">
              <a:rPr lang="en-US" smtClean="0"/>
              <a:t>4/18/2018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579F89-F9D2-443A-AAE2-15134F68DCF9}"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032296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AFBE82-FCD3-4270-AD3F-F5088425EAE3}" type="datetimeFigureOut">
              <a:rPr lang="en-US" smtClean="0"/>
              <a:pPr/>
              <a:t>4/18/2018</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2B331B3E-7A53-43BC-9AEA-45EF2E4CE2CD}" type="slidenum">
              <a:rPr lang="en-US" smtClean="0"/>
              <a:pPr/>
              <a:t>‹#›</a:t>
            </a:fld>
            <a:endParaRPr lang="en-US"/>
          </a:p>
        </p:txBody>
      </p:sp>
    </p:spTree>
    <p:extLst>
      <p:ext uri="{BB962C8B-B14F-4D97-AF65-F5344CB8AC3E}">
        <p14:creationId xmlns:p14="http://schemas.microsoft.com/office/powerpoint/2010/main" val="45870010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1018943" cy="365125"/>
          </a:xfrm>
          <a:prstGeom prst="rect">
            <a:avLst/>
          </a:prstGeom>
        </p:spPr>
        <p:txBody>
          <a:bodyPr vert="horz" lIns="91440" tIns="45720" rIns="91440" bIns="45720" rtlCol="0" anchor="ctr"/>
          <a:lstStyle>
            <a:lvl1pPr algn="l">
              <a:defRPr sz="900">
                <a:solidFill>
                  <a:schemeClr val="tx2"/>
                </a:solidFill>
              </a:defRPr>
            </a:lvl1pPr>
          </a:lstStyle>
          <a:p>
            <a:fld id="{C0E04943-3CBC-41E2-BAA2-4B0A0F908CF1}" type="datetime1">
              <a:rPr lang="en-US" smtClean="0"/>
              <a:t>4/18/2018</a:t>
            </a:fld>
            <a:endParaRPr lang="en-US"/>
          </a:p>
        </p:txBody>
      </p:sp>
      <p:sp>
        <p:nvSpPr>
          <p:cNvPr id="12" name="Footer Placeholder 4"/>
          <p:cNvSpPr>
            <a:spLocks noGrp="1"/>
          </p:cNvSpPr>
          <p:nvPr>
            <p:ph type="ftr" sz="quarter" idx="3"/>
          </p:nvPr>
        </p:nvSpPr>
        <p:spPr>
          <a:xfrm>
            <a:off x="2476633" y="6356350"/>
            <a:ext cx="4190735" cy="365125"/>
          </a:xfrm>
          <a:prstGeom prst="rect">
            <a:avLst/>
          </a:prstGeom>
        </p:spPr>
        <p:txBody>
          <a:bodyPr anchor="ctr"/>
          <a:lstStyle>
            <a:lvl1pPr algn="ctr">
              <a:defRPr sz="900">
                <a:solidFill>
                  <a:schemeClr val="tx2"/>
                </a:solidFill>
              </a:defRPr>
            </a:lvl1pPr>
          </a:lstStyle>
          <a:p>
            <a:endParaRPr lang="en-US"/>
          </a:p>
        </p:txBody>
      </p:sp>
      <p:sp>
        <p:nvSpPr>
          <p:cNvPr id="6" name="Slide Number Placeholder 5"/>
          <p:cNvSpPr>
            <a:spLocks noGrp="1"/>
          </p:cNvSpPr>
          <p:nvPr>
            <p:ph type="sldNum" sz="quarter" idx="4"/>
          </p:nvPr>
        </p:nvSpPr>
        <p:spPr>
          <a:xfrm>
            <a:off x="7418349" y="6356351"/>
            <a:ext cx="1097001" cy="365125"/>
          </a:xfrm>
          <a:prstGeom prst="rect">
            <a:avLst/>
          </a:prstGeom>
        </p:spPr>
        <p:txBody>
          <a:bodyPr vert="horz" lIns="91440" tIns="45720" rIns="91440" bIns="45720" rtlCol="0" anchor="ctr"/>
          <a:lstStyle>
            <a:lvl1pPr algn="r">
              <a:defRPr sz="900">
                <a:solidFill>
                  <a:schemeClr val="tx2"/>
                </a:solidFill>
              </a:defRPr>
            </a:lvl1pPr>
          </a:lstStyle>
          <a:p>
            <a:fld id="{AD579F89-F9D2-443A-AAE2-15134F68DCF9}" type="slidenum">
              <a:rPr lang="en-US" smtClean="0"/>
              <a:t>‹#›</a:t>
            </a:fld>
            <a:endParaRPr lang="en-US"/>
          </a:p>
        </p:txBody>
      </p:sp>
    </p:spTree>
    <p:extLst>
      <p:ext uri="{BB962C8B-B14F-4D97-AF65-F5344CB8AC3E}">
        <p14:creationId xmlns:p14="http://schemas.microsoft.com/office/powerpoint/2010/main" val="2163697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 id="2147483779" r:id="rId23"/>
    <p:sldLayoutId id="2147483780" r:id="rId24"/>
    <p:sldLayoutId id="2147483781" r:id="rId25"/>
    <p:sldLayoutId id="2147483782" r:id="rId26"/>
    <p:sldLayoutId id="2147483783" r:id="rId27"/>
    <p:sldLayoutId id="2147483784" r:id="rId28"/>
    <p:sldLayoutId id="2147483785" r:id="rId29"/>
    <p:sldLayoutId id="2147483786" r:id="rId30"/>
    <p:sldLayoutId id="2147483787" r:id="rId31"/>
    <p:sldLayoutId id="2147483788" r:id="rId32"/>
    <p:sldLayoutId id="2147483789" r:id="rId33"/>
    <p:sldLayoutId id="2147483790" r:id="rId34"/>
    <p:sldLayoutId id="2147483791" r:id="rId35"/>
    <p:sldLayoutId id="2147483792" r:id="rId36"/>
    <p:sldLayoutId id="2147483793" r:id="rId37"/>
    <p:sldLayoutId id="2147483794" r:id="rId38"/>
    <p:sldLayoutId id="2147483795" r:id="rId39"/>
    <p:sldLayoutId id="2147483796" r:id="rId40"/>
    <p:sldLayoutId id="2147483797" r:id="rId41"/>
    <p:sldLayoutId id="2147483798" r:id="rId42"/>
    <p:sldLayoutId id="2147483799" r:id="rId43"/>
    <p:sldLayoutId id="2147483800" r:id="rId44"/>
    <p:sldLayoutId id="2147483801" r:id="rId45"/>
    <p:sldLayoutId id="2147483802" r:id="rId46"/>
    <p:sldLayoutId id="2147483803" r:id="rId47"/>
    <p:sldLayoutId id="2147483804" r:id="rId48"/>
    <p:sldLayoutId id="2147483805" r:id="rId49"/>
    <p:sldLayoutId id="2147483806" r:id="rId50"/>
    <p:sldLayoutId id="2147483807" r:id="rId51"/>
    <p:sldLayoutId id="2147483808" r:id="rId52"/>
  </p:sldLayoutIdLst>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100000"/>
        </a:lnSpc>
        <a:spcBef>
          <a:spcPts val="750"/>
        </a:spcBef>
        <a:spcAft>
          <a:spcPts val="750"/>
        </a:spcAft>
        <a:buClr>
          <a:schemeClr val="accent1"/>
        </a:buClr>
        <a:buFont typeface="Arial" panose="020B0604020202020204" pitchFamily="34" charset="0"/>
        <a:buChar char="•"/>
        <a:defRPr sz="1875" kern="1200">
          <a:solidFill>
            <a:schemeClr val="tx1"/>
          </a:solidFill>
          <a:latin typeface="+mn-lt"/>
          <a:ea typeface="+mn-ea"/>
          <a:cs typeface="+mn-cs"/>
        </a:defRPr>
      </a:lvl1pPr>
      <a:lvl2pPr marL="5143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575" kern="1200">
          <a:solidFill>
            <a:schemeClr val="tx1"/>
          </a:solidFill>
          <a:latin typeface="+mn-lt"/>
          <a:ea typeface="+mn-ea"/>
          <a:cs typeface="+mn-cs"/>
        </a:defRPr>
      </a:lvl2pPr>
      <a:lvl3pPr marL="8572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spcAft>
          <a:spcPts val="750"/>
        </a:spcAft>
        <a:buClr>
          <a:schemeClr val="accent1"/>
        </a:buClr>
        <a:buFont typeface="Arial" panose="020B0604020202020204" pitchFamily="34" charset="0"/>
        <a:buChar char="•"/>
        <a:defRPr sz="1275"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4.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6.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8.xml"/><Relationship Id="rId1" Type="http://schemas.openxmlformats.org/officeDocument/2006/relationships/tags" Target="../tags/tag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0.xml"/><Relationship Id="rId1" Type="http://schemas.openxmlformats.org/officeDocument/2006/relationships/tags" Target="../tags/tag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2.xml"/><Relationship Id="rId1" Type="http://schemas.openxmlformats.org/officeDocument/2006/relationships/tags" Target="../tags/tag11.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4.xml"/><Relationship Id="rId1" Type="http://schemas.openxmlformats.org/officeDocument/2006/relationships/tags" Target="../tags/tag1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6.xml"/><Relationship Id="rId1" Type="http://schemas.openxmlformats.org/officeDocument/2006/relationships/tags" Target="../tags/tag15.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hyperlink" Target="http://www.health.state.mn.us/divs/eh/food/license/specevent.pdf" TargetMode="External"/><Relationship Id="rId2" Type="http://schemas.openxmlformats.org/officeDocument/2006/relationships/hyperlink" Target="http://www.health.state.mn.us/divs/eh/food/license/delegation.html" TargetMode="External"/><Relationship Id="rId1" Type="http://schemas.openxmlformats.org/officeDocument/2006/relationships/slideLayout" Target="../slideLayouts/slideLayout6.xml"/><Relationship Id="rId6" Type="http://schemas.openxmlformats.org/officeDocument/2006/relationships/hyperlink" Target="https://www.mda.state.mn.us/food/business/plan-review.aspx" TargetMode="External"/><Relationship Id="rId5" Type="http://schemas.openxmlformats.org/officeDocument/2006/relationships/hyperlink" Target="http://www.health.state.mn.us/divs/eh/food/license/planreview.html" TargetMode="External"/><Relationship Id="rId4" Type="http://schemas.openxmlformats.org/officeDocument/2006/relationships/hyperlink" Target="http://www.health.state.mn.us/divs/eh/food/license/index.html"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i="1" dirty="0" smtClean="0"/>
              <a:t>Preparing Food </a:t>
            </a:r>
            <a:r>
              <a:rPr lang="en-US" i="1" dirty="0"/>
              <a:t>S</a:t>
            </a:r>
            <a:r>
              <a:rPr lang="en-US" i="1" dirty="0" smtClean="0"/>
              <a:t>afely</a:t>
            </a:r>
            <a:endParaRPr lang="en-US" i="1" dirty="0"/>
          </a:p>
        </p:txBody>
      </p:sp>
      <p:sp>
        <p:nvSpPr>
          <p:cNvPr id="5" name="Text Placeholder 4"/>
          <p:cNvSpPr>
            <a:spLocks noGrp="1"/>
          </p:cNvSpPr>
          <p:nvPr>
            <p:ph type="body" sz="quarter" idx="14"/>
          </p:nvPr>
        </p:nvSpPr>
        <p:spPr/>
        <p:txBody>
          <a:bodyPr/>
          <a:lstStyle/>
          <a:p>
            <a:r>
              <a:rPr lang="en-US" dirty="0" smtClean="0"/>
              <a:t>Nicole| Epidemiologist</a:t>
            </a:r>
          </a:p>
          <a:p>
            <a:r>
              <a:rPr lang="en-US" dirty="0" smtClean="0"/>
              <a:t>Minnesota Department of Health</a:t>
            </a:r>
            <a:endParaRPr lang="en-US" dirty="0"/>
          </a:p>
        </p:txBody>
      </p:sp>
      <p:pic>
        <p:nvPicPr>
          <p:cNvPr id="7" name="Picture Placeholder 6" descr="Recetas | De Otra Manera"/>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t="8034" b="8034"/>
          <a:stretch>
            <a:fillRect/>
          </a:stretch>
        </p:blipFill>
        <p:spPr/>
      </p:pic>
    </p:spTree>
    <p:extLst>
      <p:ext uri="{BB962C8B-B14F-4D97-AF65-F5344CB8AC3E}">
        <p14:creationId xmlns:p14="http://schemas.microsoft.com/office/powerpoint/2010/main" val="2979098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Foodborne Illness Risk Factors</a:t>
            </a:r>
            <a:endParaRPr lang="en-US" sz="3600" dirty="0"/>
          </a:p>
        </p:txBody>
      </p:sp>
      <p:sp>
        <p:nvSpPr>
          <p:cNvPr id="3" name="Content Placeholder 2"/>
          <p:cNvSpPr>
            <a:spLocks noGrp="1"/>
          </p:cNvSpPr>
          <p:nvPr>
            <p:ph idx="1"/>
          </p:nvPr>
        </p:nvSpPr>
        <p:spPr/>
        <p:txBody>
          <a:bodyPr/>
          <a:lstStyle/>
          <a:p>
            <a:pPr>
              <a:defRPr/>
            </a:pPr>
            <a:r>
              <a:rPr lang="en-US" sz="2400" b="1" dirty="0"/>
              <a:t>Poor personal hygiene</a:t>
            </a:r>
            <a:r>
              <a:rPr lang="en-US" sz="2400" dirty="0"/>
              <a:t> (ex. working while ill or recovering from illness, also unapproved hand washing or glove use practices)</a:t>
            </a:r>
          </a:p>
          <a:p>
            <a:pPr>
              <a:defRPr/>
            </a:pPr>
            <a:r>
              <a:rPr lang="en-US" sz="2400" dirty="0"/>
              <a:t>Improper</a:t>
            </a:r>
            <a:r>
              <a:rPr lang="en-US" sz="2400" b="1" dirty="0"/>
              <a:t> hot holding/cold holding/cooling</a:t>
            </a:r>
            <a:endParaRPr lang="en-US" sz="2400" dirty="0"/>
          </a:p>
          <a:p>
            <a:pPr>
              <a:defRPr/>
            </a:pPr>
            <a:r>
              <a:rPr lang="en-US" sz="2400" dirty="0"/>
              <a:t>Inadequate</a:t>
            </a:r>
            <a:r>
              <a:rPr lang="en-US" sz="2400" b="1" dirty="0"/>
              <a:t> cooking temperatures</a:t>
            </a:r>
            <a:endParaRPr lang="en-US" sz="2400" dirty="0"/>
          </a:p>
          <a:p>
            <a:pPr>
              <a:defRPr/>
            </a:pPr>
            <a:r>
              <a:rPr lang="en-US" sz="2400" dirty="0"/>
              <a:t>Food from </a:t>
            </a:r>
            <a:r>
              <a:rPr lang="en-US" sz="2400" b="1" dirty="0"/>
              <a:t>unsafe sources </a:t>
            </a:r>
            <a:endParaRPr lang="en-US" sz="2400" dirty="0"/>
          </a:p>
          <a:p>
            <a:pPr>
              <a:defRPr/>
            </a:pPr>
            <a:r>
              <a:rPr lang="en-US" sz="2400" b="1" dirty="0"/>
              <a:t>Contaminated</a:t>
            </a:r>
            <a:r>
              <a:rPr lang="en-US" sz="2400" dirty="0"/>
              <a:t> food and/or equipment</a:t>
            </a:r>
          </a:p>
          <a:p>
            <a:endParaRPr lang="en-US" dirty="0"/>
          </a:p>
        </p:txBody>
      </p:sp>
      <p:sp>
        <p:nvSpPr>
          <p:cNvPr id="4" name="Slide Number Placeholder 3"/>
          <p:cNvSpPr>
            <a:spLocks noGrp="1"/>
          </p:cNvSpPr>
          <p:nvPr>
            <p:ph type="sldNum" sz="quarter" idx="12"/>
          </p:nvPr>
        </p:nvSpPr>
        <p:spPr/>
        <p:txBody>
          <a:bodyPr/>
          <a:lstStyle/>
          <a:p>
            <a:fld id="{AD579F89-F9D2-443A-AAE2-15134F68DCF9}" type="slidenum">
              <a:rPr lang="en-US" smtClean="0"/>
              <a:t>2</a:t>
            </a:fld>
            <a:endParaRPr lang="en-US"/>
          </a:p>
        </p:txBody>
      </p:sp>
    </p:spTree>
    <p:extLst>
      <p:ext uri="{BB962C8B-B14F-4D97-AF65-F5344CB8AC3E}">
        <p14:creationId xmlns:p14="http://schemas.microsoft.com/office/powerpoint/2010/main" val="20899523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r>
              <a:rPr lang="en-US" sz="3600" b="1" dirty="0"/>
              <a:t>Question 1</a:t>
            </a:r>
          </a:p>
        </p:txBody>
      </p:sp>
      <p:sp>
        <p:nvSpPr>
          <p:cNvPr id="3" name="TPAnswers"/>
          <p:cNvSpPr>
            <a:spLocks noGrp="1"/>
          </p:cNvSpPr>
          <p:nvPr>
            <p:ph idx="1"/>
            <p:custDataLst>
              <p:tags r:id="rId2"/>
            </p:custDataLst>
          </p:nvPr>
        </p:nvSpPr>
        <p:spPr/>
        <p:txBody>
          <a:bodyPr>
            <a:normAutofit/>
          </a:bodyPr>
          <a:lstStyle/>
          <a:p>
            <a:pPr marL="0" indent="0" algn="ctr">
              <a:buNone/>
            </a:pPr>
            <a:r>
              <a:rPr lang="en-US" sz="2400" b="1" dirty="0"/>
              <a:t>What symptom(s) are most likely to indicate an employee has a disease that may be passed through food?</a:t>
            </a:r>
          </a:p>
          <a:p>
            <a:pPr marL="457200" indent="-457200">
              <a:buAutoNum type="alphaUcPeriod"/>
            </a:pPr>
            <a:r>
              <a:rPr lang="en-US" sz="2400" b="1" dirty="0"/>
              <a:t>Pink eye</a:t>
            </a:r>
          </a:p>
          <a:p>
            <a:pPr marL="457200" indent="-457200">
              <a:buAutoNum type="alphaUcPeriod"/>
            </a:pPr>
            <a:r>
              <a:rPr lang="en-US" sz="2400" b="1" dirty="0"/>
              <a:t>Runny nose and sneezing</a:t>
            </a:r>
          </a:p>
          <a:p>
            <a:pPr marL="457200" indent="-457200">
              <a:buAutoNum type="alphaUcPeriod"/>
            </a:pPr>
            <a:r>
              <a:rPr lang="en-US" sz="2400" b="1" dirty="0"/>
              <a:t>Vomiting and diarrhea</a:t>
            </a:r>
          </a:p>
          <a:p>
            <a:pPr marL="457200" indent="-457200">
              <a:buAutoNum type="alphaUcPeriod"/>
            </a:pPr>
            <a:r>
              <a:rPr lang="en-US" sz="2400" b="1" dirty="0"/>
              <a:t>All of the above</a:t>
            </a:r>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3</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624494" y="2819400"/>
            <a:ext cx="381935" cy="337457"/>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6" name="Rectangle 4"/>
          <p:cNvSpPr>
            <a:spLocks noChangeArrowheads="1"/>
          </p:cNvSpPr>
          <p:nvPr/>
        </p:nvSpPr>
        <p:spPr bwMode="auto">
          <a:xfrm>
            <a:off x="624493" y="3352800"/>
            <a:ext cx="381935" cy="356588"/>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7" name="Rectangle 5"/>
          <p:cNvSpPr>
            <a:spLocks noChangeArrowheads="1"/>
          </p:cNvSpPr>
          <p:nvPr/>
        </p:nvSpPr>
        <p:spPr bwMode="auto">
          <a:xfrm>
            <a:off x="624492" y="3968043"/>
            <a:ext cx="381936" cy="334655"/>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8" name="Rectangle 6"/>
          <p:cNvSpPr>
            <a:spLocks noChangeArrowheads="1"/>
          </p:cNvSpPr>
          <p:nvPr/>
        </p:nvSpPr>
        <p:spPr bwMode="auto">
          <a:xfrm>
            <a:off x="624492" y="4535835"/>
            <a:ext cx="381936" cy="346132"/>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22053414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r>
              <a:rPr lang="en-US" sz="3600" b="1" dirty="0"/>
              <a:t>Question 1</a:t>
            </a:r>
          </a:p>
        </p:txBody>
      </p:sp>
      <p:sp>
        <p:nvSpPr>
          <p:cNvPr id="3" name="TPAnswers"/>
          <p:cNvSpPr>
            <a:spLocks noGrp="1"/>
          </p:cNvSpPr>
          <p:nvPr>
            <p:ph idx="1"/>
            <p:custDataLst>
              <p:tags r:id="rId2"/>
            </p:custDataLst>
          </p:nvPr>
        </p:nvSpPr>
        <p:spPr/>
        <p:txBody>
          <a:bodyPr>
            <a:normAutofit/>
          </a:bodyPr>
          <a:lstStyle/>
          <a:p>
            <a:pPr marL="0" indent="0" algn="ctr">
              <a:buNone/>
            </a:pPr>
            <a:r>
              <a:rPr lang="en-US" sz="2400" b="1" dirty="0"/>
              <a:t>What symptom(s) are most likely to indicate an employee </a:t>
            </a:r>
            <a:r>
              <a:rPr lang="en-US" sz="2400" b="1" dirty="0" smtClean="0"/>
              <a:t>has </a:t>
            </a:r>
            <a:r>
              <a:rPr lang="en-US" sz="2400" b="1" dirty="0"/>
              <a:t>a </a:t>
            </a:r>
            <a:r>
              <a:rPr lang="en-US" sz="2400" b="1" dirty="0" smtClean="0"/>
              <a:t>disease </a:t>
            </a:r>
            <a:r>
              <a:rPr lang="en-US" sz="2400" b="1" dirty="0"/>
              <a:t>that may be passed through food</a:t>
            </a:r>
            <a:r>
              <a:rPr lang="en-US" sz="2400" b="1" dirty="0" smtClean="0"/>
              <a:t>?</a:t>
            </a:r>
          </a:p>
          <a:p>
            <a:pPr marL="0" indent="0" algn="ctr">
              <a:buNone/>
            </a:pPr>
            <a:endParaRPr lang="en-US" sz="2400" b="1" dirty="0"/>
          </a:p>
          <a:p>
            <a:pPr marL="0" indent="0" algn="ctr">
              <a:buNone/>
            </a:pPr>
            <a:endParaRPr lang="en-US" sz="2400" b="1" dirty="0" smtClean="0"/>
          </a:p>
          <a:p>
            <a:pPr marL="0" indent="0">
              <a:buNone/>
            </a:pPr>
            <a:r>
              <a:rPr lang="en-US" sz="2400" b="1"/>
              <a:t> </a:t>
            </a:r>
            <a:r>
              <a:rPr lang="en-US" sz="2400" b="1" smtClean="0"/>
              <a:t>     </a:t>
            </a:r>
            <a:r>
              <a:rPr lang="en-US" sz="2400" b="1"/>
              <a:t>Vomiting and diarrhea</a:t>
            </a:r>
          </a:p>
          <a:p>
            <a:pPr marL="0" indent="0">
              <a:buNone/>
            </a:pPr>
            <a:endParaRPr lang="en-US" sz="2400"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4</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7" name="Rectangle 5"/>
          <p:cNvSpPr>
            <a:spLocks noChangeArrowheads="1"/>
          </p:cNvSpPr>
          <p:nvPr/>
        </p:nvSpPr>
        <p:spPr bwMode="auto">
          <a:xfrm>
            <a:off x="624492" y="3968043"/>
            <a:ext cx="381936" cy="334655"/>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14304191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Healthy Employees</a:t>
            </a:r>
            <a:endParaRPr lang="en-US" sz="3600" dirty="0"/>
          </a:p>
        </p:txBody>
      </p:sp>
      <p:sp>
        <p:nvSpPr>
          <p:cNvPr id="3" name="Content Placeholder 2"/>
          <p:cNvSpPr>
            <a:spLocks noGrp="1"/>
          </p:cNvSpPr>
          <p:nvPr>
            <p:ph idx="1"/>
          </p:nvPr>
        </p:nvSpPr>
        <p:spPr>
          <a:xfrm>
            <a:off x="628650" y="1825625"/>
            <a:ext cx="8134350" cy="4351338"/>
          </a:xfrm>
        </p:spPr>
        <p:txBody>
          <a:bodyPr>
            <a:normAutofit/>
          </a:bodyPr>
          <a:lstStyle/>
          <a:p>
            <a:r>
              <a:rPr lang="en-US" sz="2400" dirty="0"/>
              <a:t>Employees who have had </a:t>
            </a:r>
            <a:r>
              <a:rPr lang="en-US" sz="2400" b="1" dirty="0"/>
              <a:t>vomiting and/or diarrhea </a:t>
            </a:r>
            <a:r>
              <a:rPr lang="en-US" sz="2400" dirty="0"/>
              <a:t>must not work for </a:t>
            </a:r>
            <a:r>
              <a:rPr lang="en-US" sz="2400" u="sng" dirty="0"/>
              <a:t>at least 24 hours </a:t>
            </a:r>
            <a:r>
              <a:rPr lang="en-US" sz="2400" dirty="0"/>
              <a:t>after their symptoms end.</a:t>
            </a:r>
          </a:p>
          <a:p>
            <a:r>
              <a:rPr lang="en-US" sz="2400" b="1" dirty="0" smtClean="0"/>
              <a:t>Supervision</a:t>
            </a:r>
            <a:r>
              <a:rPr lang="en-US" sz="2400" dirty="0" smtClean="0"/>
              <a:t> </a:t>
            </a:r>
            <a:r>
              <a:rPr lang="en-US" sz="2400" dirty="0"/>
              <a:t>is required whenever food is served or prepared, and employees must report to the person in charge if they have been ill.</a:t>
            </a:r>
          </a:p>
          <a:p>
            <a:r>
              <a:rPr lang="en-US" sz="2400" dirty="0"/>
              <a:t>Employees must dress in clean clothing and wear an effective hair restraint (ex. hairnet, hat, or scarf).</a:t>
            </a:r>
          </a:p>
          <a:p>
            <a:r>
              <a:rPr lang="en-US" sz="2400" b="1" dirty="0"/>
              <a:t>Painted or false fingernails </a:t>
            </a:r>
            <a:r>
              <a:rPr lang="en-US" sz="2400" dirty="0"/>
              <a:t>and </a:t>
            </a:r>
            <a:r>
              <a:rPr lang="en-US" sz="2400" b="1" dirty="0"/>
              <a:t>jewelry</a:t>
            </a:r>
            <a:r>
              <a:rPr lang="en-US" sz="2400" dirty="0"/>
              <a:t> on the arms and hands are not allowed (</a:t>
            </a:r>
            <a:r>
              <a:rPr lang="en-US" sz="2400" u="sng" dirty="0"/>
              <a:t>exception: wedding band or plain ring</a:t>
            </a:r>
            <a:r>
              <a:rPr lang="en-US" sz="2400" dirty="0"/>
              <a:t>).</a:t>
            </a:r>
          </a:p>
          <a:p>
            <a:endParaRPr lang="en-US" dirty="0"/>
          </a:p>
        </p:txBody>
      </p:sp>
      <p:sp>
        <p:nvSpPr>
          <p:cNvPr id="4" name="Slide Number Placeholder 3"/>
          <p:cNvSpPr>
            <a:spLocks noGrp="1"/>
          </p:cNvSpPr>
          <p:nvPr>
            <p:ph type="sldNum" sz="quarter" idx="12"/>
          </p:nvPr>
        </p:nvSpPr>
        <p:spPr/>
        <p:txBody>
          <a:bodyPr/>
          <a:lstStyle/>
          <a:p>
            <a:fld id="{AD579F89-F9D2-443A-AAE2-15134F68DCF9}" type="slidenum">
              <a:rPr lang="en-US" smtClean="0"/>
              <a:t>5</a:t>
            </a:fld>
            <a:endParaRPr lang="en-US"/>
          </a:p>
        </p:txBody>
      </p:sp>
    </p:spTree>
    <p:extLst>
      <p:ext uri="{BB962C8B-B14F-4D97-AF65-F5344CB8AC3E}">
        <p14:creationId xmlns:p14="http://schemas.microsoft.com/office/powerpoint/2010/main" val="429865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latin typeface="Calibri" panose="020F0502020204030204" pitchFamily="34" charset="0"/>
              </a:rPr>
              <a:t>Norovirus Basics</a:t>
            </a:r>
            <a:endParaRPr lang="en-US" sz="3600" dirty="0">
              <a:latin typeface="Calibri" panose="020F0502020204030204" pitchFamily="34" charset="0"/>
            </a:endParaRPr>
          </a:p>
        </p:txBody>
      </p:sp>
      <p:sp>
        <p:nvSpPr>
          <p:cNvPr id="3" name="Slide Number Placeholder 2"/>
          <p:cNvSpPr>
            <a:spLocks noGrp="1"/>
          </p:cNvSpPr>
          <p:nvPr>
            <p:ph type="sldNum" sz="quarter" idx="12"/>
          </p:nvPr>
        </p:nvSpPr>
        <p:spPr/>
        <p:txBody>
          <a:bodyPr/>
          <a:lstStyle/>
          <a:p>
            <a:fld id="{AD579F89-F9D2-443A-AAE2-15134F68DCF9}" type="slidenum">
              <a:rPr lang="en-US" smtClean="0"/>
              <a:t>6</a:t>
            </a:fld>
            <a:endParaRPr lang="en-US"/>
          </a:p>
        </p:txBody>
      </p:sp>
      <p:sp>
        <p:nvSpPr>
          <p:cNvPr id="6" name="Content Placeholder 5"/>
          <p:cNvSpPr>
            <a:spLocks noGrp="1"/>
          </p:cNvSpPr>
          <p:nvPr>
            <p:ph sz="quarter" idx="4294967295"/>
          </p:nvPr>
        </p:nvSpPr>
        <p:spPr>
          <a:xfrm>
            <a:off x="457200" y="1600200"/>
            <a:ext cx="4267200" cy="3097530"/>
          </a:xfrm>
          <a:prstGeom prst="rect">
            <a:avLst/>
          </a:prstGeom>
        </p:spPr>
        <p:txBody>
          <a:bodyPr>
            <a:noAutofit/>
          </a:bodyPr>
          <a:lstStyle/>
          <a:p>
            <a:r>
              <a:rPr lang="en-US" sz="2000" dirty="0"/>
              <a:t>Very contagious virus!</a:t>
            </a:r>
          </a:p>
          <a:p>
            <a:r>
              <a:rPr lang="en-US" sz="2000" dirty="0"/>
              <a:t>Most common cause of acute gastroenteritis (and foodborne disease outbreaks) in the United States. </a:t>
            </a:r>
          </a:p>
          <a:p>
            <a:r>
              <a:rPr lang="en-US" sz="2000" dirty="0" smtClean="0"/>
              <a:t>This </a:t>
            </a:r>
            <a:r>
              <a:rPr lang="en-US" sz="2000" dirty="0"/>
              <a:t>virus is highly infectious and it only takes a small number of viral particles to cause infection.</a:t>
            </a:r>
          </a:p>
          <a:p>
            <a:r>
              <a:rPr lang="en-US" sz="2000" dirty="0"/>
              <a:t>Sources: person-to-person, contaminated food or water, and contaminated surfaces.</a:t>
            </a:r>
          </a:p>
          <a:p>
            <a:pPr lvl="1">
              <a:buFont typeface="Wingdings" panose="05000000000000000000" pitchFamily="2" charset="2"/>
              <a:buChar char="§"/>
            </a:pPr>
            <a:r>
              <a:rPr lang="en-US" sz="1800" dirty="0"/>
              <a:t>Infected employees are frequently the source of foodborne norovirus outbreaks.</a:t>
            </a:r>
          </a:p>
        </p:txBody>
      </p:sp>
      <p:pic>
        <p:nvPicPr>
          <p:cNvPr id="2" name="Picture 1"/>
          <p:cNvPicPr>
            <a:picLocks noChangeAspect="1"/>
          </p:cNvPicPr>
          <p:nvPr/>
        </p:nvPicPr>
        <p:blipFill>
          <a:blip r:embed="rId3"/>
          <a:stretch>
            <a:fillRect/>
          </a:stretch>
        </p:blipFill>
        <p:spPr>
          <a:xfrm>
            <a:off x="4495800" y="2667000"/>
            <a:ext cx="4269658" cy="2743200"/>
          </a:xfrm>
          <a:prstGeom prst="rect">
            <a:avLst/>
          </a:prstGeom>
        </p:spPr>
      </p:pic>
      <p:sp>
        <p:nvSpPr>
          <p:cNvPr id="8" name="Rectangle 2"/>
          <p:cNvSpPr txBox="1">
            <a:spLocks noChangeArrowheads="1"/>
          </p:cNvSpPr>
          <p:nvPr/>
        </p:nvSpPr>
        <p:spPr>
          <a:xfrm>
            <a:off x="3962400" y="2051051"/>
            <a:ext cx="5029200" cy="615949"/>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1400" b="1" dirty="0" smtClean="0">
                <a:solidFill>
                  <a:srgbClr val="000000"/>
                </a:solidFill>
                <a:latin typeface="Arial" panose="020B0604020202020204" pitchFamily="34" charset="0"/>
                <a:cs typeface="Arial" panose="020B0604020202020204" pitchFamily="34" charset="0"/>
              </a:rPr>
              <a:t>Confirmed Foodborne Outbreaks by Etiology, Minnesota,1999-2016 (n=916)</a:t>
            </a:r>
            <a:endParaRPr lang="en-US" sz="1400"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84375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3600" dirty="0" smtClean="0">
                <a:latin typeface="Calibri" panose="020F0502020204030204" pitchFamily="34" charset="0"/>
              </a:rPr>
              <a:t>Clinical Features</a:t>
            </a:r>
            <a:endParaRPr lang="en-US" sz="3600" dirty="0">
              <a:latin typeface="Calibri" panose="020F0502020204030204" pitchFamily="34" charset="0"/>
            </a:endParaRPr>
          </a:p>
        </p:txBody>
      </p:sp>
      <p:sp>
        <p:nvSpPr>
          <p:cNvPr id="4" name="Content Placeholder 3"/>
          <p:cNvSpPr>
            <a:spLocks noGrp="1"/>
          </p:cNvSpPr>
          <p:nvPr>
            <p:ph idx="1"/>
          </p:nvPr>
        </p:nvSpPr>
        <p:spPr>
          <a:xfrm>
            <a:off x="628650" y="1600200"/>
            <a:ext cx="7886700" cy="4603751"/>
          </a:xfrm>
        </p:spPr>
        <p:txBody>
          <a:bodyPr>
            <a:noAutofit/>
          </a:bodyPr>
          <a:lstStyle/>
          <a:p>
            <a:pPr marL="0" indent="0">
              <a:buNone/>
            </a:pPr>
            <a:r>
              <a:rPr lang="en-US" sz="2400" dirty="0"/>
              <a:t>Clinical disease (norovirus infection) is characterized by:</a:t>
            </a:r>
          </a:p>
          <a:p>
            <a:r>
              <a:rPr lang="en-US" sz="2400" dirty="0"/>
              <a:t>Incubation period of 12 – 48 hours.</a:t>
            </a:r>
          </a:p>
          <a:p>
            <a:r>
              <a:rPr lang="en-US" sz="2400" dirty="0"/>
              <a:t>Acute onset of symptoms.</a:t>
            </a:r>
          </a:p>
          <a:p>
            <a:pPr lvl="1">
              <a:lnSpc>
                <a:spcPct val="120000"/>
              </a:lnSpc>
              <a:spcBef>
                <a:spcPts val="0"/>
              </a:spcBef>
            </a:pPr>
            <a:r>
              <a:rPr lang="en-US" sz="1800" dirty="0"/>
              <a:t>Diarrhea (non-bloody)</a:t>
            </a:r>
          </a:p>
          <a:p>
            <a:pPr lvl="1">
              <a:lnSpc>
                <a:spcPct val="120000"/>
              </a:lnSpc>
              <a:spcBef>
                <a:spcPts val="0"/>
              </a:spcBef>
            </a:pPr>
            <a:r>
              <a:rPr lang="en-US" sz="1800" dirty="0" smtClean="0"/>
              <a:t>Vomiting</a:t>
            </a:r>
            <a:endParaRPr lang="en-US" sz="1800" dirty="0"/>
          </a:p>
          <a:p>
            <a:pPr lvl="1">
              <a:lnSpc>
                <a:spcPct val="120000"/>
              </a:lnSpc>
              <a:spcBef>
                <a:spcPts val="0"/>
              </a:spcBef>
            </a:pPr>
            <a:r>
              <a:rPr lang="en-US" sz="1800" dirty="0" smtClean="0"/>
              <a:t>Abdominal </a:t>
            </a:r>
            <a:r>
              <a:rPr lang="en-US" sz="1800" dirty="0"/>
              <a:t>pain</a:t>
            </a:r>
          </a:p>
          <a:p>
            <a:pPr lvl="1">
              <a:lnSpc>
                <a:spcPct val="120000"/>
              </a:lnSpc>
              <a:spcBef>
                <a:spcPts val="0"/>
              </a:spcBef>
            </a:pPr>
            <a:r>
              <a:rPr lang="en-US" sz="1800" dirty="0" smtClean="0"/>
              <a:t>Low-grade </a:t>
            </a:r>
            <a:r>
              <a:rPr lang="en-US" sz="1800" dirty="0"/>
              <a:t>fever, or no </a:t>
            </a:r>
            <a:r>
              <a:rPr lang="en-US" sz="1800" dirty="0" smtClean="0"/>
              <a:t>fever</a:t>
            </a:r>
            <a:endParaRPr lang="en-US" sz="1800" dirty="0"/>
          </a:p>
          <a:p>
            <a:r>
              <a:rPr lang="en-US" sz="2400" dirty="0"/>
              <a:t>Duration of 12 – 72 hours.</a:t>
            </a:r>
          </a:p>
          <a:p>
            <a:r>
              <a:rPr lang="en-US" sz="2400" dirty="0"/>
              <a:t>No long-lasting immunity: all ages </a:t>
            </a:r>
            <a:r>
              <a:rPr lang="en-US" sz="2400" dirty="0" smtClean="0"/>
              <a:t>affected</a:t>
            </a:r>
            <a:endParaRPr lang="en-US" sz="2400" dirty="0"/>
          </a:p>
        </p:txBody>
      </p:sp>
      <p:sp>
        <p:nvSpPr>
          <p:cNvPr id="3" name="Slide Number Placeholder 2"/>
          <p:cNvSpPr>
            <a:spLocks noGrp="1"/>
          </p:cNvSpPr>
          <p:nvPr>
            <p:ph type="sldNum" sz="quarter" idx="12"/>
          </p:nvPr>
        </p:nvSpPr>
        <p:spPr/>
        <p:txBody>
          <a:bodyPr/>
          <a:lstStyle/>
          <a:p>
            <a:fld id="{AD579F89-F9D2-443A-AAE2-15134F68DCF9}" type="slidenum">
              <a:rPr lang="en-US" smtClean="0"/>
              <a:t>7</a:t>
            </a:fld>
            <a:endParaRPr lang="en-US" dirty="0"/>
          </a:p>
        </p:txBody>
      </p:sp>
      <p:pic>
        <p:nvPicPr>
          <p:cNvPr id="11" name="Picture 10" descr="Image of a person using the toilet and holding a garbage can for vomiting."/>
          <p:cNvPicPr>
            <a:picLocks noChangeAspect="1"/>
          </p:cNvPicPr>
          <p:nvPr/>
        </p:nvPicPr>
        <p:blipFill>
          <a:blip r:embed="rId3"/>
          <a:stretch>
            <a:fillRect/>
          </a:stretch>
        </p:blipFill>
        <p:spPr>
          <a:xfrm>
            <a:off x="6019800" y="2567381"/>
            <a:ext cx="2227428" cy="2309419"/>
          </a:xfrm>
          <a:prstGeom prst="rect">
            <a:avLst/>
          </a:prstGeom>
        </p:spPr>
      </p:pic>
    </p:spTree>
    <p:extLst>
      <p:ext uri="{BB962C8B-B14F-4D97-AF65-F5344CB8AC3E}">
        <p14:creationId xmlns:p14="http://schemas.microsoft.com/office/powerpoint/2010/main" val="29751910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Norovirus Prevention </a:t>
            </a:r>
            <a:endParaRPr lang="en-US" sz="3600" dirty="0"/>
          </a:p>
        </p:txBody>
      </p:sp>
      <p:sp>
        <p:nvSpPr>
          <p:cNvPr id="4" name="Slide Number Placeholder 3"/>
          <p:cNvSpPr>
            <a:spLocks noGrp="1"/>
          </p:cNvSpPr>
          <p:nvPr>
            <p:ph type="sldNum" sz="quarter" idx="12"/>
          </p:nvPr>
        </p:nvSpPr>
        <p:spPr/>
        <p:txBody>
          <a:bodyPr/>
          <a:lstStyle/>
          <a:p>
            <a:fld id="{AD579F89-F9D2-443A-AAE2-15134F68DCF9}" type="slidenum">
              <a:rPr lang="en-US" smtClean="0"/>
              <a:t>8</a:t>
            </a:fld>
            <a:endParaRPr lang="en-US"/>
          </a:p>
        </p:txBody>
      </p:sp>
      <p:sp>
        <p:nvSpPr>
          <p:cNvPr id="7" name="Content Placeholder 6"/>
          <p:cNvSpPr>
            <a:spLocks noGrp="1"/>
          </p:cNvSpPr>
          <p:nvPr>
            <p:ph sz="half" idx="4294967295"/>
          </p:nvPr>
        </p:nvSpPr>
        <p:spPr>
          <a:xfrm>
            <a:off x="381000" y="1828800"/>
            <a:ext cx="5943600" cy="3962400"/>
          </a:xfrm>
        </p:spPr>
        <p:txBody>
          <a:bodyPr>
            <a:normAutofit/>
          </a:bodyPr>
          <a:lstStyle/>
          <a:p>
            <a:r>
              <a:rPr lang="en-US" sz="2400" dirty="0" smtClean="0"/>
              <a:t>Do not prepare food for others if you have vomiting or diarrhea.</a:t>
            </a:r>
          </a:p>
          <a:p>
            <a:r>
              <a:rPr lang="en-US" sz="2400" dirty="0" smtClean="0"/>
              <a:t>Do not prepare food for others for at least 24 hours after your last symptom.</a:t>
            </a:r>
          </a:p>
          <a:p>
            <a:r>
              <a:rPr lang="en-US" sz="2400" dirty="0" smtClean="0"/>
              <a:t>Wash your hands</a:t>
            </a:r>
            <a:endParaRPr lang="en-US" sz="2400" dirty="0"/>
          </a:p>
          <a:p>
            <a:r>
              <a:rPr lang="en-US" sz="2400" dirty="0" smtClean="0"/>
              <a:t>Don’t handle ready-to-eat foods with your bare hands</a:t>
            </a:r>
            <a:endParaRPr lang="en-US" sz="2400" dirty="0"/>
          </a:p>
          <a:p>
            <a:pPr lvl="1"/>
            <a:endParaRPr lang="en-US" dirty="0" smtClean="0"/>
          </a:p>
          <a:p>
            <a:pPr lvl="1"/>
            <a:endParaRPr lang="en-US" dirty="0" smtClean="0"/>
          </a:p>
          <a:p>
            <a:endParaRPr lang="en-US" dirty="0" smtClean="0"/>
          </a:p>
          <a:p>
            <a:endParaRPr lang="en-US" dirty="0"/>
          </a:p>
        </p:txBody>
      </p:sp>
      <p:pic>
        <p:nvPicPr>
          <p:cNvPr id="6" name="Picture Placeholder 28" descr="Image of a person vomiting and a circle and crossbar through the photo. "/>
          <p:cNvPicPr>
            <a:picLocks noChangeAspect="1"/>
          </p:cNvPicPr>
          <p:nvPr/>
        </p:nvPicPr>
        <p:blipFill>
          <a:blip r:embed="rId2" cstate="print">
            <a:extLst>
              <a:ext uri="{28A0092B-C50C-407E-A947-70E740481C1C}">
                <a14:useLocalDpi xmlns:a14="http://schemas.microsoft.com/office/drawing/2010/main" val="0"/>
              </a:ext>
            </a:extLst>
          </a:blip>
          <a:srcRect t="2237" b="2237"/>
          <a:stretch>
            <a:fillRect/>
          </a:stretch>
        </p:blipFill>
        <p:spPr>
          <a:xfrm>
            <a:off x="6504145" y="2743200"/>
            <a:ext cx="2011205" cy="2011205"/>
          </a:xfrm>
          <a:prstGeom prst="rect">
            <a:avLst/>
          </a:prstGeom>
        </p:spPr>
      </p:pic>
    </p:spTree>
    <p:extLst>
      <p:ext uri="{BB962C8B-B14F-4D97-AF65-F5344CB8AC3E}">
        <p14:creationId xmlns:p14="http://schemas.microsoft.com/office/powerpoint/2010/main" val="1892410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600" dirty="0" smtClean="0"/>
              <a:t>Handwashing</a:t>
            </a:r>
            <a:endParaRPr lang="en-US" sz="3600" dirty="0"/>
          </a:p>
        </p:txBody>
      </p:sp>
      <p:sp>
        <p:nvSpPr>
          <p:cNvPr id="7" name="Content Placeholder 6"/>
          <p:cNvSpPr>
            <a:spLocks noGrp="1"/>
          </p:cNvSpPr>
          <p:nvPr>
            <p:ph idx="1"/>
          </p:nvPr>
        </p:nvSpPr>
        <p:spPr>
          <a:xfrm>
            <a:off x="381000" y="1825625"/>
            <a:ext cx="8229600" cy="4351338"/>
          </a:xfrm>
        </p:spPr>
        <p:txBody>
          <a:bodyPr>
            <a:normAutofit/>
          </a:bodyPr>
          <a:lstStyle/>
          <a:p>
            <a:r>
              <a:rPr lang="en-US" sz="2000" dirty="0"/>
              <a:t>Handwashing is the </a:t>
            </a:r>
            <a:r>
              <a:rPr lang="en-US" sz="2000" u="sng" dirty="0"/>
              <a:t>single most effective means </a:t>
            </a:r>
            <a:r>
              <a:rPr lang="en-US" sz="2000" dirty="0"/>
              <a:t>of preventing the spread of disease causing microbes and pathogens.</a:t>
            </a:r>
          </a:p>
          <a:p>
            <a:r>
              <a:rPr lang="en-US" sz="2000" b="1" dirty="0"/>
              <a:t>Handwashing sink(s) </a:t>
            </a:r>
            <a:r>
              <a:rPr lang="en-US" sz="2000" u="sng" dirty="0"/>
              <a:t>MUST</a:t>
            </a:r>
            <a:r>
              <a:rPr lang="en-US" sz="2000" dirty="0"/>
              <a:t> be:</a:t>
            </a:r>
          </a:p>
          <a:p>
            <a:pPr marL="0" indent="0">
              <a:buNone/>
            </a:pPr>
            <a:r>
              <a:rPr lang="en-US" sz="2000" dirty="0"/>
              <a:t>     - set-up and operational prior to the start of an event</a:t>
            </a:r>
          </a:p>
          <a:p>
            <a:pPr marL="0" indent="0">
              <a:buNone/>
            </a:pPr>
            <a:r>
              <a:rPr lang="en-US" sz="2000" dirty="0"/>
              <a:t>     - easily accessible to all employees</a:t>
            </a:r>
          </a:p>
          <a:p>
            <a:pPr marL="0" indent="0">
              <a:buNone/>
            </a:pPr>
            <a:r>
              <a:rPr lang="en-US" sz="2000" dirty="0"/>
              <a:t>     - used only for handwashing (not food or dishes)</a:t>
            </a:r>
          </a:p>
          <a:p>
            <a:pPr marL="0" indent="0">
              <a:buNone/>
            </a:pPr>
            <a:r>
              <a:rPr lang="en-US" sz="2000" dirty="0"/>
              <a:t>     - </a:t>
            </a:r>
            <a:r>
              <a:rPr lang="en-US" sz="2000" u="sng" dirty="0"/>
              <a:t>supplied w/running water, soap, and paper towels</a:t>
            </a:r>
            <a:r>
              <a:rPr lang="en-US" sz="2000" u="sng" dirty="0" smtClean="0"/>
              <a:t>.</a:t>
            </a:r>
          </a:p>
          <a:p>
            <a:pPr marL="0" indent="0">
              <a:buNone/>
            </a:pPr>
            <a:r>
              <a:rPr lang="en-US" sz="2000" b="1" dirty="0"/>
              <a:t>Gloves, wet-wipes, or hand sanitizers </a:t>
            </a:r>
            <a:r>
              <a:rPr lang="en-US" sz="2000" dirty="0"/>
              <a:t>are </a:t>
            </a:r>
            <a:r>
              <a:rPr lang="en-US" sz="2000" u="sng" dirty="0"/>
              <a:t>NOT</a:t>
            </a:r>
            <a:r>
              <a:rPr lang="en-US" sz="2000" dirty="0"/>
              <a:t> approved substitutes for handwashing.</a:t>
            </a:r>
          </a:p>
          <a:p>
            <a:pPr marL="0" indent="0">
              <a:buNone/>
            </a:pPr>
            <a:endParaRPr lang="en-US" sz="2000" dirty="0"/>
          </a:p>
          <a:p>
            <a:endParaRPr lang="en-US" dirty="0"/>
          </a:p>
        </p:txBody>
      </p:sp>
      <p:sp>
        <p:nvSpPr>
          <p:cNvPr id="5" name="Slide Number Placeholder 4"/>
          <p:cNvSpPr>
            <a:spLocks noGrp="1"/>
          </p:cNvSpPr>
          <p:nvPr>
            <p:ph type="sldNum" sz="quarter" idx="12"/>
          </p:nvPr>
        </p:nvSpPr>
        <p:spPr/>
        <p:txBody>
          <a:bodyPr/>
          <a:lstStyle/>
          <a:p>
            <a:fld id="{AD579F89-F9D2-443A-AAE2-15134F68DCF9}" type="slidenum">
              <a:rPr lang="en-US" smtClean="0"/>
              <a:t>9</a:t>
            </a:fld>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2438400"/>
            <a:ext cx="2225704" cy="2515350"/>
          </a:xfrm>
          <a:prstGeom prst="rect">
            <a:avLst/>
          </a:prstGeom>
        </p:spPr>
      </p:pic>
    </p:spTree>
    <p:extLst>
      <p:ext uri="{BB962C8B-B14F-4D97-AF65-F5344CB8AC3E}">
        <p14:creationId xmlns:p14="http://schemas.microsoft.com/office/powerpoint/2010/main" val="1546480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r>
              <a:rPr lang="en-US" sz="3600" b="1" dirty="0"/>
              <a:t>Question </a:t>
            </a:r>
            <a:r>
              <a:rPr lang="en-US" sz="3600" b="1" dirty="0" smtClean="0"/>
              <a:t>2</a:t>
            </a:r>
            <a:endParaRPr lang="en-US" sz="3600" b="1" dirty="0"/>
          </a:p>
        </p:txBody>
      </p:sp>
      <p:sp>
        <p:nvSpPr>
          <p:cNvPr id="3" name="TPAnswers"/>
          <p:cNvSpPr>
            <a:spLocks noGrp="1"/>
          </p:cNvSpPr>
          <p:nvPr>
            <p:ph idx="1"/>
            <p:custDataLst>
              <p:tags r:id="rId2"/>
            </p:custDataLst>
          </p:nvPr>
        </p:nvSpPr>
        <p:spPr/>
        <p:txBody>
          <a:bodyPr>
            <a:normAutofit/>
          </a:bodyPr>
          <a:lstStyle/>
          <a:p>
            <a:pPr marL="0" indent="0">
              <a:buNone/>
            </a:pPr>
            <a:r>
              <a:rPr lang="en-US" sz="2400" b="1" dirty="0"/>
              <a:t>Food handlers must wash their hands before they start work and after:</a:t>
            </a:r>
          </a:p>
          <a:p>
            <a:pPr marL="457200" indent="-457200">
              <a:buAutoNum type="alphaUcPeriod"/>
            </a:pPr>
            <a:r>
              <a:rPr lang="en-US" sz="2400" b="1" dirty="0"/>
              <a:t>Using the restroom.</a:t>
            </a:r>
          </a:p>
          <a:p>
            <a:pPr marL="457200" indent="-457200">
              <a:buAutoNum type="alphaUcPeriod"/>
            </a:pPr>
            <a:r>
              <a:rPr lang="en-US" sz="2400" b="1" dirty="0"/>
              <a:t>Sneezing, coughing, or using a tissue</a:t>
            </a:r>
          </a:p>
          <a:p>
            <a:pPr marL="457200" indent="-457200">
              <a:buAutoNum type="alphaUcPeriod"/>
            </a:pPr>
            <a:r>
              <a:rPr lang="en-US" sz="2400" b="1" dirty="0"/>
              <a:t>Handling raw meat, poultry, or seafood.</a:t>
            </a:r>
          </a:p>
          <a:p>
            <a:pPr marL="457200" indent="-457200">
              <a:buAutoNum type="alphaUcPeriod"/>
            </a:pPr>
            <a:r>
              <a:rPr lang="en-US" sz="2400" b="1" dirty="0"/>
              <a:t>All of the above.</a:t>
            </a:r>
          </a:p>
          <a:p>
            <a:pPr marL="0" indent="0" algn="ctr">
              <a:buNone/>
            </a:pPr>
            <a:endParaRPr lang="en-US" sz="2400"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10</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624494" y="2819400"/>
            <a:ext cx="381935" cy="337457"/>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6" name="Rectangle 4"/>
          <p:cNvSpPr>
            <a:spLocks noChangeArrowheads="1"/>
          </p:cNvSpPr>
          <p:nvPr/>
        </p:nvSpPr>
        <p:spPr bwMode="auto">
          <a:xfrm>
            <a:off x="624493" y="3352800"/>
            <a:ext cx="381935" cy="356588"/>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7" name="Rectangle 5"/>
          <p:cNvSpPr>
            <a:spLocks noChangeArrowheads="1"/>
          </p:cNvSpPr>
          <p:nvPr/>
        </p:nvSpPr>
        <p:spPr bwMode="auto">
          <a:xfrm>
            <a:off x="624492" y="3968043"/>
            <a:ext cx="381936" cy="334655"/>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8" name="Rectangle 6"/>
          <p:cNvSpPr>
            <a:spLocks noChangeArrowheads="1"/>
          </p:cNvSpPr>
          <p:nvPr/>
        </p:nvSpPr>
        <p:spPr bwMode="auto">
          <a:xfrm>
            <a:off x="624492" y="4535835"/>
            <a:ext cx="381936" cy="346132"/>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16737150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r>
              <a:rPr lang="en-US" sz="3600" b="1" dirty="0"/>
              <a:t>Question </a:t>
            </a:r>
            <a:r>
              <a:rPr lang="en-US" sz="3600" b="1" dirty="0" smtClean="0"/>
              <a:t>2</a:t>
            </a:r>
            <a:endParaRPr lang="en-US" sz="3600" b="1" dirty="0"/>
          </a:p>
        </p:txBody>
      </p:sp>
      <p:sp>
        <p:nvSpPr>
          <p:cNvPr id="3" name="TPAnswers"/>
          <p:cNvSpPr>
            <a:spLocks noGrp="1"/>
          </p:cNvSpPr>
          <p:nvPr>
            <p:ph idx="1"/>
            <p:custDataLst>
              <p:tags r:id="rId2"/>
            </p:custDataLst>
          </p:nvPr>
        </p:nvSpPr>
        <p:spPr/>
        <p:txBody>
          <a:bodyPr>
            <a:normAutofit/>
          </a:bodyPr>
          <a:lstStyle/>
          <a:p>
            <a:pPr marL="0" indent="0">
              <a:buNone/>
            </a:pPr>
            <a:r>
              <a:rPr lang="en-US" sz="2400" b="1" dirty="0"/>
              <a:t>Food handlers must wash their hands before they start work and after:</a:t>
            </a:r>
          </a:p>
          <a:p>
            <a:pPr marL="457200" indent="-457200">
              <a:buAutoNum type="alphaUcPeriod"/>
            </a:pPr>
            <a:endParaRPr lang="en-US" sz="2400" b="1" dirty="0" smtClean="0"/>
          </a:p>
          <a:p>
            <a:pPr marL="457200" indent="-457200">
              <a:buAutoNum type="alphaUcPeriod"/>
            </a:pPr>
            <a:endParaRPr lang="en-US" sz="2400" b="1" dirty="0"/>
          </a:p>
          <a:p>
            <a:pPr marL="457200" indent="-457200">
              <a:buAutoNum type="alphaUcPeriod"/>
            </a:pPr>
            <a:endParaRPr lang="en-US" sz="2400" b="1" dirty="0" smtClean="0"/>
          </a:p>
          <a:p>
            <a:pPr marL="457200" indent="-457200">
              <a:buAutoNum type="alphaUcPeriod"/>
            </a:pPr>
            <a:r>
              <a:rPr lang="en-US" sz="2400" b="1" dirty="0" smtClean="0"/>
              <a:t>All </a:t>
            </a:r>
            <a:r>
              <a:rPr lang="en-US" sz="2400" b="1" dirty="0"/>
              <a:t>of the above.</a:t>
            </a:r>
          </a:p>
          <a:p>
            <a:pPr marL="0" indent="0" algn="ctr">
              <a:buNone/>
            </a:pPr>
            <a:endParaRPr lang="en-US" sz="2400"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11</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8" name="Rectangle 6"/>
          <p:cNvSpPr>
            <a:spLocks noChangeArrowheads="1"/>
          </p:cNvSpPr>
          <p:nvPr/>
        </p:nvSpPr>
        <p:spPr bwMode="auto">
          <a:xfrm>
            <a:off x="624492" y="4535835"/>
            <a:ext cx="381936" cy="346132"/>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11386837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304801" y="1600200"/>
            <a:ext cx="8516006" cy="4800600"/>
          </a:xfrm>
          <a:prstGeom prst="rect">
            <a:avLst/>
          </a:prstGeom>
        </p:spPr>
        <p:style>
          <a:lnRef idx="1">
            <a:schemeClr val="accent3"/>
          </a:lnRef>
          <a:fillRef idx="2">
            <a:schemeClr val="accent3"/>
          </a:fillRef>
          <a:effectRef idx="1">
            <a:schemeClr val="accent3"/>
          </a:effectRef>
          <a:fontRef idx="minor">
            <a:schemeClr val="dk1"/>
          </a:fontRef>
        </p:style>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r>
              <a:rPr lang="en-US" sz="1600" b="1" dirty="0"/>
              <a:t>1. before beginning or returning to work</a:t>
            </a:r>
          </a:p>
          <a:p>
            <a:r>
              <a:rPr lang="en-US" sz="1600" b="1" dirty="0"/>
              <a:t>2. after touching body parts other than clean hands and clean, exposed portions of arms, after contacting body fluids and discharges, after handling waste containing fecal mater, body fluids, or body discharges</a:t>
            </a:r>
          </a:p>
          <a:p>
            <a:r>
              <a:rPr lang="en-US" sz="1600" b="1" dirty="0"/>
              <a:t>3. after using the toilet</a:t>
            </a:r>
          </a:p>
          <a:p>
            <a:r>
              <a:rPr lang="en-US" sz="1600" b="1" dirty="0"/>
              <a:t>4. after caring for, or handling </a:t>
            </a:r>
            <a:r>
              <a:rPr lang="en-US" sz="1600" b="1" dirty="0" smtClean="0"/>
              <a:t>animals</a:t>
            </a:r>
            <a:endParaRPr lang="en-US" sz="1600" b="1" dirty="0"/>
          </a:p>
          <a:p>
            <a:r>
              <a:rPr lang="en-US" sz="1600" b="1" dirty="0"/>
              <a:t>5. after coughing, sneezing, or using a handkerchief or disposable tissues</a:t>
            </a:r>
          </a:p>
          <a:p>
            <a:r>
              <a:rPr lang="en-US" sz="1600" b="1" dirty="0"/>
              <a:t>6. after using tobacco, eating, or drinking</a:t>
            </a:r>
          </a:p>
          <a:p>
            <a:r>
              <a:rPr lang="en-US" sz="1600" b="1" dirty="0"/>
              <a:t>7. after handling soiled equipment or utensils</a:t>
            </a:r>
          </a:p>
          <a:p>
            <a:r>
              <a:rPr lang="en-US" sz="1600" b="1" dirty="0"/>
              <a:t>8. immediately before engaging in food preparation in the food preparation area </a:t>
            </a:r>
          </a:p>
          <a:p>
            <a:r>
              <a:rPr lang="en-US" sz="1600" b="1" dirty="0"/>
              <a:t>9. during food preparation, as often as necessary to remove soil and contamination and to prevent cross contamination when changing tasks </a:t>
            </a:r>
          </a:p>
          <a:p>
            <a:r>
              <a:rPr lang="en-US" sz="1600" b="1" dirty="0"/>
              <a:t>10. when switching between working with raw foods and working with ready-to-eat foods </a:t>
            </a:r>
          </a:p>
          <a:p>
            <a:r>
              <a:rPr lang="en-US" sz="1600" b="1" dirty="0"/>
              <a:t>11. after engaging in other activities that contaminate the hands. </a:t>
            </a:r>
          </a:p>
        </p:txBody>
      </p:sp>
      <p:sp>
        <p:nvSpPr>
          <p:cNvPr id="4" name="Title 3"/>
          <p:cNvSpPr>
            <a:spLocks noGrp="1"/>
          </p:cNvSpPr>
          <p:nvPr>
            <p:ph type="title"/>
          </p:nvPr>
        </p:nvSpPr>
        <p:spPr/>
        <p:txBody>
          <a:bodyPr>
            <a:normAutofit/>
          </a:bodyPr>
          <a:lstStyle/>
          <a:p>
            <a:r>
              <a:rPr lang="en-US" sz="3600" dirty="0" smtClean="0"/>
              <a:t>When To Wash</a:t>
            </a:r>
            <a:endParaRPr lang="en-US" sz="3600" dirty="0"/>
          </a:p>
        </p:txBody>
      </p:sp>
    </p:spTree>
    <p:extLst>
      <p:ext uri="{BB962C8B-B14F-4D97-AF65-F5344CB8AC3E}">
        <p14:creationId xmlns:p14="http://schemas.microsoft.com/office/powerpoint/2010/main" val="2214250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How To Wash</a:t>
            </a:r>
            <a:endParaRPr lang="en-US" sz="3600" dirty="0"/>
          </a:p>
        </p:txBody>
      </p:sp>
      <p:sp>
        <p:nvSpPr>
          <p:cNvPr id="4" name="Slide Number Placeholder 3"/>
          <p:cNvSpPr>
            <a:spLocks noGrp="1"/>
          </p:cNvSpPr>
          <p:nvPr>
            <p:ph type="sldNum" sz="quarter" idx="12"/>
          </p:nvPr>
        </p:nvSpPr>
        <p:spPr/>
        <p:txBody>
          <a:bodyPr/>
          <a:lstStyle/>
          <a:p>
            <a:fld id="{AD579F89-F9D2-443A-AAE2-15134F68DCF9}" type="slidenum">
              <a:rPr lang="en-US" smtClean="0"/>
              <a:t>13</a:t>
            </a:fld>
            <a:endParaRPr lang="en-US"/>
          </a:p>
        </p:txBody>
      </p:sp>
      <p:pic>
        <p:nvPicPr>
          <p:cNvPr id="5" name="Picture 4"/>
          <p:cNvPicPr>
            <a:picLocks noChangeAspect="1"/>
          </p:cNvPicPr>
          <p:nvPr/>
        </p:nvPicPr>
        <p:blipFill>
          <a:blip r:embed="rId2"/>
          <a:stretch>
            <a:fillRect/>
          </a:stretch>
        </p:blipFill>
        <p:spPr>
          <a:xfrm>
            <a:off x="959776" y="1117701"/>
            <a:ext cx="7224447" cy="5619015"/>
          </a:xfrm>
          <a:prstGeom prst="rect">
            <a:avLst/>
          </a:prstGeom>
        </p:spPr>
      </p:pic>
    </p:spTree>
    <p:extLst>
      <p:ext uri="{BB962C8B-B14F-4D97-AF65-F5344CB8AC3E}">
        <p14:creationId xmlns:p14="http://schemas.microsoft.com/office/powerpoint/2010/main" val="1465639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Question 3</a:t>
            </a:r>
            <a:endParaRPr lang="en-US" sz="3600" dirty="0"/>
          </a:p>
        </p:txBody>
      </p:sp>
      <p:sp>
        <p:nvSpPr>
          <p:cNvPr id="3" name="Content Placeholder 2"/>
          <p:cNvSpPr>
            <a:spLocks noGrp="1"/>
          </p:cNvSpPr>
          <p:nvPr>
            <p:ph idx="1"/>
          </p:nvPr>
        </p:nvSpPr>
        <p:spPr>
          <a:xfrm>
            <a:off x="331694" y="1295400"/>
            <a:ext cx="8433547" cy="4351338"/>
          </a:xfrm>
        </p:spPr>
        <p:txBody>
          <a:bodyPr>
            <a:normAutofit/>
          </a:bodyPr>
          <a:lstStyle/>
          <a:p>
            <a:pPr marL="0" indent="0">
              <a:buNone/>
            </a:pPr>
            <a:r>
              <a:rPr lang="en-US" sz="2000" b="1" dirty="0" smtClean="0"/>
              <a:t>Which image shows a </a:t>
            </a:r>
            <a:r>
              <a:rPr lang="en-US" sz="2000" b="1" dirty="0" err="1" smtClean="0"/>
              <a:t>foodworker</a:t>
            </a:r>
            <a:r>
              <a:rPr lang="en-US" sz="2000" b="1" dirty="0" smtClean="0"/>
              <a:t>(s) properly handling ready-to-eat food? </a:t>
            </a:r>
            <a:endParaRPr lang="en-US" sz="2000" b="1" dirty="0"/>
          </a:p>
        </p:txBody>
      </p:sp>
      <p:sp>
        <p:nvSpPr>
          <p:cNvPr id="4" name="Slide Number Placeholder 3"/>
          <p:cNvSpPr>
            <a:spLocks noGrp="1"/>
          </p:cNvSpPr>
          <p:nvPr>
            <p:ph type="sldNum" sz="quarter" idx="12"/>
          </p:nvPr>
        </p:nvSpPr>
        <p:spPr/>
        <p:txBody>
          <a:bodyPr/>
          <a:lstStyle/>
          <a:p>
            <a:fld id="{AD579F89-F9D2-443A-AAE2-15134F68DCF9}" type="slidenum">
              <a:rPr lang="en-US" smtClean="0"/>
              <a:t>14</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7162" y="1727785"/>
            <a:ext cx="2475444" cy="330059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1310" y="1769060"/>
            <a:ext cx="3369733" cy="25273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200" y="4386264"/>
            <a:ext cx="3113616" cy="2335212"/>
          </a:xfrm>
          <a:prstGeom prst="rect">
            <a:avLst/>
          </a:prstGeom>
        </p:spPr>
      </p:pic>
      <p:pic>
        <p:nvPicPr>
          <p:cNvPr id="8" name="Picture 7"/>
          <p:cNvPicPr>
            <a:picLocks noChangeAspect="1"/>
          </p:cNvPicPr>
          <p:nvPr/>
        </p:nvPicPr>
        <p:blipFill>
          <a:blip r:embed="rId5"/>
          <a:stretch>
            <a:fillRect/>
          </a:stretch>
        </p:blipFill>
        <p:spPr>
          <a:xfrm>
            <a:off x="0" y="3889515"/>
            <a:ext cx="2622838" cy="2649398"/>
          </a:xfrm>
          <a:prstGeom prst="rect">
            <a:avLst/>
          </a:prstGeom>
        </p:spPr>
      </p:pic>
      <p:sp>
        <p:nvSpPr>
          <p:cNvPr id="9" name="TextBox 8"/>
          <p:cNvSpPr txBox="1"/>
          <p:nvPr/>
        </p:nvSpPr>
        <p:spPr>
          <a:xfrm>
            <a:off x="76200" y="3428321"/>
            <a:ext cx="546847" cy="461665"/>
          </a:xfrm>
          <a:prstGeom prst="rect">
            <a:avLst/>
          </a:prstGeom>
          <a:noFill/>
        </p:spPr>
        <p:txBody>
          <a:bodyPr wrap="square" rtlCol="0">
            <a:spAutoFit/>
          </a:bodyPr>
          <a:lstStyle/>
          <a:p>
            <a:r>
              <a:rPr lang="en-US" sz="2400" b="1" dirty="0" smtClean="0"/>
              <a:t>A.</a:t>
            </a:r>
            <a:endParaRPr lang="en-US" sz="2400" b="1" dirty="0"/>
          </a:p>
        </p:txBody>
      </p:sp>
      <p:sp>
        <p:nvSpPr>
          <p:cNvPr id="10" name="TextBox 9"/>
          <p:cNvSpPr txBox="1"/>
          <p:nvPr/>
        </p:nvSpPr>
        <p:spPr>
          <a:xfrm>
            <a:off x="1419387" y="1723612"/>
            <a:ext cx="546847" cy="461665"/>
          </a:xfrm>
          <a:prstGeom prst="rect">
            <a:avLst/>
          </a:prstGeom>
          <a:noFill/>
        </p:spPr>
        <p:txBody>
          <a:bodyPr wrap="square" rtlCol="0">
            <a:spAutoFit/>
          </a:bodyPr>
          <a:lstStyle/>
          <a:p>
            <a:r>
              <a:rPr lang="en-US" sz="2400" b="1" dirty="0"/>
              <a:t>B</a:t>
            </a:r>
            <a:r>
              <a:rPr lang="en-US" sz="2400" b="1" dirty="0" smtClean="0"/>
              <a:t>.</a:t>
            </a:r>
            <a:endParaRPr lang="en-US" sz="2400" b="1" dirty="0"/>
          </a:p>
        </p:txBody>
      </p:sp>
      <p:sp>
        <p:nvSpPr>
          <p:cNvPr id="11" name="TextBox 10"/>
          <p:cNvSpPr txBox="1"/>
          <p:nvPr/>
        </p:nvSpPr>
        <p:spPr>
          <a:xfrm>
            <a:off x="8139594" y="1757984"/>
            <a:ext cx="546847" cy="461665"/>
          </a:xfrm>
          <a:prstGeom prst="rect">
            <a:avLst/>
          </a:prstGeom>
          <a:noFill/>
        </p:spPr>
        <p:txBody>
          <a:bodyPr wrap="square" rtlCol="0">
            <a:spAutoFit/>
          </a:bodyPr>
          <a:lstStyle/>
          <a:p>
            <a:r>
              <a:rPr lang="en-US" sz="2400" b="1" dirty="0"/>
              <a:t>C</a:t>
            </a:r>
            <a:r>
              <a:rPr lang="en-US" sz="2400" b="1" dirty="0" smtClean="0"/>
              <a:t>.</a:t>
            </a:r>
            <a:endParaRPr lang="en-US" sz="2400" b="1" dirty="0"/>
          </a:p>
        </p:txBody>
      </p:sp>
      <p:sp>
        <p:nvSpPr>
          <p:cNvPr id="12" name="TextBox 11"/>
          <p:cNvSpPr txBox="1"/>
          <p:nvPr/>
        </p:nvSpPr>
        <p:spPr>
          <a:xfrm>
            <a:off x="7786789" y="4377847"/>
            <a:ext cx="546847" cy="461665"/>
          </a:xfrm>
          <a:prstGeom prst="rect">
            <a:avLst/>
          </a:prstGeom>
          <a:noFill/>
        </p:spPr>
        <p:txBody>
          <a:bodyPr wrap="square" rtlCol="0">
            <a:spAutoFit/>
          </a:bodyPr>
          <a:lstStyle/>
          <a:p>
            <a:r>
              <a:rPr lang="en-US" sz="2400" b="1" dirty="0"/>
              <a:t>D</a:t>
            </a:r>
            <a:r>
              <a:rPr lang="en-US" sz="2400" b="1" dirty="0" smtClean="0"/>
              <a:t>.</a:t>
            </a:r>
            <a:endParaRPr lang="en-US" sz="2400" b="1" dirty="0"/>
          </a:p>
        </p:txBody>
      </p:sp>
      <p:sp>
        <p:nvSpPr>
          <p:cNvPr id="13" name="Rectangle 3"/>
          <p:cNvSpPr>
            <a:spLocks noChangeArrowheads="1"/>
          </p:cNvSpPr>
          <p:nvPr/>
        </p:nvSpPr>
        <p:spPr bwMode="auto">
          <a:xfrm>
            <a:off x="37141" y="3428321"/>
            <a:ext cx="509247" cy="449942"/>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14" name="Rectangle 4"/>
          <p:cNvSpPr>
            <a:spLocks noChangeArrowheads="1"/>
          </p:cNvSpPr>
          <p:nvPr/>
        </p:nvSpPr>
        <p:spPr bwMode="auto">
          <a:xfrm>
            <a:off x="1330062" y="1709826"/>
            <a:ext cx="509247" cy="475451"/>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15" name="Rectangle 5"/>
          <p:cNvSpPr>
            <a:spLocks noChangeArrowheads="1"/>
          </p:cNvSpPr>
          <p:nvPr/>
        </p:nvSpPr>
        <p:spPr bwMode="auto">
          <a:xfrm>
            <a:off x="8162764" y="1739071"/>
            <a:ext cx="509248" cy="446206"/>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
        <p:nvSpPr>
          <p:cNvPr id="16" name="Rectangle 6"/>
          <p:cNvSpPr>
            <a:spLocks noChangeArrowheads="1"/>
          </p:cNvSpPr>
          <p:nvPr/>
        </p:nvSpPr>
        <p:spPr bwMode="auto">
          <a:xfrm>
            <a:off x="7838886" y="4406213"/>
            <a:ext cx="509248" cy="461509"/>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extLst>
      <p:ext uri="{BB962C8B-B14F-4D97-AF65-F5344CB8AC3E}">
        <p14:creationId xmlns:p14="http://schemas.microsoft.com/office/powerpoint/2010/main" val="3019873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Question 3</a:t>
            </a:r>
            <a:endParaRPr lang="en-US" sz="3600" dirty="0"/>
          </a:p>
        </p:txBody>
      </p:sp>
      <p:sp>
        <p:nvSpPr>
          <p:cNvPr id="3" name="Content Placeholder 2"/>
          <p:cNvSpPr>
            <a:spLocks noGrp="1"/>
          </p:cNvSpPr>
          <p:nvPr>
            <p:ph idx="1"/>
          </p:nvPr>
        </p:nvSpPr>
        <p:spPr>
          <a:xfrm>
            <a:off x="331694" y="1295400"/>
            <a:ext cx="8433547" cy="4351338"/>
          </a:xfrm>
        </p:spPr>
        <p:txBody>
          <a:bodyPr>
            <a:normAutofit/>
          </a:bodyPr>
          <a:lstStyle/>
          <a:p>
            <a:pPr marL="0" indent="0">
              <a:buNone/>
            </a:pPr>
            <a:r>
              <a:rPr lang="en-US" sz="2000" b="1" dirty="0" smtClean="0"/>
              <a:t>Which image shows a </a:t>
            </a:r>
            <a:r>
              <a:rPr lang="en-US" sz="2000" b="1" dirty="0" err="1" smtClean="0"/>
              <a:t>foodworker</a:t>
            </a:r>
            <a:r>
              <a:rPr lang="en-US" sz="2000" b="1" dirty="0" smtClean="0"/>
              <a:t>(s) properly handling ready-to-eat food? </a:t>
            </a:r>
            <a:endParaRPr lang="en-US" sz="2000" b="1" dirty="0"/>
          </a:p>
        </p:txBody>
      </p:sp>
      <p:sp>
        <p:nvSpPr>
          <p:cNvPr id="4" name="Slide Number Placeholder 3"/>
          <p:cNvSpPr>
            <a:spLocks noGrp="1"/>
          </p:cNvSpPr>
          <p:nvPr>
            <p:ph type="sldNum" sz="quarter" idx="12"/>
          </p:nvPr>
        </p:nvSpPr>
        <p:spPr/>
        <p:txBody>
          <a:bodyPr/>
          <a:lstStyle/>
          <a:p>
            <a:fld id="{AD579F89-F9D2-443A-AAE2-15134F68DCF9}" type="slidenum">
              <a:rPr lang="en-US" smtClean="0"/>
              <a:t>15</a:t>
            </a:fld>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51310" y="1769060"/>
            <a:ext cx="3369733" cy="2527300"/>
          </a:xfrm>
          <a:prstGeom prst="rect">
            <a:avLst/>
          </a:prstGeom>
        </p:spPr>
      </p:pic>
      <p:sp>
        <p:nvSpPr>
          <p:cNvPr id="11" name="TextBox 10"/>
          <p:cNvSpPr txBox="1"/>
          <p:nvPr/>
        </p:nvSpPr>
        <p:spPr>
          <a:xfrm>
            <a:off x="8139594" y="1757984"/>
            <a:ext cx="546847" cy="461665"/>
          </a:xfrm>
          <a:prstGeom prst="rect">
            <a:avLst/>
          </a:prstGeom>
          <a:noFill/>
        </p:spPr>
        <p:txBody>
          <a:bodyPr wrap="square" rtlCol="0">
            <a:spAutoFit/>
          </a:bodyPr>
          <a:lstStyle/>
          <a:p>
            <a:r>
              <a:rPr lang="en-US" sz="2400" b="1" dirty="0"/>
              <a:t>C</a:t>
            </a:r>
            <a:r>
              <a:rPr lang="en-US" sz="2400" b="1" dirty="0" smtClean="0"/>
              <a:t>.</a:t>
            </a:r>
            <a:endParaRPr lang="en-US" sz="2400" b="1" dirty="0"/>
          </a:p>
        </p:txBody>
      </p:sp>
      <p:sp>
        <p:nvSpPr>
          <p:cNvPr id="13" name="Rectangle 5"/>
          <p:cNvSpPr>
            <a:spLocks noChangeArrowheads="1"/>
          </p:cNvSpPr>
          <p:nvPr/>
        </p:nvSpPr>
        <p:spPr bwMode="auto">
          <a:xfrm>
            <a:off x="8162764" y="1739071"/>
            <a:ext cx="509248" cy="446206"/>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400" i="0" u="none" strike="noStrike" kern="1200" cap="none" spc="0" normalizeH="0" baseline="0" noProof="0">
              <a:ln>
                <a:noFill/>
              </a:ln>
              <a:solidFill>
                <a:srgbClr val="FFFFFF"/>
              </a:solidFill>
              <a:effectLst/>
              <a:uLnTx/>
              <a:uFillTx/>
              <a:latin typeface="+mj-lt"/>
              <a:ea typeface="+mn-ea"/>
              <a:cs typeface="+mn-cs"/>
            </a:endParaRPr>
          </a:p>
        </p:txBody>
      </p:sp>
    </p:spTree>
    <p:extLst>
      <p:ext uri="{BB962C8B-B14F-4D97-AF65-F5344CB8AC3E}">
        <p14:creationId xmlns:p14="http://schemas.microsoft.com/office/powerpoint/2010/main" val="100167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No Bare-hand </a:t>
            </a:r>
            <a:r>
              <a:rPr lang="en-US" sz="3600" dirty="0"/>
              <a:t>C</a:t>
            </a:r>
            <a:r>
              <a:rPr lang="en-US" sz="3600" dirty="0" smtClean="0"/>
              <a:t>ontact</a:t>
            </a:r>
            <a:endParaRPr lang="en-US" sz="3600" dirty="0"/>
          </a:p>
        </p:txBody>
      </p:sp>
      <p:sp>
        <p:nvSpPr>
          <p:cNvPr id="3" name="Content Placeholder 2"/>
          <p:cNvSpPr>
            <a:spLocks noGrp="1"/>
          </p:cNvSpPr>
          <p:nvPr>
            <p:ph idx="1"/>
          </p:nvPr>
        </p:nvSpPr>
        <p:spPr>
          <a:xfrm>
            <a:off x="628650" y="1828800"/>
            <a:ext cx="4400550" cy="4351338"/>
          </a:xfrm>
        </p:spPr>
        <p:txBody>
          <a:bodyPr/>
          <a:lstStyle/>
          <a:p>
            <a:r>
              <a:rPr lang="en-US" sz="2400" dirty="0">
                <a:solidFill>
                  <a:schemeClr val="accent1">
                    <a:lumMod val="50000"/>
                  </a:schemeClr>
                </a:solidFill>
              </a:rPr>
              <a:t>Use spatulas, tongs, deli tissue, gloves or other dispensing equipment to limit direct hand contact with ready to eat food or ice.  </a:t>
            </a:r>
            <a:endParaRPr lang="en-US" sz="2400" dirty="0" smtClean="0">
              <a:solidFill>
                <a:schemeClr val="accent1">
                  <a:lumMod val="50000"/>
                </a:schemeClr>
              </a:solidFill>
            </a:endParaRPr>
          </a:p>
          <a:p>
            <a:r>
              <a:rPr lang="en-US" sz="2400" dirty="0" smtClean="0">
                <a:solidFill>
                  <a:schemeClr val="accent1">
                    <a:lumMod val="50000"/>
                  </a:schemeClr>
                </a:solidFill>
              </a:rPr>
              <a:t>What are “ready-to-eat” foods?</a:t>
            </a:r>
          </a:p>
          <a:p>
            <a:pPr marL="342900" lvl="1" indent="0">
              <a:buNone/>
            </a:pPr>
            <a:endParaRPr lang="en-US" sz="2100" dirty="0" smtClean="0">
              <a:solidFill>
                <a:schemeClr val="accent1">
                  <a:lumMod val="50000"/>
                </a:schemeClr>
              </a:solidFill>
            </a:endParaRPr>
          </a:p>
          <a:p>
            <a:pPr marL="342900" lvl="1" indent="0">
              <a:buNone/>
            </a:pPr>
            <a:endParaRPr lang="en-US" sz="1700" dirty="0">
              <a:solidFill>
                <a:schemeClr val="accent1">
                  <a:lumMod val="50000"/>
                </a:schemeClr>
              </a:solidFill>
            </a:endParaRPr>
          </a:p>
          <a:p>
            <a:endParaRPr lang="en-US" dirty="0"/>
          </a:p>
        </p:txBody>
      </p:sp>
      <p:sp>
        <p:nvSpPr>
          <p:cNvPr id="4" name="Slide Number Placeholder 3"/>
          <p:cNvSpPr>
            <a:spLocks noGrp="1"/>
          </p:cNvSpPr>
          <p:nvPr>
            <p:ph type="sldNum" sz="quarter" idx="12"/>
          </p:nvPr>
        </p:nvSpPr>
        <p:spPr/>
        <p:txBody>
          <a:bodyPr/>
          <a:lstStyle/>
          <a:p>
            <a:fld id="{AD579F89-F9D2-443A-AAE2-15134F68DCF9}" type="slidenum">
              <a:rPr lang="en-US" smtClean="0"/>
              <a:t>16</a:t>
            </a:fld>
            <a:endParaRPr lang="en-US"/>
          </a:p>
        </p:txBody>
      </p:sp>
      <p:pic>
        <p:nvPicPr>
          <p:cNvPr id="5" name="Picture 3" descr="O:\EHS\Common\Resources-Training-Education\Inspection Pictures\FOOD pictures\bare hand contact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2133600"/>
            <a:ext cx="386080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9668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t>Food </a:t>
            </a:r>
            <a:r>
              <a:rPr lang="en-US" sz="3600" dirty="0"/>
              <a:t>S</a:t>
            </a:r>
            <a:r>
              <a:rPr lang="en-US" sz="3600" dirty="0" smtClean="0"/>
              <a:t>ources and Preparation</a:t>
            </a:r>
            <a:endParaRPr lang="en-US" sz="3600" dirty="0"/>
          </a:p>
        </p:txBody>
      </p:sp>
      <p:sp>
        <p:nvSpPr>
          <p:cNvPr id="2" name="Content Placeholder 1"/>
          <p:cNvSpPr>
            <a:spLocks noGrp="1"/>
          </p:cNvSpPr>
          <p:nvPr>
            <p:ph idx="1"/>
          </p:nvPr>
        </p:nvSpPr>
        <p:spPr>
          <a:xfrm>
            <a:off x="628649" y="1825625"/>
            <a:ext cx="4629151" cy="4351338"/>
          </a:xfrm>
        </p:spPr>
        <p:txBody>
          <a:bodyPr>
            <a:noAutofit/>
          </a:bodyPr>
          <a:lstStyle/>
          <a:p>
            <a:r>
              <a:rPr lang="en-US" sz="2400" dirty="0"/>
              <a:t>All food, </a:t>
            </a:r>
            <a:r>
              <a:rPr lang="en-US" sz="2400" dirty="0" smtClean="0"/>
              <a:t>beverages, </a:t>
            </a:r>
            <a:r>
              <a:rPr lang="en-US" sz="2400" dirty="0"/>
              <a:t>and ice </a:t>
            </a:r>
            <a:r>
              <a:rPr lang="en-US" sz="2400" dirty="0" smtClean="0"/>
              <a:t>must </a:t>
            </a:r>
            <a:r>
              <a:rPr lang="en-US" sz="2400" dirty="0"/>
              <a:t>be obtained from approved </a:t>
            </a:r>
            <a:r>
              <a:rPr lang="en-US" sz="2400" dirty="0" smtClean="0"/>
              <a:t>sources.</a:t>
            </a:r>
          </a:p>
          <a:p>
            <a:r>
              <a:rPr lang="en-US" sz="2400" dirty="0" smtClean="0"/>
              <a:t>Approved sources might include: restaurant suppliers, grocery stores, and buyer’s clubs.</a:t>
            </a:r>
          </a:p>
          <a:p>
            <a:r>
              <a:rPr lang="en-US" sz="2400" dirty="0" smtClean="0"/>
              <a:t>Food cannot </a:t>
            </a:r>
            <a:r>
              <a:rPr lang="en-US" sz="2400" dirty="0"/>
              <a:t>be prepared or stored in a </a:t>
            </a:r>
            <a:r>
              <a:rPr lang="en-US" sz="2400" dirty="0" smtClean="0"/>
              <a:t>residential home.</a:t>
            </a:r>
          </a:p>
          <a:p>
            <a:r>
              <a:rPr lang="en-US" sz="2400" dirty="0" smtClean="0"/>
              <a:t>Off-site </a:t>
            </a:r>
            <a:r>
              <a:rPr lang="en-US" sz="2400" dirty="0"/>
              <a:t>preparation or storage must be done at a licensed food </a:t>
            </a:r>
            <a:r>
              <a:rPr lang="en-US" sz="2400" dirty="0" smtClean="0"/>
              <a:t>establishment.</a:t>
            </a:r>
            <a:endParaRPr lang="en-US" sz="2400" dirty="0"/>
          </a:p>
        </p:txBody>
      </p:sp>
      <p:sp>
        <p:nvSpPr>
          <p:cNvPr id="3" name="Slide Number Placeholder 2"/>
          <p:cNvSpPr>
            <a:spLocks noGrp="1"/>
          </p:cNvSpPr>
          <p:nvPr>
            <p:ph type="sldNum" sz="quarter" idx="12"/>
          </p:nvPr>
        </p:nvSpPr>
        <p:spPr/>
        <p:txBody>
          <a:bodyPr/>
          <a:lstStyle/>
          <a:p>
            <a:fld id="{AD579F89-F9D2-443A-AAE2-15134F68DCF9}" type="slidenum">
              <a:rPr lang="en-US" smtClean="0"/>
              <a:t>17</a:t>
            </a:fld>
            <a:endParaRPr lang="en-US"/>
          </a:p>
        </p:txBody>
      </p:sp>
      <p:pic>
        <p:nvPicPr>
          <p:cNvPr id="9" name="Picture 3" descr="O:\EHS\Common\Resources-Training-Education\Inspection Pictures\FOOD pictures\not for sal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80267" y="1528131"/>
            <a:ext cx="3327433" cy="24955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O:\EHS\Common\Resources-Training-Education\Inspection Pictures\FOOD pictures\food not from an approved sourc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4171017"/>
            <a:ext cx="3352800" cy="251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9439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a:t> Potentially Hazardous </a:t>
            </a:r>
            <a:r>
              <a:rPr lang="en-US" sz="3600" dirty="0" smtClean="0"/>
              <a:t>Foods</a:t>
            </a:r>
            <a:endParaRPr lang="en-US" sz="3600" dirty="0"/>
          </a:p>
        </p:txBody>
      </p:sp>
      <p:sp>
        <p:nvSpPr>
          <p:cNvPr id="2" name="Content Placeholder 1"/>
          <p:cNvSpPr>
            <a:spLocks noGrp="1"/>
          </p:cNvSpPr>
          <p:nvPr>
            <p:ph idx="1"/>
          </p:nvPr>
        </p:nvSpPr>
        <p:spPr/>
        <p:txBody>
          <a:bodyPr>
            <a:noAutofit/>
          </a:bodyPr>
          <a:lstStyle/>
          <a:p>
            <a:pPr marL="0" indent="0">
              <a:buNone/>
            </a:pPr>
            <a:r>
              <a:rPr lang="en-US" sz="1800" dirty="0" smtClean="0"/>
              <a:t>What foods need time and temperature control for safety (TCS)?</a:t>
            </a:r>
          </a:p>
          <a:p>
            <a:r>
              <a:rPr lang="en-US" sz="1800" dirty="0" smtClean="0"/>
              <a:t>Food </a:t>
            </a:r>
            <a:r>
              <a:rPr lang="en-US" sz="1800" dirty="0"/>
              <a:t>from an </a:t>
            </a:r>
            <a:r>
              <a:rPr lang="en-US" sz="1800" b="1" dirty="0"/>
              <a:t>animal origin </a:t>
            </a:r>
            <a:r>
              <a:rPr lang="en-US" sz="1800" dirty="0"/>
              <a:t>that is </a:t>
            </a:r>
            <a:r>
              <a:rPr lang="en-US" sz="1800" u="sng" dirty="0" smtClean="0"/>
              <a:t>RAW </a:t>
            </a:r>
            <a:r>
              <a:rPr lang="en-US" sz="1800" u="sng" dirty="0"/>
              <a:t>or </a:t>
            </a:r>
            <a:r>
              <a:rPr lang="en-US" sz="1800" u="sng" dirty="0" smtClean="0"/>
              <a:t>COOKED</a:t>
            </a:r>
            <a:endParaRPr lang="en-US" sz="1800" dirty="0" smtClean="0"/>
          </a:p>
          <a:p>
            <a:pPr marL="0" indent="0">
              <a:buNone/>
            </a:pPr>
            <a:r>
              <a:rPr lang="en-US" sz="1800" dirty="0"/>
              <a:t> </a:t>
            </a:r>
            <a:r>
              <a:rPr lang="en-US" sz="1800" dirty="0" smtClean="0"/>
              <a:t>    (ex. </a:t>
            </a:r>
            <a:r>
              <a:rPr lang="en-US" sz="1800" dirty="0"/>
              <a:t>eggs, milk</a:t>
            </a:r>
            <a:r>
              <a:rPr lang="en-US" sz="1800" dirty="0" smtClean="0"/>
              <a:t>, fish, meat, </a:t>
            </a:r>
            <a:r>
              <a:rPr lang="en-US" sz="1800" dirty="0"/>
              <a:t>and </a:t>
            </a:r>
            <a:r>
              <a:rPr lang="en-US" sz="1800" dirty="0" smtClean="0"/>
              <a:t>poultry)</a:t>
            </a:r>
            <a:endParaRPr lang="en-US" sz="1800" dirty="0"/>
          </a:p>
          <a:p>
            <a:r>
              <a:rPr lang="en-US" sz="1800" dirty="0"/>
              <a:t>Food from a </a:t>
            </a:r>
            <a:r>
              <a:rPr lang="en-US" sz="1800" b="1" dirty="0"/>
              <a:t>plant origin </a:t>
            </a:r>
            <a:r>
              <a:rPr lang="en-US" sz="1800" dirty="0"/>
              <a:t>that is </a:t>
            </a:r>
            <a:r>
              <a:rPr lang="en-US" sz="1800" u="sng" dirty="0" smtClean="0"/>
              <a:t>COOKED</a:t>
            </a:r>
            <a:r>
              <a:rPr lang="en-US" sz="1800" dirty="0" smtClean="0"/>
              <a:t> </a:t>
            </a:r>
            <a:endParaRPr lang="en-US" sz="1800" dirty="0"/>
          </a:p>
          <a:p>
            <a:pPr marL="0" indent="0">
              <a:buNone/>
            </a:pPr>
            <a:r>
              <a:rPr lang="en-US" sz="1800" dirty="0" smtClean="0"/>
              <a:t>     (ex. cooked </a:t>
            </a:r>
            <a:r>
              <a:rPr lang="en-US" sz="1800" dirty="0"/>
              <a:t>rice, </a:t>
            </a:r>
            <a:r>
              <a:rPr lang="en-US" sz="1800" dirty="0" smtClean="0"/>
              <a:t>potatoes, and noodles)</a:t>
            </a:r>
            <a:endParaRPr lang="en-US" sz="1800" dirty="0"/>
          </a:p>
          <a:p>
            <a:r>
              <a:rPr lang="en-US" sz="1800" b="1" dirty="0" smtClean="0"/>
              <a:t>Cut tomatoes and leafy greens </a:t>
            </a:r>
            <a:r>
              <a:rPr lang="en-US" sz="1800" dirty="0" smtClean="0"/>
              <a:t>– herbs </a:t>
            </a:r>
            <a:r>
              <a:rPr lang="en-US" sz="1800" u="sng" dirty="0" smtClean="0"/>
              <a:t>not</a:t>
            </a:r>
            <a:r>
              <a:rPr lang="en-US" sz="1800" dirty="0" smtClean="0"/>
              <a:t> included</a:t>
            </a:r>
          </a:p>
          <a:p>
            <a:pPr marL="0" indent="0">
              <a:buNone/>
            </a:pPr>
            <a:r>
              <a:rPr lang="en-US" sz="1800" dirty="0" smtClean="0"/>
              <a:t>     (ex. lettuce and spinach)</a:t>
            </a:r>
          </a:p>
          <a:p>
            <a:r>
              <a:rPr lang="en-US" sz="1800" b="1" dirty="0" smtClean="0"/>
              <a:t>Cut melon</a:t>
            </a:r>
            <a:r>
              <a:rPr lang="en-US" sz="1800" dirty="0" smtClean="0"/>
              <a:t> (ex. watermelon</a:t>
            </a:r>
            <a:r>
              <a:rPr lang="en-US" sz="1800" dirty="0"/>
              <a:t>, cantaloupe, and </a:t>
            </a:r>
            <a:r>
              <a:rPr lang="en-US" sz="1800" dirty="0" smtClean="0"/>
              <a:t>honeydew)</a:t>
            </a:r>
            <a:endParaRPr lang="en-US" sz="1800" dirty="0"/>
          </a:p>
          <a:p>
            <a:r>
              <a:rPr lang="en-US" sz="1800" dirty="0" smtClean="0"/>
              <a:t>Also </a:t>
            </a:r>
            <a:r>
              <a:rPr lang="en-US" sz="1800" b="1" dirty="0" smtClean="0"/>
              <a:t>garlic </a:t>
            </a:r>
            <a:r>
              <a:rPr lang="en-US" sz="1800" b="1" dirty="0"/>
              <a:t>and oil </a:t>
            </a:r>
            <a:r>
              <a:rPr lang="en-US" sz="1800" b="1" dirty="0" smtClean="0"/>
              <a:t>mixtures, raw seed sprouts</a:t>
            </a:r>
            <a:r>
              <a:rPr lang="en-US" sz="1800" dirty="0" smtClean="0"/>
              <a:t>, and </a:t>
            </a:r>
            <a:r>
              <a:rPr lang="en-US" sz="1800" b="1" dirty="0" smtClean="0"/>
              <a:t>baked goods made with cream, custard, or pudding.</a:t>
            </a:r>
          </a:p>
        </p:txBody>
      </p:sp>
      <p:sp>
        <p:nvSpPr>
          <p:cNvPr id="3" name="Slide Number Placeholder 2"/>
          <p:cNvSpPr>
            <a:spLocks noGrp="1"/>
          </p:cNvSpPr>
          <p:nvPr>
            <p:ph type="sldNum" sz="quarter" idx="12"/>
          </p:nvPr>
        </p:nvSpPr>
        <p:spPr/>
        <p:txBody>
          <a:bodyPr/>
          <a:lstStyle/>
          <a:p>
            <a:fld id="{AD579F89-F9D2-443A-AAE2-15134F68DCF9}" type="slidenum">
              <a:rPr lang="en-US" smtClean="0"/>
              <a:t>18</a:t>
            </a:fld>
            <a:endParaRPr lang="en-US"/>
          </a:p>
        </p:txBody>
      </p:sp>
    </p:spTree>
    <p:extLst>
      <p:ext uri="{BB962C8B-B14F-4D97-AF65-F5344CB8AC3E}">
        <p14:creationId xmlns:p14="http://schemas.microsoft.com/office/powerpoint/2010/main" val="15840714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t>Safe Food </a:t>
            </a:r>
            <a:r>
              <a:rPr lang="en-US" sz="3600" dirty="0"/>
              <a:t>T</a:t>
            </a:r>
            <a:r>
              <a:rPr lang="en-US" sz="3600" dirty="0" smtClean="0"/>
              <a:t>emperatures</a:t>
            </a:r>
            <a:endParaRPr lang="en-US" sz="3600" dirty="0"/>
          </a:p>
        </p:txBody>
      </p:sp>
      <p:sp>
        <p:nvSpPr>
          <p:cNvPr id="5" name="Content Placeholder 4"/>
          <p:cNvSpPr>
            <a:spLocks noGrp="1"/>
          </p:cNvSpPr>
          <p:nvPr>
            <p:ph idx="1"/>
          </p:nvPr>
        </p:nvSpPr>
        <p:spPr>
          <a:xfrm>
            <a:off x="628650" y="1524000"/>
            <a:ext cx="6534151" cy="4351338"/>
          </a:xfrm>
        </p:spPr>
        <p:txBody>
          <a:bodyPr/>
          <a:lstStyle/>
          <a:p>
            <a:r>
              <a:rPr lang="en-US" sz="2000" dirty="0"/>
              <a:t>Hold hot food </a:t>
            </a:r>
            <a:r>
              <a:rPr lang="en-US" sz="2000" b="1" u="sng" dirty="0"/>
              <a:t>at or above 140°F </a:t>
            </a:r>
            <a:endParaRPr lang="en-US" sz="2000" dirty="0"/>
          </a:p>
          <a:p>
            <a:r>
              <a:rPr lang="en-US" sz="2000" dirty="0" smtClean="0"/>
              <a:t>Cold </a:t>
            </a:r>
            <a:r>
              <a:rPr lang="en-US" sz="2000" dirty="0"/>
              <a:t>food </a:t>
            </a:r>
            <a:r>
              <a:rPr lang="en-US" sz="2000" b="1" u="sng" dirty="0"/>
              <a:t>at or below 41°F.</a:t>
            </a:r>
          </a:p>
          <a:p>
            <a:r>
              <a:rPr lang="en-US" sz="2000" dirty="0"/>
              <a:t>Serve or discard food held at room temperature </a:t>
            </a:r>
            <a:r>
              <a:rPr lang="en-US" sz="2000" b="1" u="sng" dirty="0"/>
              <a:t>within FOUR hours</a:t>
            </a:r>
            <a:r>
              <a:rPr lang="en-US" sz="2000" u="sng" dirty="0"/>
              <a:t>.</a:t>
            </a:r>
            <a:endParaRPr lang="en-US" sz="2000" b="1" u="sng" dirty="0"/>
          </a:p>
          <a:p>
            <a:r>
              <a:rPr lang="en-US" sz="2000" dirty="0"/>
              <a:t>Thaw food in refrigerators; </a:t>
            </a:r>
            <a:r>
              <a:rPr lang="en-US" sz="2000" u="sng" dirty="0"/>
              <a:t>NEVER</a:t>
            </a:r>
            <a:r>
              <a:rPr lang="en-US" sz="2000" dirty="0"/>
              <a:t> thaw at room temperature.</a:t>
            </a:r>
          </a:p>
          <a:p>
            <a:pPr marL="0" indent="0">
              <a:buNone/>
            </a:pPr>
            <a:endParaRPr lang="en-US" dirty="0"/>
          </a:p>
          <a:p>
            <a:endParaRPr lang="en-US" dirty="0"/>
          </a:p>
        </p:txBody>
      </p:sp>
      <p:sp>
        <p:nvSpPr>
          <p:cNvPr id="3" name="Slide Number Placeholder 2"/>
          <p:cNvSpPr>
            <a:spLocks noGrp="1"/>
          </p:cNvSpPr>
          <p:nvPr>
            <p:ph type="sldNum" sz="quarter" idx="12"/>
          </p:nvPr>
        </p:nvSpPr>
        <p:spPr/>
        <p:txBody>
          <a:bodyPr/>
          <a:lstStyle/>
          <a:p>
            <a:fld id="{AD579F89-F9D2-443A-AAE2-15134F68DCF9}" type="slidenum">
              <a:rPr lang="en-US" smtClean="0"/>
              <a:t>19</a:t>
            </a:fld>
            <a:endParaRPr lang="en-US"/>
          </a:p>
        </p:txBody>
      </p:sp>
      <p:pic>
        <p:nvPicPr>
          <p:cNvPr id="6" name="Content Placeholder 5"/>
          <p:cNvPicPr>
            <a:picLocks noGrp="1" noChangeAspect="1"/>
          </p:cNvPicPr>
          <p:nvPr>
            <p:ph sz="quarter" idx="4294967295"/>
          </p:nvPr>
        </p:nvPicPr>
        <p:blipFill>
          <a:blip r:embed="rId2"/>
          <a:stretch>
            <a:fillRect/>
          </a:stretch>
        </p:blipFill>
        <p:spPr>
          <a:xfrm>
            <a:off x="6781800" y="1524000"/>
            <a:ext cx="2210706" cy="3429000"/>
          </a:xfrm>
          <a:prstGeom prst="rect">
            <a:avLst/>
          </a:prstGeom>
        </p:spPr>
      </p:pic>
      <p:pic>
        <p:nvPicPr>
          <p:cNvPr id="7" name="Picture 2" descr="O:\EHS\Common\Resources-Training-Education\Inspection Pictures\FOOD pictures\not cold hol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3806826"/>
            <a:ext cx="3733800" cy="2800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49743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r>
              <a:rPr lang="en-US" sz="3600" b="1" dirty="0"/>
              <a:t>Question 4</a:t>
            </a:r>
          </a:p>
        </p:txBody>
      </p:sp>
      <p:sp>
        <p:nvSpPr>
          <p:cNvPr id="3" name="TPAnswers"/>
          <p:cNvSpPr>
            <a:spLocks noGrp="1"/>
          </p:cNvSpPr>
          <p:nvPr>
            <p:ph idx="1"/>
            <p:custDataLst>
              <p:tags r:id="rId2"/>
            </p:custDataLst>
          </p:nvPr>
        </p:nvSpPr>
        <p:spPr/>
        <p:txBody>
          <a:bodyPr>
            <a:normAutofit/>
          </a:bodyPr>
          <a:lstStyle/>
          <a:p>
            <a:pPr marL="0" indent="0">
              <a:buNone/>
            </a:pPr>
            <a:r>
              <a:rPr lang="en-US" sz="2400" b="1" dirty="0"/>
              <a:t>What is the best way to determine raw animal food (such as hamburgers or eggs) is fully cooked and ready to be served? </a:t>
            </a:r>
          </a:p>
          <a:p>
            <a:pPr marL="0" indent="0">
              <a:buNone/>
            </a:pPr>
            <a:r>
              <a:rPr lang="en-US" sz="2400" b="1" dirty="0"/>
              <a:t>A. By using a timer</a:t>
            </a:r>
          </a:p>
          <a:p>
            <a:pPr marL="0" indent="0">
              <a:buNone/>
            </a:pPr>
            <a:r>
              <a:rPr lang="en-US" sz="2400" b="1" dirty="0"/>
              <a:t>B. By using a thermometer</a:t>
            </a:r>
          </a:p>
          <a:p>
            <a:pPr marL="0" indent="0">
              <a:buNone/>
            </a:pPr>
            <a:r>
              <a:rPr lang="en-US" sz="2400" b="1" dirty="0"/>
              <a:t>C. By looking at the appearance and color</a:t>
            </a:r>
          </a:p>
          <a:p>
            <a:pPr marL="0" indent="0">
              <a:buNone/>
            </a:pPr>
            <a:r>
              <a:rPr lang="en-US" sz="2400" b="1" dirty="0"/>
              <a:t>D. By touching or probing with a fork or utensil</a:t>
            </a:r>
          </a:p>
          <a:p>
            <a:pPr marL="0" indent="0">
              <a:buNone/>
            </a:pPr>
            <a:endParaRPr lang="en-US" sz="2400" dirty="0"/>
          </a:p>
          <a:p>
            <a:pPr marL="0" indent="0" algn="ctr">
              <a:buNone/>
            </a:pPr>
            <a:endParaRPr lang="en-US" sz="2400"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20</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624494" y="2819400"/>
            <a:ext cx="381935" cy="337457"/>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6" name="Rectangle 4"/>
          <p:cNvSpPr>
            <a:spLocks noChangeArrowheads="1"/>
          </p:cNvSpPr>
          <p:nvPr/>
        </p:nvSpPr>
        <p:spPr bwMode="auto">
          <a:xfrm>
            <a:off x="624493" y="3352800"/>
            <a:ext cx="381935" cy="356588"/>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7" name="Rectangle 5"/>
          <p:cNvSpPr>
            <a:spLocks noChangeArrowheads="1"/>
          </p:cNvSpPr>
          <p:nvPr/>
        </p:nvSpPr>
        <p:spPr bwMode="auto">
          <a:xfrm>
            <a:off x="624492" y="3968043"/>
            <a:ext cx="381936" cy="334655"/>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8" name="Rectangle 6"/>
          <p:cNvSpPr>
            <a:spLocks noChangeArrowheads="1"/>
          </p:cNvSpPr>
          <p:nvPr/>
        </p:nvSpPr>
        <p:spPr bwMode="auto">
          <a:xfrm>
            <a:off x="624492" y="4535835"/>
            <a:ext cx="381936" cy="346132"/>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13387476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r>
              <a:rPr lang="en-US" sz="3600" b="1" dirty="0"/>
              <a:t>Question 4</a:t>
            </a:r>
          </a:p>
        </p:txBody>
      </p:sp>
      <p:sp>
        <p:nvSpPr>
          <p:cNvPr id="3" name="TPAnswers"/>
          <p:cNvSpPr>
            <a:spLocks noGrp="1"/>
          </p:cNvSpPr>
          <p:nvPr>
            <p:ph idx="1"/>
            <p:custDataLst>
              <p:tags r:id="rId2"/>
            </p:custDataLst>
          </p:nvPr>
        </p:nvSpPr>
        <p:spPr/>
        <p:txBody>
          <a:bodyPr>
            <a:normAutofit/>
          </a:bodyPr>
          <a:lstStyle/>
          <a:p>
            <a:pPr marL="0" indent="0">
              <a:buNone/>
            </a:pPr>
            <a:r>
              <a:rPr lang="en-US" sz="2400" b="1" dirty="0"/>
              <a:t>What is the best way to determine raw animal food (such as hamburgers or eggs) is fully cooked and ready to be served? </a:t>
            </a:r>
          </a:p>
          <a:p>
            <a:pPr marL="0" indent="0">
              <a:buNone/>
            </a:pPr>
            <a:endParaRPr lang="en-US" sz="2400" b="1" dirty="0" smtClean="0"/>
          </a:p>
          <a:p>
            <a:pPr marL="0" indent="0">
              <a:buNone/>
            </a:pPr>
            <a:r>
              <a:rPr lang="en-US" sz="2400" b="1" dirty="0" smtClean="0"/>
              <a:t>B</a:t>
            </a:r>
            <a:r>
              <a:rPr lang="en-US" sz="2400" b="1" dirty="0"/>
              <a:t>. By using a </a:t>
            </a:r>
            <a:r>
              <a:rPr lang="en-US" sz="2400" b="1" dirty="0" smtClean="0"/>
              <a:t>thermometer</a:t>
            </a:r>
            <a:endParaRPr lang="en-US" sz="2400" dirty="0"/>
          </a:p>
          <a:p>
            <a:pPr marL="0" indent="0" algn="ctr">
              <a:buNone/>
            </a:pPr>
            <a:endParaRPr lang="en-US" sz="2400"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21</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6" name="Rectangle 4"/>
          <p:cNvSpPr>
            <a:spLocks noChangeArrowheads="1"/>
          </p:cNvSpPr>
          <p:nvPr/>
        </p:nvSpPr>
        <p:spPr bwMode="auto">
          <a:xfrm>
            <a:off x="624493" y="3352800"/>
            <a:ext cx="381935" cy="356588"/>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15297558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Cook Temperatures</a:t>
            </a:r>
            <a:endParaRPr lang="en-US" sz="3600" dirty="0"/>
          </a:p>
        </p:txBody>
      </p:sp>
      <p:sp>
        <p:nvSpPr>
          <p:cNvPr id="3" name="Content Placeholder 2"/>
          <p:cNvSpPr>
            <a:spLocks noGrp="1"/>
          </p:cNvSpPr>
          <p:nvPr>
            <p:ph idx="1"/>
          </p:nvPr>
        </p:nvSpPr>
        <p:spPr>
          <a:xfrm>
            <a:off x="628650" y="1825625"/>
            <a:ext cx="4552950" cy="4351338"/>
          </a:xfrm>
        </p:spPr>
        <p:txBody>
          <a:bodyPr/>
          <a:lstStyle/>
          <a:p>
            <a:r>
              <a:rPr lang="en-US" sz="2400" dirty="0"/>
              <a:t>Cook food to these temperatures: </a:t>
            </a:r>
          </a:p>
          <a:p>
            <a:pPr>
              <a:buFontTx/>
              <a:buChar char="-"/>
            </a:pPr>
            <a:r>
              <a:rPr lang="en-US" sz="2400" dirty="0"/>
              <a:t>Poultry : </a:t>
            </a:r>
            <a:r>
              <a:rPr lang="en-US" sz="2400" b="1" u="sng" dirty="0"/>
              <a:t>165°F</a:t>
            </a:r>
          </a:p>
          <a:p>
            <a:pPr>
              <a:buFontTx/>
              <a:buChar char="-"/>
            </a:pPr>
            <a:r>
              <a:rPr lang="en-US" sz="2400" dirty="0"/>
              <a:t>Ground beef, gyro or pork: </a:t>
            </a:r>
            <a:r>
              <a:rPr lang="en-US" sz="2400" b="1" u="sng" dirty="0"/>
              <a:t>155°F</a:t>
            </a:r>
          </a:p>
          <a:p>
            <a:pPr>
              <a:buFontTx/>
              <a:buChar char="-"/>
            </a:pPr>
            <a:r>
              <a:rPr lang="en-US" sz="2400" dirty="0"/>
              <a:t>Beef steak or shell eggs: </a:t>
            </a:r>
            <a:r>
              <a:rPr lang="en-US" sz="2400" b="1" u="sng" dirty="0"/>
              <a:t>145°F </a:t>
            </a:r>
          </a:p>
          <a:p>
            <a:endParaRPr lang="en-US" dirty="0"/>
          </a:p>
        </p:txBody>
      </p:sp>
      <p:sp>
        <p:nvSpPr>
          <p:cNvPr id="4" name="Slide Number Placeholder 3"/>
          <p:cNvSpPr>
            <a:spLocks noGrp="1"/>
          </p:cNvSpPr>
          <p:nvPr>
            <p:ph type="sldNum" sz="quarter" idx="12"/>
          </p:nvPr>
        </p:nvSpPr>
        <p:spPr/>
        <p:txBody>
          <a:bodyPr/>
          <a:lstStyle/>
          <a:p>
            <a:fld id="{AD579F89-F9D2-443A-AAE2-15134F68DCF9}" type="slidenum">
              <a:rPr lang="en-US" smtClean="0"/>
              <a:t>22</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9512" y="4080556"/>
            <a:ext cx="3521226" cy="264092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2891" y="1981200"/>
            <a:ext cx="3882088" cy="2911566"/>
          </a:xfrm>
          <a:prstGeom prst="rect">
            <a:avLst/>
          </a:prstGeom>
        </p:spPr>
      </p:pic>
    </p:spTree>
    <p:extLst>
      <p:ext uri="{BB962C8B-B14F-4D97-AF65-F5344CB8AC3E}">
        <p14:creationId xmlns:p14="http://schemas.microsoft.com/office/powerpoint/2010/main" val="1637262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2400"/>
            <a:ext cx="8058150" cy="914400"/>
          </a:xfrm>
        </p:spPr>
        <p:txBody>
          <a:bodyPr>
            <a:noAutofit/>
          </a:bodyPr>
          <a:lstStyle/>
          <a:p>
            <a:r>
              <a:rPr lang="en-US" sz="3600" dirty="0" smtClean="0"/>
              <a:t>How to Take a Temperature</a:t>
            </a:r>
            <a:endParaRPr lang="en-US" sz="3600" dirty="0"/>
          </a:p>
        </p:txBody>
      </p:sp>
      <p:sp>
        <p:nvSpPr>
          <p:cNvPr id="3" name="Content Placeholder 2"/>
          <p:cNvSpPr>
            <a:spLocks noGrp="1"/>
          </p:cNvSpPr>
          <p:nvPr>
            <p:ph idx="1"/>
          </p:nvPr>
        </p:nvSpPr>
        <p:spPr>
          <a:xfrm>
            <a:off x="628650" y="1825625"/>
            <a:ext cx="4933950" cy="4351338"/>
          </a:xfrm>
        </p:spPr>
        <p:txBody>
          <a:bodyPr>
            <a:normAutofit/>
          </a:bodyPr>
          <a:lstStyle/>
          <a:p>
            <a:pPr marL="342900" indent="-342900"/>
            <a:r>
              <a:rPr lang="en-US" sz="2400" u="sng" dirty="0"/>
              <a:t>Cold Item- </a:t>
            </a:r>
            <a:r>
              <a:rPr lang="en-US" sz="2400" dirty="0"/>
              <a:t>Take Temperature  where it would be the warmest.</a:t>
            </a:r>
          </a:p>
          <a:p>
            <a:pPr marL="342900" indent="-342900"/>
            <a:r>
              <a:rPr lang="en-US" sz="2400" u="sng" dirty="0"/>
              <a:t>Hot Item- </a:t>
            </a:r>
            <a:r>
              <a:rPr lang="en-US" sz="2400" dirty="0"/>
              <a:t>Take Temperature where it would be the coolest</a:t>
            </a:r>
          </a:p>
          <a:p>
            <a:pPr marL="342900" indent="-342900"/>
            <a:r>
              <a:rPr lang="en-US" sz="2400" u="sng" dirty="0"/>
              <a:t>Cooling</a:t>
            </a:r>
            <a:r>
              <a:rPr lang="en-US" sz="2400" dirty="0"/>
              <a:t>- Take temperature in the middle</a:t>
            </a:r>
          </a:p>
          <a:p>
            <a:pPr marL="342900" indent="-342900"/>
            <a:r>
              <a:rPr lang="en-US" sz="2400" u="sng" dirty="0"/>
              <a:t>Cooking</a:t>
            </a:r>
            <a:r>
              <a:rPr lang="en-US" sz="2400" dirty="0"/>
              <a:t>- Take Temperature in the middle</a:t>
            </a:r>
          </a:p>
          <a:p>
            <a:endParaRPr lang="en-US" dirty="0"/>
          </a:p>
        </p:txBody>
      </p:sp>
      <p:sp>
        <p:nvSpPr>
          <p:cNvPr id="4" name="Slide Number Placeholder 3"/>
          <p:cNvSpPr>
            <a:spLocks noGrp="1"/>
          </p:cNvSpPr>
          <p:nvPr>
            <p:ph type="sldNum" sz="quarter" idx="12"/>
          </p:nvPr>
        </p:nvSpPr>
        <p:spPr/>
        <p:txBody>
          <a:bodyPr/>
          <a:lstStyle/>
          <a:p>
            <a:fld id="{AD579F89-F9D2-443A-AAE2-15134F68DCF9}" type="slidenum">
              <a:rPr lang="en-US" smtClean="0"/>
              <a:t>23</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86400" y="2209800"/>
            <a:ext cx="3556000" cy="2667000"/>
          </a:xfrm>
          <a:prstGeom prst="rect">
            <a:avLst/>
          </a:prstGeom>
        </p:spPr>
      </p:pic>
    </p:spTree>
    <p:extLst>
      <p:ext uri="{BB962C8B-B14F-4D97-AF65-F5344CB8AC3E}">
        <p14:creationId xmlns:p14="http://schemas.microsoft.com/office/powerpoint/2010/main" val="272504322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t>Cooling and Reheating</a:t>
            </a:r>
            <a:endParaRPr lang="en-US" sz="3600" dirty="0"/>
          </a:p>
        </p:txBody>
      </p:sp>
      <p:sp>
        <p:nvSpPr>
          <p:cNvPr id="2" name="Content Placeholder 1"/>
          <p:cNvSpPr>
            <a:spLocks noGrp="1"/>
          </p:cNvSpPr>
          <p:nvPr>
            <p:ph idx="1"/>
          </p:nvPr>
        </p:nvSpPr>
        <p:spPr>
          <a:xfrm>
            <a:off x="628650" y="1825625"/>
            <a:ext cx="5391150" cy="4351338"/>
          </a:xfrm>
        </p:spPr>
        <p:txBody>
          <a:bodyPr>
            <a:normAutofit/>
          </a:bodyPr>
          <a:lstStyle/>
          <a:p>
            <a:r>
              <a:rPr lang="en-US" sz="2400" dirty="0" smtClean="0"/>
              <a:t>Cool </a:t>
            </a:r>
            <a:r>
              <a:rPr lang="en-US" sz="2400" dirty="0"/>
              <a:t>hot </a:t>
            </a:r>
            <a:r>
              <a:rPr lang="en-US" sz="2400" dirty="0" smtClean="0"/>
              <a:t>food </a:t>
            </a:r>
            <a:r>
              <a:rPr lang="en-US" sz="2400" dirty="0"/>
              <a:t>from </a:t>
            </a:r>
            <a:r>
              <a:rPr lang="en-US" sz="2400" b="1" dirty="0"/>
              <a:t>140°F to 70°F </a:t>
            </a:r>
            <a:r>
              <a:rPr lang="en-US" sz="2400" u="sng" dirty="0"/>
              <a:t>within two hours</a:t>
            </a:r>
            <a:r>
              <a:rPr lang="en-US" sz="2400" dirty="0"/>
              <a:t> and </a:t>
            </a:r>
            <a:r>
              <a:rPr lang="en-US" sz="2400" dirty="0" smtClean="0"/>
              <a:t>from </a:t>
            </a:r>
            <a:r>
              <a:rPr lang="en-US" sz="2400" b="1" dirty="0"/>
              <a:t>70°F to 41°F </a:t>
            </a:r>
            <a:r>
              <a:rPr lang="en-US" sz="2400" u="sng" dirty="0"/>
              <a:t>within </a:t>
            </a:r>
            <a:r>
              <a:rPr lang="en-US" sz="2400" u="sng" dirty="0" smtClean="0"/>
              <a:t>a total of six hours.</a:t>
            </a:r>
            <a:endParaRPr lang="en-US" sz="2400" u="sng" dirty="0"/>
          </a:p>
          <a:p>
            <a:r>
              <a:rPr lang="en-US" sz="2400" dirty="0"/>
              <a:t>U</a:t>
            </a:r>
            <a:r>
              <a:rPr lang="en-US" sz="2400" dirty="0" smtClean="0"/>
              <a:t>se ice or shallow containers for rapid cooling; refrigerate food uncovered until fully cooled.</a:t>
            </a:r>
            <a:endParaRPr lang="en-US" sz="2400" dirty="0"/>
          </a:p>
          <a:p>
            <a:r>
              <a:rPr lang="en-US" sz="2400" dirty="0" smtClean="0"/>
              <a:t>Re-heat prepared food to at least </a:t>
            </a:r>
            <a:r>
              <a:rPr lang="en-US" sz="2400" b="1" dirty="0" smtClean="0"/>
              <a:t>165°F.</a:t>
            </a:r>
            <a:endParaRPr lang="en-US" sz="2400" u="sng" dirty="0"/>
          </a:p>
          <a:p>
            <a:r>
              <a:rPr lang="en-US" sz="2400" dirty="0" smtClean="0"/>
              <a:t>Re-heat food </a:t>
            </a:r>
            <a:r>
              <a:rPr lang="en-US" sz="2400" dirty="0"/>
              <a:t>rapidly, </a:t>
            </a:r>
            <a:r>
              <a:rPr lang="en-US" sz="2400" u="sng" dirty="0"/>
              <a:t>within two </a:t>
            </a:r>
            <a:r>
              <a:rPr lang="en-US" sz="2400" u="sng" dirty="0" smtClean="0"/>
              <a:t>hours or less.</a:t>
            </a:r>
            <a:endParaRPr lang="en-US" sz="2400" u="sng" dirty="0"/>
          </a:p>
        </p:txBody>
      </p:sp>
      <p:sp>
        <p:nvSpPr>
          <p:cNvPr id="3" name="Slide Number Placeholder 2"/>
          <p:cNvSpPr>
            <a:spLocks noGrp="1"/>
          </p:cNvSpPr>
          <p:nvPr>
            <p:ph type="sldNum" sz="quarter" idx="12"/>
          </p:nvPr>
        </p:nvSpPr>
        <p:spPr/>
        <p:txBody>
          <a:bodyPr/>
          <a:lstStyle/>
          <a:p>
            <a:fld id="{AD579F89-F9D2-443A-AAE2-15134F68DCF9}" type="slidenum">
              <a:rPr lang="en-US" smtClean="0"/>
              <a:t>24</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83151" y="2537306"/>
            <a:ext cx="3139513" cy="2354635"/>
          </a:xfrm>
          <a:prstGeom prst="rect">
            <a:avLst/>
          </a:prstGeom>
        </p:spPr>
      </p:pic>
    </p:spTree>
    <p:extLst>
      <p:ext uri="{BB962C8B-B14F-4D97-AF65-F5344CB8AC3E}">
        <p14:creationId xmlns:p14="http://schemas.microsoft.com/office/powerpoint/2010/main" val="12466565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Avoid Cross-Contamination</a:t>
            </a:r>
            <a:endParaRPr lang="en-US" sz="3600" dirty="0"/>
          </a:p>
        </p:txBody>
      </p:sp>
      <p:sp>
        <p:nvSpPr>
          <p:cNvPr id="3" name="Content Placeholder 2"/>
          <p:cNvSpPr>
            <a:spLocks noGrp="1"/>
          </p:cNvSpPr>
          <p:nvPr>
            <p:ph idx="1"/>
          </p:nvPr>
        </p:nvSpPr>
        <p:spPr>
          <a:xfrm>
            <a:off x="628650" y="1825625"/>
            <a:ext cx="3867150" cy="4351338"/>
          </a:xfrm>
        </p:spPr>
        <p:txBody>
          <a:bodyPr/>
          <a:lstStyle/>
          <a:p>
            <a:r>
              <a:rPr lang="en-US" dirty="0"/>
              <a:t>Separate raw animal foods during storage, preparation, holding, and display from raw ready-to-eat foods or raw animal food and vegetables to prevent cross-contamination. </a:t>
            </a:r>
          </a:p>
          <a:p>
            <a:endParaRPr lang="en-US" dirty="0"/>
          </a:p>
        </p:txBody>
      </p:sp>
      <p:sp>
        <p:nvSpPr>
          <p:cNvPr id="4" name="Slide Number Placeholder 3"/>
          <p:cNvSpPr>
            <a:spLocks noGrp="1"/>
          </p:cNvSpPr>
          <p:nvPr>
            <p:ph type="sldNum" sz="quarter" idx="12"/>
          </p:nvPr>
        </p:nvSpPr>
        <p:spPr/>
        <p:txBody>
          <a:bodyPr/>
          <a:lstStyle/>
          <a:p>
            <a:fld id="{AD579F89-F9D2-443A-AAE2-15134F68DCF9}" type="slidenum">
              <a:rPr lang="en-US" smtClean="0"/>
              <a:t>25</a:t>
            </a:fld>
            <a:endParaRPr lang="en-US"/>
          </a:p>
        </p:txBody>
      </p:sp>
      <p:pic>
        <p:nvPicPr>
          <p:cNvPr id="5" name="Picture 2" descr="O:\EHS\Common\Resources-Training-Education\Inspection Pictures\FOOD pictures\x-contaminati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53000" y="1752600"/>
            <a:ext cx="3556000" cy="2667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O:\EHS\Common\Resources-Training-Education\Inspection Pictures\FOOD pictures\raw with r-e-t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3620714"/>
            <a:ext cx="3902885" cy="2927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56371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t>Cleaning and Sanitizing of Equipment</a:t>
            </a:r>
            <a:endParaRPr lang="en-US" sz="3600" dirty="0"/>
          </a:p>
        </p:txBody>
      </p:sp>
      <p:sp>
        <p:nvSpPr>
          <p:cNvPr id="2" name="Content Placeholder 1"/>
          <p:cNvSpPr>
            <a:spLocks noGrp="1"/>
          </p:cNvSpPr>
          <p:nvPr>
            <p:ph idx="1"/>
          </p:nvPr>
        </p:nvSpPr>
        <p:spPr/>
        <p:txBody>
          <a:bodyPr>
            <a:noAutofit/>
          </a:bodyPr>
          <a:lstStyle/>
          <a:p>
            <a:r>
              <a:rPr lang="en-US" sz="2400" dirty="0" smtClean="0"/>
              <a:t>Use </a:t>
            </a:r>
            <a:r>
              <a:rPr lang="en-US" sz="2400" b="1" dirty="0" smtClean="0"/>
              <a:t>disposable </a:t>
            </a:r>
            <a:r>
              <a:rPr lang="en-US" sz="2400" b="1" dirty="0"/>
              <a:t>utensils </a:t>
            </a:r>
            <a:r>
              <a:rPr lang="en-US" sz="2400" dirty="0" smtClean="0"/>
              <a:t>(ex. </a:t>
            </a:r>
            <a:r>
              <a:rPr lang="en-US" sz="2400" dirty="0"/>
              <a:t>plates, forks, spoons, and cups) </a:t>
            </a:r>
            <a:r>
              <a:rPr lang="en-US" sz="2400" dirty="0" smtClean="0"/>
              <a:t>for service to customers.</a:t>
            </a:r>
          </a:p>
          <a:p>
            <a:r>
              <a:rPr lang="en-US" sz="2400" b="1" dirty="0" smtClean="0"/>
              <a:t>Wash, rinse, sanitize, and air dry </a:t>
            </a:r>
            <a:r>
              <a:rPr lang="en-US" sz="2400" dirty="0" smtClean="0"/>
              <a:t>all equipment and utensils </a:t>
            </a:r>
            <a:r>
              <a:rPr lang="en-US" sz="2400" u="sng" dirty="0" smtClean="0"/>
              <a:t>at least every FOUR hours</a:t>
            </a:r>
            <a:r>
              <a:rPr lang="en-US" sz="2400" dirty="0" smtClean="0"/>
              <a:t>, or replace with clean sets.</a:t>
            </a:r>
          </a:p>
          <a:p>
            <a:r>
              <a:rPr lang="en-US" sz="2400" dirty="0" smtClean="0"/>
              <a:t>Approved </a:t>
            </a:r>
            <a:r>
              <a:rPr lang="en-US" sz="2400" dirty="0"/>
              <a:t>sanitizers </a:t>
            </a:r>
            <a:r>
              <a:rPr lang="en-US" sz="2400" dirty="0" smtClean="0"/>
              <a:t>include </a:t>
            </a:r>
            <a:r>
              <a:rPr lang="en-US" sz="2400" b="1" dirty="0"/>
              <a:t>chlorine bleach, quaternary </a:t>
            </a:r>
            <a:r>
              <a:rPr lang="en-US" sz="2400" b="1" dirty="0" smtClean="0"/>
              <a:t>ammonium</a:t>
            </a:r>
            <a:r>
              <a:rPr lang="en-US" sz="2400" dirty="0" smtClean="0"/>
              <a:t> </a:t>
            </a:r>
            <a:r>
              <a:rPr lang="en-US" sz="2400" dirty="0"/>
              <a:t>or </a:t>
            </a:r>
            <a:r>
              <a:rPr lang="en-US" sz="2400" b="1" dirty="0" smtClean="0"/>
              <a:t>iodine.</a:t>
            </a:r>
            <a:endParaRPr lang="en-US" sz="2400" dirty="0"/>
          </a:p>
          <a:p>
            <a:r>
              <a:rPr lang="en-US" sz="2400" dirty="0" smtClean="0"/>
              <a:t>Always </a:t>
            </a:r>
            <a:r>
              <a:rPr lang="en-US" sz="2400" dirty="0"/>
              <a:t>follow label </a:t>
            </a:r>
            <a:r>
              <a:rPr lang="en-US" sz="2400" dirty="0" smtClean="0"/>
              <a:t>instructions when diluting, and </a:t>
            </a:r>
            <a:r>
              <a:rPr lang="en-US" sz="2400" dirty="0"/>
              <a:t>p</a:t>
            </a:r>
            <a:r>
              <a:rPr lang="en-US" sz="2400" dirty="0" smtClean="0"/>
              <a:t>rovide an appropriate </a:t>
            </a:r>
            <a:r>
              <a:rPr lang="en-US" sz="2400" b="1" dirty="0" smtClean="0"/>
              <a:t>sanitizer test </a:t>
            </a:r>
            <a:r>
              <a:rPr lang="en-US" sz="2400" b="1" dirty="0"/>
              <a:t>kit </a:t>
            </a:r>
            <a:r>
              <a:rPr lang="en-US" sz="2400" dirty="0"/>
              <a:t>to check the </a:t>
            </a:r>
            <a:r>
              <a:rPr lang="en-US" sz="2400" dirty="0" smtClean="0"/>
              <a:t>concentration.</a:t>
            </a:r>
            <a:endParaRPr lang="en-US" sz="2400" dirty="0"/>
          </a:p>
        </p:txBody>
      </p:sp>
      <p:sp>
        <p:nvSpPr>
          <p:cNvPr id="3" name="Slide Number Placeholder 2"/>
          <p:cNvSpPr>
            <a:spLocks noGrp="1"/>
          </p:cNvSpPr>
          <p:nvPr>
            <p:ph type="sldNum" sz="quarter" idx="12"/>
          </p:nvPr>
        </p:nvSpPr>
        <p:spPr/>
        <p:txBody>
          <a:bodyPr/>
          <a:lstStyle/>
          <a:p>
            <a:fld id="{AD579F89-F9D2-443A-AAE2-15134F68DCF9}" type="slidenum">
              <a:rPr lang="en-US" smtClean="0"/>
              <a:t>26</a:t>
            </a:fld>
            <a:endParaRPr lang="en-US"/>
          </a:p>
        </p:txBody>
      </p:sp>
    </p:spTree>
    <p:extLst>
      <p:ext uri="{BB962C8B-B14F-4D97-AF65-F5344CB8AC3E}">
        <p14:creationId xmlns:p14="http://schemas.microsoft.com/office/powerpoint/2010/main" val="41532925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r>
              <a:rPr lang="en-US" sz="3600" b="1" dirty="0"/>
              <a:t>Question </a:t>
            </a:r>
            <a:r>
              <a:rPr lang="en-US" sz="3600" b="1" dirty="0" smtClean="0"/>
              <a:t>5</a:t>
            </a:r>
            <a:endParaRPr lang="en-US" sz="3600" b="1" dirty="0"/>
          </a:p>
        </p:txBody>
      </p:sp>
      <p:sp>
        <p:nvSpPr>
          <p:cNvPr id="3" name="TPAnswers"/>
          <p:cNvSpPr>
            <a:spLocks noGrp="1"/>
          </p:cNvSpPr>
          <p:nvPr>
            <p:ph idx="1"/>
            <p:custDataLst>
              <p:tags r:id="rId2"/>
            </p:custDataLst>
          </p:nvPr>
        </p:nvSpPr>
        <p:spPr/>
        <p:txBody>
          <a:bodyPr>
            <a:normAutofit/>
          </a:bodyPr>
          <a:lstStyle/>
          <a:p>
            <a:pPr marL="0" indent="0">
              <a:buNone/>
            </a:pPr>
            <a:r>
              <a:rPr lang="en-US" sz="2400" b="1" dirty="0"/>
              <a:t>Which practice is likely to cause cross-contamination? </a:t>
            </a:r>
          </a:p>
          <a:p>
            <a:pPr marL="0" indent="0">
              <a:buNone/>
            </a:pPr>
            <a:r>
              <a:rPr lang="en-US" sz="2400" b="1" dirty="0"/>
              <a:t>A. Storing raw steaks above shredded lettuce in a cooler</a:t>
            </a:r>
          </a:p>
          <a:p>
            <a:pPr marL="0" indent="0">
              <a:buNone/>
            </a:pPr>
            <a:r>
              <a:rPr lang="en-US" sz="2400" b="1" dirty="0"/>
              <a:t>B. Storing deli meat above raw chicken in a cooler</a:t>
            </a:r>
          </a:p>
          <a:p>
            <a:pPr marL="0" indent="0">
              <a:buNone/>
            </a:pPr>
            <a:r>
              <a:rPr lang="en-US" sz="2400" b="1" dirty="0"/>
              <a:t>C. Using separate cutting boards for preparing raw meat and vegetables</a:t>
            </a:r>
          </a:p>
          <a:p>
            <a:pPr marL="0" indent="0">
              <a:buNone/>
            </a:pPr>
            <a:r>
              <a:rPr lang="en-US" sz="2400" b="1" dirty="0"/>
              <a:t>D. Changing gloves and washing hands after cracking eggs and before buttering toast</a:t>
            </a:r>
          </a:p>
          <a:p>
            <a:pPr marL="0" indent="0">
              <a:buNone/>
            </a:pPr>
            <a:endParaRPr lang="en-US" sz="2400" dirty="0"/>
          </a:p>
          <a:p>
            <a:pPr marL="0" indent="0" algn="ctr">
              <a:buNone/>
            </a:pPr>
            <a:endParaRPr lang="en-US" sz="2400"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27</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624493" y="2449579"/>
            <a:ext cx="381935" cy="337457"/>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6" name="Rectangle 4"/>
          <p:cNvSpPr>
            <a:spLocks noChangeArrowheads="1"/>
          </p:cNvSpPr>
          <p:nvPr/>
        </p:nvSpPr>
        <p:spPr bwMode="auto">
          <a:xfrm>
            <a:off x="624492" y="3030924"/>
            <a:ext cx="381935" cy="356588"/>
          </a:xfrm>
          <a:prstGeom prst="rect">
            <a:avLst/>
          </a:prstGeom>
          <a:solidFill>
            <a:srgbClr val="FFFF6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7" name="Rectangle 5"/>
          <p:cNvSpPr>
            <a:spLocks noChangeArrowheads="1"/>
          </p:cNvSpPr>
          <p:nvPr/>
        </p:nvSpPr>
        <p:spPr bwMode="auto">
          <a:xfrm>
            <a:off x="624491" y="3600704"/>
            <a:ext cx="381936" cy="334655"/>
          </a:xfrm>
          <a:prstGeom prst="rect">
            <a:avLst/>
          </a:prstGeom>
          <a:solidFill>
            <a:srgbClr val="FF47FF"/>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
        <p:nvSpPr>
          <p:cNvPr id="8" name="Rectangle 6"/>
          <p:cNvSpPr>
            <a:spLocks noChangeArrowheads="1"/>
          </p:cNvSpPr>
          <p:nvPr/>
        </p:nvSpPr>
        <p:spPr bwMode="auto">
          <a:xfrm>
            <a:off x="624492" y="4535835"/>
            <a:ext cx="381936" cy="346132"/>
          </a:xfrm>
          <a:prstGeom prst="rect">
            <a:avLst/>
          </a:prstGeom>
          <a:solidFill>
            <a:srgbClr val="FFAA2D"/>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28790452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p:cNvSpPr>
            <a:spLocks noGrp="1"/>
          </p:cNvSpPr>
          <p:nvPr>
            <p:ph type="title"/>
          </p:nvPr>
        </p:nvSpPr>
        <p:spPr/>
        <p:txBody>
          <a:bodyPr>
            <a:normAutofit/>
          </a:bodyPr>
          <a:lstStyle/>
          <a:p>
            <a:r>
              <a:rPr lang="en-US" sz="3600" b="1" dirty="0"/>
              <a:t>Question </a:t>
            </a:r>
            <a:r>
              <a:rPr lang="en-US" sz="3600" b="1" dirty="0" smtClean="0"/>
              <a:t>5</a:t>
            </a:r>
            <a:endParaRPr lang="en-US" sz="3600" b="1" dirty="0"/>
          </a:p>
        </p:txBody>
      </p:sp>
      <p:sp>
        <p:nvSpPr>
          <p:cNvPr id="3" name="TPAnswers"/>
          <p:cNvSpPr>
            <a:spLocks noGrp="1"/>
          </p:cNvSpPr>
          <p:nvPr>
            <p:ph idx="1"/>
            <p:custDataLst>
              <p:tags r:id="rId2"/>
            </p:custDataLst>
          </p:nvPr>
        </p:nvSpPr>
        <p:spPr/>
        <p:txBody>
          <a:bodyPr>
            <a:normAutofit/>
          </a:bodyPr>
          <a:lstStyle/>
          <a:p>
            <a:pPr marL="0" indent="0">
              <a:buNone/>
            </a:pPr>
            <a:r>
              <a:rPr lang="en-US" sz="2400" b="1" dirty="0"/>
              <a:t>Which practice is likely to cause cross-contamination? </a:t>
            </a:r>
          </a:p>
          <a:p>
            <a:pPr marL="0" indent="0">
              <a:buNone/>
            </a:pPr>
            <a:r>
              <a:rPr lang="en-US" sz="2400" b="1" dirty="0"/>
              <a:t>A. Storing raw steaks above shredded lettuce in a cooler</a:t>
            </a:r>
          </a:p>
          <a:p>
            <a:pPr marL="0" indent="0">
              <a:buNone/>
            </a:pPr>
            <a:endParaRPr lang="en-US" sz="2400" dirty="0"/>
          </a:p>
          <a:p>
            <a:pPr marL="0" indent="0" algn="ctr">
              <a:buNone/>
            </a:pPr>
            <a:endParaRPr lang="en-US" sz="2400" b="1" dirty="0"/>
          </a:p>
        </p:txBody>
      </p:sp>
      <p:sp>
        <p:nvSpPr>
          <p:cNvPr id="4" name="Slide Number Placeholder 3"/>
          <p:cNvSpPr>
            <a:spLocks noGrp="1"/>
          </p:cNvSpPr>
          <p:nvPr>
            <p:ph type="sldNum" sz="quarter" idx="12"/>
          </p:nvPr>
        </p:nvSpPr>
        <p:spPr/>
        <p:txBody>
          <a:bodyPr/>
          <a:lstStyle/>
          <a:p>
            <a:pPr fontAlgn="base">
              <a:spcBef>
                <a:spcPct val="0"/>
              </a:spcBef>
              <a:spcAft>
                <a:spcPct val="0"/>
              </a:spcAft>
            </a:pPr>
            <a:fld id="{D6D0CD50-8E49-46D4-9584-0CC2D30004A1}" type="slidenum">
              <a:rPr lang="en-US" altLang="en-US" smtClean="0">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rPr>
              <a:pPr fontAlgn="base">
                <a:spcBef>
                  <a:spcPct val="0"/>
                </a:spcBef>
                <a:spcAft>
                  <a:spcPct val="0"/>
                </a:spcAft>
              </a:pPr>
              <a:t>28</a:t>
            </a:fld>
            <a:endParaRPr lang="en-US" altLang="en-US">
              <a:gradFill flip="none" rotWithShape="1">
                <a:gsLst>
                  <a:gs pos="28000">
                    <a:prstClr val="white">
                      <a:lumMod val="93000"/>
                    </a:prstClr>
                  </a:gs>
                  <a:gs pos="0">
                    <a:prstClr val="black">
                      <a:lumMod val="38000"/>
                      <a:lumOff val="62000"/>
                    </a:prstClr>
                  </a:gs>
                  <a:gs pos="100000">
                    <a:srgbClr val="94D7E4">
                      <a:lumMod val="0"/>
                      <a:lumOff val="100000"/>
                    </a:srgbClr>
                  </a:gs>
                </a:gsLst>
                <a:lin ang="5400000" scaled="1"/>
                <a:tileRect/>
              </a:gradFill>
              <a:latin typeface="Times New Roman" panose="02020603050405020304" pitchFamily="18" charset="0"/>
            </a:endParaRPr>
          </a:p>
        </p:txBody>
      </p:sp>
      <p:sp>
        <p:nvSpPr>
          <p:cNvPr id="5" name="Rectangle 3"/>
          <p:cNvSpPr>
            <a:spLocks noChangeArrowheads="1"/>
          </p:cNvSpPr>
          <p:nvPr/>
        </p:nvSpPr>
        <p:spPr bwMode="auto">
          <a:xfrm>
            <a:off x="624493" y="2449579"/>
            <a:ext cx="381935" cy="337457"/>
          </a:xfrm>
          <a:prstGeom prst="rect">
            <a:avLst/>
          </a:prstGeom>
          <a:solidFill>
            <a:srgbClr val="0ABDC6"/>
          </a:solidFill>
          <a:ln w="9525" algn="ctr">
            <a:solidFill>
              <a:schemeClr val="tx1"/>
            </a:solidFill>
            <a:round/>
            <a:headEnd/>
            <a:tailEnd/>
          </a:ln>
        </p:spPr>
        <p:txBody>
          <a:bodyPr/>
          <a:lstStyle>
            <a:lvl1pPr eaLnBrk="0" hangingPunct="0">
              <a:spcBef>
                <a:spcPct val="20000"/>
              </a:spcBef>
              <a:buChar char="•"/>
              <a:defRPr sz="2800" b="1">
                <a:solidFill>
                  <a:schemeClr val="tx1"/>
                </a:solidFill>
                <a:latin typeface="Arial" panose="020B0604020202020204" pitchFamily="34" charset="0"/>
              </a:defRPr>
            </a:lvl1pPr>
            <a:lvl2pPr marL="742950" indent="-285750" eaLnBrk="0" hangingPunct="0">
              <a:spcBef>
                <a:spcPct val="20000"/>
              </a:spcBef>
              <a:buChar char="–"/>
              <a:defRPr sz="2800" b="1">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eaLnBrk="1" hangingPunct="1">
              <a:spcBef>
                <a:spcPct val="0"/>
              </a:spcBef>
              <a:buNone/>
              <a:defRPr/>
            </a:pPr>
            <a:endParaRPr lang="en-US" altLang="en-US" sz="1050">
              <a:solidFill>
                <a:srgbClr val="FFFFFF"/>
              </a:solidFill>
              <a:latin typeface="+mj-lt"/>
            </a:endParaRPr>
          </a:p>
        </p:txBody>
      </p:sp>
    </p:spTree>
    <p:custDataLst>
      <p:tags r:id="rId1"/>
    </p:custDataLst>
    <p:extLst>
      <p:ext uri="{BB962C8B-B14F-4D97-AF65-F5344CB8AC3E}">
        <p14:creationId xmlns:p14="http://schemas.microsoft.com/office/powerpoint/2010/main" val="414647780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t>Equipment Requirements</a:t>
            </a:r>
            <a:endParaRPr lang="en-US" sz="3600" dirty="0"/>
          </a:p>
        </p:txBody>
      </p:sp>
      <p:sp>
        <p:nvSpPr>
          <p:cNvPr id="2" name="Content Placeholder 1"/>
          <p:cNvSpPr>
            <a:spLocks noGrp="1"/>
          </p:cNvSpPr>
          <p:nvPr>
            <p:ph idx="1"/>
          </p:nvPr>
        </p:nvSpPr>
        <p:spPr>
          <a:xfrm>
            <a:off x="628650" y="1825625"/>
            <a:ext cx="5772150" cy="4351338"/>
          </a:xfrm>
        </p:spPr>
        <p:txBody>
          <a:bodyPr>
            <a:noAutofit/>
          </a:bodyPr>
          <a:lstStyle/>
          <a:p>
            <a:r>
              <a:rPr lang="en-US" sz="2400" b="1" dirty="0" smtClean="0"/>
              <a:t>Mechanical refrigeration </a:t>
            </a:r>
            <a:r>
              <a:rPr lang="en-US" sz="2400" dirty="0" smtClean="0"/>
              <a:t>is</a:t>
            </a:r>
            <a:r>
              <a:rPr lang="en-US" sz="2400" b="1" dirty="0" smtClean="0"/>
              <a:t> </a:t>
            </a:r>
            <a:r>
              <a:rPr lang="en-US" sz="2400" u="sng" dirty="0" smtClean="0"/>
              <a:t>required</a:t>
            </a:r>
            <a:r>
              <a:rPr lang="en-US" sz="2400" dirty="0" smtClean="0"/>
              <a:t>; </a:t>
            </a:r>
            <a:r>
              <a:rPr lang="en-US" sz="2400" dirty="0"/>
              <a:t>d</a:t>
            </a:r>
            <a:r>
              <a:rPr lang="en-US" sz="2400" dirty="0" smtClean="0"/>
              <a:t>rained ice may only be used to cool beverages.</a:t>
            </a:r>
          </a:p>
          <a:p>
            <a:r>
              <a:rPr lang="en-US" sz="2400" b="1" dirty="0" smtClean="0"/>
              <a:t>Domestic </a:t>
            </a:r>
            <a:r>
              <a:rPr lang="en-US" sz="2400" b="1" dirty="0"/>
              <a:t>slow </a:t>
            </a:r>
            <a:r>
              <a:rPr lang="en-US" sz="2400" b="1" dirty="0" smtClean="0"/>
              <a:t>cookers </a:t>
            </a:r>
            <a:r>
              <a:rPr lang="en-US" sz="2400" dirty="0" smtClean="0"/>
              <a:t>(ex. crock pots) </a:t>
            </a:r>
            <a:r>
              <a:rPr lang="en-US" sz="2400" dirty="0"/>
              <a:t>are </a:t>
            </a:r>
            <a:r>
              <a:rPr lang="en-US" sz="2400" u="sng" dirty="0" smtClean="0"/>
              <a:t>not allowed.</a:t>
            </a:r>
          </a:p>
          <a:p>
            <a:r>
              <a:rPr lang="en-US" sz="2400" dirty="0" smtClean="0"/>
              <a:t>Food thermometers are required for checking food temperatures and in all refrigerated units.</a:t>
            </a:r>
          </a:p>
          <a:p>
            <a:r>
              <a:rPr lang="en-US" sz="2400" dirty="0" smtClean="0"/>
              <a:t>Dishwashing equipment and approved chemical sanitizers are required for multi-use utensils.</a:t>
            </a:r>
            <a:endParaRPr lang="en-US" sz="2400" u="sng" dirty="0"/>
          </a:p>
        </p:txBody>
      </p:sp>
      <p:sp>
        <p:nvSpPr>
          <p:cNvPr id="3" name="Slide Number Placeholder 2"/>
          <p:cNvSpPr>
            <a:spLocks noGrp="1"/>
          </p:cNvSpPr>
          <p:nvPr>
            <p:ph type="sldNum" sz="quarter" idx="12"/>
          </p:nvPr>
        </p:nvSpPr>
        <p:spPr/>
        <p:txBody>
          <a:bodyPr/>
          <a:lstStyle/>
          <a:p>
            <a:fld id="{AD579F89-F9D2-443A-AAE2-15134F68DCF9}" type="slidenum">
              <a:rPr lang="en-US" smtClean="0"/>
              <a:t>29</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1524000"/>
            <a:ext cx="2692400" cy="4038600"/>
          </a:xfrm>
          <a:prstGeom prst="rect">
            <a:avLst/>
          </a:prstGeom>
        </p:spPr>
      </p:pic>
    </p:spTree>
    <p:extLst>
      <p:ext uri="{BB962C8B-B14F-4D97-AF65-F5344CB8AC3E}">
        <p14:creationId xmlns:p14="http://schemas.microsoft.com/office/powerpoint/2010/main" val="35118161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t>Location and Construction</a:t>
            </a:r>
            <a:endParaRPr lang="en-US" sz="3600" dirty="0"/>
          </a:p>
        </p:txBody>
      </p:sp>
      <p:sp>
        <p:nvSpPr>
          <p:cNvPr id="5" name="Content Placeholder 4"/>
          <p:cNvSpPr>
            <a:spLocks noGrp="1"/>
          </p:cNvSpPr>
          <p:nvPr>
            <p:ph idx="1"/>
          </p:nvPr>
        </p:nvSpPr>
        <p:spPr>
          <a:xfrm>
            <a:off x="628650" y="1825625"/>
            <a:ext cx="5848350" cy="4351338"/>
          </a:xfrm>
        </p:spPr>
        <p:txBody>
          <a:bodyPr/>
          <a:lstStyle/>
          <a:p>
            <a:r>
              <a:rPr lang="en-US" sz="2400" dirty="0"/>
              <a:t>Locate stands away from sources of contamination.</a:t>
            </a:r>
          </a:p>
          <a:p>
            <a:r>
              <a:rPr lang="en-US" sz="2400" dirty="0"/>
              <a:t>Provide </a:t>
            </a:r>
            <a:r>
              <a:rPr lang="en-US" sz="2400" b="1" dirty="0"/>
              <a:t>overhead protection </a:t>
            </a:r>
            <a:r>
              <a:rPr lang="en-US" sz="2400" dirty="0"/>
              <a:t>for exposed food.</a:t>
            </a:r>
          </a:p>
          <a:p>
            <a:r>
              <a:rPr lang="en-US" sz="2400" dirty="0"/>
              <a:t>Provide a ground covering for mud or dust control if needed.</a:t>
            </a:r>
          </a:p>
          <a:p>
            <a:r>
              <a:rPr lang="en-US" sz="2400" dirty="0"/>
              <a:t>Install approved gas hook-ups and provide appropriate fire protection.</a:t>
            </a:r>
          </a:p>
          <a:p>
            <a:endParaRPr lang="en-US" dirty="0"/>
          </a:p>
        </p:txBody>
      </p:sp>
      <p:sp>
        <p:nvSpPr>
          <p:cNvPr id="3" name="Slide Number Placeholder 2"/>
          <p:cNvSpPr>
            <a:spLocks noGrp="1"/>
          </p:cNvSpPr>
          <p:nvPr>
            <p:ph type="sldNum" sz="quarter" idx="12"/>
          </p:nvPr>
        </p:nvSpPr>
        <p:spPr/>
        <p:txBody>
          <a:bodyPr/>
          <a:lstStyle/>
          <a:p>
            <a:fld id="{AD579F89-F9D2-443A-AAE2-15134F68DCF9}" type="slidenum">
              <a:rPr lang="en-US" smtClean="0"/>
              <a:t>30</a:t>
            </a:fld>
            <a:endParaRPr lang="en-US"/>
          </a:p>
        </p:txBody>
      </p:sp>
      <p:pic>
        <p:nvPicPr>
          <p:cNvPr id="2050" name="Picture 2" descr="https://www.airbornevisuals.com/outdoor/img/v2/v2-bl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50106" y="2514787"/>
            <a:ext cx="2614714"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452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3600" dirty="0"/>
              <a:t>Special Event vs. Seasonal Temporary Food Stands</a:t>
            </a:r>
          </a:p>
        </p:txBody>
      </p:sp>
      <p:sp>
        <p:nvSpPr>
          <p:cNvPr id="2" name="Content Placeholder 1"/>
          <p:cNvSpPr>
            <a:spLocks noGrp="1"/>
          </p:cNvSpPr>
          <p:nvPr>
            <p:ph idx="1"/>
          </p:nvPr>
        </p:nvSpPr>
        <p:spPr>
          <a:xfrm>
            <a:off x="628650" y="1600200"/>
            <a:ext cx="7886700" cy="4351338"/>
          </a:xfrm>
        </p:spPr>
        <p:txBody>
          <a:bodyPr>
            <a:noAutofit/>
          </a:bodyPr>
          <a:lstStyle/>
          <a:p>
            <a:pPr marL="0" indent="0">
              <a:buNone/>
            </a:pPr>
            <a:r>
              <a:rPr lang="en-US" sz="2800" b="1" dirty="0"/>
              <a:t>Special Event Food Stand</a:t>
            </a:r>
            <a:r>
              <a:rPr lang="en-US" sz="2800" dirty="0"/>
              <a:t>:</a:t>
            </a:r>
          </a:p>
          <a:p>
            <a:r>
              <a:rPr lang="en-US" sz="2800" dirty="0" smtClean="0"/>
              <a:t>Intended </a:t>
            </a:r>
            <a:r>
              <a:rPr lang="en-US" sz="2800" dirty="0"/>
              <a:t>for </a:t>
            </a:r>
            <a:r>
              <a:rPr lang="en-US" sz="2800" dirty="0" smtClean="0"/>
              <a:t>small </a:t>
            </a:r>
            <a:r>
              <a:rPr lang="en-US" sz="2800" dirty="0"/>
              <a:t>businesses </a:t>
            </a:r>
            <a:r>
              <a:rPr lang="en-US" sz="2800" dirty="0" smtClean="0"/>
              <a:t>with simple menus.</a:t>
            </a:r>
            <a:endParaRPr lang="en-US" sz="2800" dirty="0"/>
          </a:p>
          <a:p>
            <a:r>
              <a:rPr lang="en-US" sz="2800" dirty="0" smtClean="0"/>
              <a:t>Operates for no more than 10 days total per year.</a:t>
            </a:r>
          </a:p>
          <a:p>
            <a:r>
              <a:rPr lang="en-US" sz="2800" dirty="0" smtClean="0"/>
              <a:t>Submit application at least 2 weeks prior to event</a:t>
            </a:r>
            <a:endParaRPr lang="en-US" sz="2800" dirty="0"/>
          </a:p>
          <a:p>
            <a:pPr marL="0" indent="0">
              <a:buNone/>
            </a:pPr>
            <a:r>
              <a:rPr lang="en-US" sz="2800" b="1" dirty="0"/>
              <a:t>Seasonal Temporary Food Stand:</a:t>
            </a:r>
            <a:r>
              <a:rPr lang="en-US" sz="2800" dirty="0"/>
              <a:t> </a:t>
            </a:r>
          </a:p>
          <a:p>
            <a:r>
              <a:rPr lang="en-US" sz="2800" dirty="0" smtClean="0"/>
              <a:t>Requires the use </a:t>
            </a:r>
            <a:r>
              <a:rPr lang="en-US" sz="2800" dirty="0"/>
              <a:t>of NSF-approved </a:t>
            </a:r>
            <a:r>
              <a:rPr lang="en-US" sz="2800" dirty="0" smtClean="0"/>
              <a:t>equipment</a:t>
            </a:r>
            <a:r>
              <a:rPr lang="en-US" sz="2800" dirty="0"/>
              <a:t>.</a:t>
            </a:r>
          </a:p>
          <a:p>
            <a:r>
              <a:rPr lang="en-US" sz="2800" dirty="0" smtClean="0"/>
              <a:t>Operates </a:t>
            </a:r>
            <a:r>
              <a:rPr lang="en-US" sz="2800" dirty="0"/>
              <a:t>no more than 21 days annually at any one location unless approved by the by the licensing </a:t>
            </a:r>
            <a:r>
              <a:rPr lang="en-US" sz="2800" dirty="0" smtClean="0"/>
              <a:t>agency.</a:t>
            </a:r>
            <a:endParaRPr lang="en-US" sz="2800" dirty="0"/>
          </a:p>
        </p:txBody>
      </p:sp>
      <p:sp>
        <p:nvSpPr>
          <p:cNvPr id="3" name="Slide Number Placeholder 2"/>
          <p:cNvSpPr>
            <a:spLocks noGrp="1"/>
          </p:cNvSpPr>
          <p:nvPr>
            <p:ph type="sldNum" sz="quarter" idx="12"/>
          </p:nvPr>
        </p:nvSpPr>
        <p:spPr/>
        <p:txBody>
          <a:bodyPr/>
          <a:lstStyle/>
          <a:p>
            <a:fld id="{AD579F89-F9D2-443A-AAE2-15134F68DCF9}" type="slidenum">
              <a:rPr lang="en-US" smtClean="0"/>
              <a:t>31</a:t>
            </a:fld>
            <a:endParaRPr lang="en-US"/>
          </a:p>
        </p:txBody>
      </p:sp>
    </p:spTree>
    <p:extLst>
      <p:ext uri="{BB962C8B-B14F-4D97-AF65-F5344CB8AC3E}">
        <p14:creationId xmlns:p14="http://schemas.microsoft.com/office/powerpoint/2010/main" val="2780041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t>Online Resources</a:t>
            </a:r>
            <a:endParaRPr lang="en-US" sz="3600" dirty="0"/>
          </a:p>
        </p:txBody>
      </p:sp>
      <p:sp>
        <p:nvSpPr>
          <p:cNvPr id="2" name="Content Placeholder 1"/>
          <p:cNvSpPr>
            <a:spLocks noGrp="1"/>
          </p:cNvSpPr>
          <p:nvPr>
            <p:ph idx="1"/>
          </p:nvPr>
        </p:nvSpPr>
        <p:spPr>
          <a:xfrm>
            <a:off x="597274" y="1553835"/>
            <a:ext cx="7886700" cy="4351338"/>
          </a:xfrm>
        </p:spPr>
        <p:txBody>
          <a:bodyPr>
            <a:noAutofit/>
          </a:bodyPr>
          <a:lstStyle/>
          <a:p>
            <a:pPr marL="0" indent="0">
              <a:buNone/>
            </a:pPr>
            <a:r>
              <a:rPr lang="en-US" b="1" dirty="0" smtClean="0"/>
              <a:t>Find your Inspector/Regulatory Agency:	</a:t>
            </a:r>
          </a:p>
          <a:p>
            <a:pPr marL="0" indent="0">
              <a:buNone/>
            </a:pPr>
            <a:r>
              <a:rPr lang="en-US" b="1" dirty="0"/>
              <a:t>	</a:t>
            </a:r>
            <a:r>
              <a:rPr lang="en-US" b="1" dirty="0" smtClean="0">
                <a:hlinkClick r:id="rId2"/>
              </a:rPr>
              <a:t>http</a:t>
            </a:r>
            <a:r>
              <a:rPr lang="en-US" b="1" dirty="0">
                <a:hlinkClick r:id="rId2"/>
              </a:rPr>
              <a:t>://</a:t>
            </a:r>
            <a:r>
              <a:rPr lang="en-US" b="1" dirty="0" smtClean="0">
                <a:hlinkClick r:id="rId2"/>
              </a:rPr>
              <a:t>www.health.state.mn.us/divs/eh/food/license/delegation.html</a:t>
            </a:r>
            <a:r>
              <a:rPr lang="en-US" b="1" dirty="0" smtClean="0"/>
              <a:t> </a:t>
            </a:r>
            <a:endParaRPr lang="en-US" b="1" dirty="0"/>
          </a:p>
          <a:p>
            <a:pPr marL="0" indent="0">
              <a:buNone/>
            </a:pPr>
            <a:r>
              <a:rPr lang="en-US" b="1" dirty="0" smtClean="0"/>
              <a:t>Special Event License:</a:t>
            </a:r>
          </a:p>
          <a:p>
            <a:pPr marL="0" indent="0">
              <a:buNone/>
            </a:pPr>
            <a:r>
              <a:rPr lang="en-US" dirty="0" smtClean="0"/>
              <a:t>	</a:t>
            </a:r>
            <a:r>
              <a:rPr lang="en-US" dirty="0" smtClean="0">
                <a:hlinkClick r:id="rId3"/>
              </a:rPr>
              <a:t>http</a:t>
            </a:r>
            <a:r>
              <a:rPr lang="en-US" dirty="0">
                <a:hlinkClick r:id="rId3"/>
              </a:rPr>
              <a:t>://</a:t>
            </a:r>
            <a:r>
              <a:rPr lang="en-US" dirty="0" smtClean="0">
                <a:hlinkClick r:id="rId3"/>
              </a:rPr>
              <a:t>www.health.state.mn.us/divs/eh/food/license/specevent.pdf</a:t>
            </a:r>
            <a:endParaRPr lang="en-US" dirty="0" smtClean="0"/>
          </a:p>
          <a:p>
            <a:pPr marL="0" indent="0">
              <a:buNone/>
            </a:pPr>
            <a:r>
              <a:rPr lang="en-US" b="1" dirty="0" smtClean="0"/>
              <a:t>Licensing Page:</a:t>
            </a:r>
          </a:p>
          <a:p>
            <a:pPr marL="0" indent="0">
              <a:buNone/>
            </a:pPr>
            <a:r>
              <a:rPr lang="en-US" dirty="0"/>
              <a:t>	</a:t>
            </a:r>
            <a:r>
              <a:rPr lang="en-US" dirty="0">
                <a:hlinkClick r:id="rId4"/>
              </a:rPr>
              <a:t>http://www.health.state.mn.us/divs/eh/food/license/index.html</a:t>
            </a:r>
            <a:r>
              <a:rPr lang="en-US" dirty="0"/>
              <a:t> </a:t>
            </a:r>
            <a:endParaRPr lang="en-US" dirty="0" smtClean="0"/>
          </a:p>
          <a:p>
            <a:pPr marL="0" indent="0">
              <a:buNone/>
            </a:pPr>
            <a:r>
              <a:rPr lang="en-US" b="1" dirty="0" smtClean="0"/>
              <a:t>MDH Plan Review Page:</a:t>
            </a:r>
            <a:endParaRPr lang="en-US" b="1" dirty="0"/>
          </a:p>
          <a:p>
            <a:pPr marL="0" indent="0">
              <a:buNone/>
            </a:pPr>
            <a:r>
              <a:rPr lang="en-US" dirty="0" smtClean="0"/>
              <a:t>	</a:t>
            </a:r>
            <a:r>
              <a:rPr lang="en-US" dirty="0" smtClean="0">
                <a:hlinkClick r:id="rId5"/>
              </a:rPr>
              <a:t>http</a:t>
            </a:r>
            <a:r>
              <a:rPr lang="en-US" dirty="0">
                <a:hlinkClick r:id="rId5"/>
              </a:rPr>
              <a:t>://</a:t>
            </a:r>
            <a:r>
              <a:rPr lang="en-US" dirty="0" smtClean="0">
                <a:hlinkClick r:id="rId5"/>
              </a:rPr>
              <a:t>www.health.state.mn.us/divs/eh/food/license/planreview.html</a:t>
            </a:r>
            <a:endParaRPr lang="en-US" dirty="0" smtClean="0"/>
          </a:p>
          <a:p>
            <a:pPr marL="0" indent="0">
              <a:buNone/>
            </a:pPr>
            <a:r>
              <a:rPr lang="en-US" b="1" dirty="0" smtClean="0"/>
              <a:t>MDA Plan Review Page: </a:t>
            </a:r>
          </a:p>
          <a:p>
            <a:pPr marL="0" indent="0">
              <a:buNone/>
            </a:pPr>
            <a:r>
              <a:rPr lang="en-US" dirty="0"/>
              <a:t>	</a:t>
            </a:r>
            <a:r>
              <a:rPr lang="en-US" dirty="0">
                <a:hlinkClick r:id="rId6"/>
              </a:rPr>
              <a:t>https://</a:t>
            </a:r>
            <a:r>
              <a:rPr lang="en-US" dirty="0" smtClean="0">
                <a:hlinkClick r:id="rId6"/>
              </a:rPr>
              <a:t>www.mda.state.mn.us/food/business/plan-review.aspx</a:t>
            </a:r>
            <a:r>
              <a:rPr lang="en-US" dirty="0" smtClean="0"/>
              <a:t> </a:t>
            </a:r>
            <a:endParaRPr lang="en-US" dirty="0"/>
          </a:p>
        </p:txBody>
      </p:sp>
      <p:sp>
        <p:nvSpPr>
          <p:cNvPr id="3" name="Slide Number Placeholder 2"/>
          <p:cNvSpPr>
            <a:spLocks noGrp="1"/>
          </p:cNvSpPr>
          <p:nvPr>
            <p:ph type="sldNum" sz="quarter" idx="12"/>
          </p:nvPr>
        </p:nvSpPr>
        <p:spPr/>
        <p:txBody>
          <a:bodyPr/>
          <a:lstStyle/>
          <a:p>
            <a:fld id="{AD579F89-F9D2-443A-AAE2-15134F68DCF9}" type="slidenum">
              <a:rPr lang="en-US" smtClean="0"/>
              <a:t>32</a:t>
            </a:fld>
            <a:endParaRPr lang="en-US"/>
          </a:p>
        </p:txBody>
      </p:sp>
    </p:spTree>
    <p:extLst>
      <p:ext uri="{BB962C8B-B14F-4D97-AF65-F5344CB8AC3E}">
        <p14:creationId xmlns:p14="http://schemas.microsoft.com/office/powerpoint/2010/main" val="259035471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Questions</a:t>
            </a:r>
            <a:endParaRPr lang="en-US" sz="3600" dirty="0"/>
          </a:p>
        </p:txBody>
      </p:sp>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762000" y="2640012"/>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AD579F89-F9D2-443A-AAE2-15134F68DCF9}" type="slidenum">
              <a:rPr lang="en-US" smtClean="0"/>
              <a:t>33</a:t>
            </a:fld>
            <a:endParaRPr lang="en-US"/>
          </a:p>
        </p:txBody>
      </p:sp>
      <p:pic>
        <p:nvPicPr>
          <p:cNvPr id="5" name="Picture 4"/>
          <p:cNvPicPr/>
          <p:nvPr/>
        </p:nvPicPr>
        <p:blipFill>
          <a:blip r:embed="rId4"/>
          <a:stretch>
            <a:fillRect/>
          </a:stretch>
        </p:blipFill>
        <p:spPr>
          <a:xfrm>
            <a:off x="2819400" y="1920060"/>
            <a:ext cx="5297384" cy="4023540"/>
          </a:xfrm>
          <a:prstGeom prst="rect">
            <a:avLst/>
          </a:prstGeom>
          <a:effectLst>
            <a:softEdge rad="393700"/>
          </a:effectLst>
        </p:spPr>
      </p:pic>
    </p:spTree>
    <p:extLst>
      <p:ext uri="{BB962C8B-B14F-4D97-AF65-F5344CB8AC3E}">
        <p14:creationId xmlns:p14="http://schemas.microsoft.com/office/powerpoint/2010/main" val="335826847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2.xml><?xml version="1.0" encoding="utf-8"?>
<p:tagLst xmlns:a="http://schemas.openxmlformats.org/drawingml/2006/main" xmlns:r="http://schemas.openxmlformats.org/officeDocument/2006/relationships" xmlns:p="http://schemas.openxmlformats.org/presentationml/2006/main">
  <p:tag name="ZEROBASED" val="False"/>
</p:tagLst>
</file>

<file path=ppt/tags/tag3.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4.xml><?xml version="1.0" encoding="utf-8"?>
<p:tagLst xmlns:a="http://schemas.openxmlformats.org/drawingml/2006/main" xmlns:r="http://schemas.openxmlformats.org/officeDocument/2006/relationships" xmlns:p="http://schemas.openxmlformats.org/presentationml/2006/main">
  <p:tag name="ZEROBASED" val="False"/>
</p:tagLst>
</file>

<file path=ppt/tags/tag5.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6.xml><?xml version="1.0" encoding="utf-8"?>
<p:tagLst xmlns:a="http://schemas.openxmlformats.org/drawingml/2006/main" xmlns:r="http://schemas.openxmlformats.org/officeDocument/2006/relationships" xmlns:p="http://schemas.openxmlformats.org/presentationml/2006/main">
  <p:tag name="ZEROBASED" val="False"/>
</p:tagLst>
</file>

<file path=ppt/tags/tag7.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8.xml><?xml version="1.0" encoding="utf-8"?>
<p:tagLst xmlns:a="http://schemas.openxmlformats.org/drawingml/2006/main" xmlns:r="http://schemas.openxmlformats.org/officeDocument/2006/relationships" xmlns:p="http://schemas.openxmlformats.org/presentationml/2006/main">
  <p:tag name="ZEROBASED" val="False"/>
</p:tagLst>
</file>

<file path=ppt/tags/tag9.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10.xml><?xml version="1.0" encoding="utf-8"?>
<p:tagLst xmlns:a="http://schemas.openxmlformats.org/drawingml/2006/main" xmlns:r="http://schemas.openxmlformats.org/officeDocument/2006/relationships" xmlns:p="http://schemas.openxmlformats.org/presentationml/2006/main">
  <p:tag name="ZEROBASED" val="False"/>
</p:tagLst>
</file>

<file path=ppt/tags/tag11.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12.xml><?xml version="1.0" encoding="utf-8"?>
<p:tagLst xmlns:a="http://schemas.openxmlformats.org/drawingml/2006/main" xmlns:r="http://schemas.openxmlformats.org/officeDocument/2006/relationships" xmlns:p="http://schemas.openxmlformats.org/presentationml/2006/main">
  <p:tag name="ZEROBASED" val="False"/>
</p:tagLst>
</file>

<file path=ppt/tags/tag13.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14.xml><?xml version="1.0" encoding="utf-8"?>
<p:tagLst xmlns:a="http://schemas.openxmlformats.org/drawingml/2006/main" xmlns:r="http://schemas.openxmlformats.org/officeDocument/2006/relationships" xmlns:p="http://schemas.openxmlformats.org/presentationml/2006/main">
  <p:tag name="ZEROBASED" val="False"/>
</p:tagLst>
</file>

<file path=ppt/tags/tag15.xml><?xml version="1.0" encoding="utf-8"?>
<p:tagLst xmlns:a="http://schemas.openxmlformats.org/drawingml/2006/main" xmlns:r="http://schemas.openxmlformats.org/officeDocument/2006/relationships" xmlns:p="http://schemas.openxmlformats.org/presentationml/2006/main">
  <p:tag name="TYPE" val="MultiChoiceSlide"/>
  <p:tag name="AUTOOPENPOLL" val="True"/>
  <p:tag name="AUTOFORMATCHART" val="True"/>
  <p:tag name="HASRESULTS" val="False"/>
  <p:tag name="TPQUESTIONXML" val="﻿&lt;?xml version=&quot;1.0&quot; encoding=&quot;utf-8&quot;?&gt;&#10;&lt;questionlist&gt;&#10;    &lt;properties&gt;&#10;        &lt;guid&gt;83D7A1B56F954FAD95910B37DA4A8F49&lt;/guid&gt;&#10;        &lt;description /&gt;&#10;        &lt;date&gt;3/30/2018 10:26:18 A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DB4962F6284426888664137964C93E4&lt;/guid&gt;&#10;            &lt;repollguid&gt;0CE6F4FC7C6049E1BE7127783CCFDC24&lt;/repollguid&gt;&#10;            &lt;sourceid&gt;322C802095774A79BF0C182B9EF23BC1&lt;/sourceid&gt;&#10;            &lt;questiontext&gt;Which animals are considered high risk for children &amp;lt;5 years of age?&lt;/questiontext&gt;&#10;            &lt;showresults&gt;True&lt;/showresults&gt;&#10;            &lt;responsegrid&gt;0&lt;/responsegrid&gt;&#10;            &lt;countdowntimer&gt;False&lt;/countdowntimer&gt;&#10;            &lt;countdowntime&gt;30&lt;/countdowntime&gt;&#10;            &lt;correctvalue&gt;1&lt;/correctvalue&gt;&#10;            &lt;incorrectvalue&gt;0&lt;/incorrectvalue&gt;&#10;            &lt;responselimit&gt;1&lt;/responselimit&gt;&#10;            &lt;bulletstyle&gt;2&lt;/bulletstyle&gt;&#10;            &lt;answers&gt;&#10;                &lt;answer&gt;&#10;                    &lt;guid&gt;8C598D8F644944EDB1DBB69FCF8BE3F4&lt;/guid&gt;&#10;                    &lt;answertext&gt;Bunnies&lt;/answertext&gt;&#10;                    &lt;valuetype&gt;-1&lt;/valuetype&gt;&#10;                &lt;/answer&gt;&#10;                &lt;answer&gt;&#10;                    &lt;guid&gt;1C970A834A6E4E219B3F1AC11DB5DE97&lt;/guid&gt;&#10;                    &lt;answertext&gt;Llamas and alpacas&lt;/answertext&gt;&#10;                    &lt;valuetype&gt;-1&lt;/valuetype&gt;&#10;                &lt;/answer&gt;&#10;                &lt;answer&gt;&#10;                    &lt;guid&gt;1EB1C5F5A0C44DDC84C6DE4703EAC0E8&lt;/guid&gt;&#10;                    &lt;answertext&gt;Ponies&lt;/answertext&gt;&#10;                    &lt;valuetype&gt;-1&lt;/valuetype&gt;&#10;                &lt;/answer&gt;&#10;                &lt;answer&gt;&#10;                    &lt;guid&gt;9A722DDB7F4E44FEBCD8842314CA9F64&lt;/guid&gt;&#10;                    &lt;answertext&gt;Calves, chicks, ducklings, reptiles, amphibians&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Lst>
</file>

<file path=ppt/tags/tag16.xml><?xml version="1.0" encoding="utf-8"?>
<p:tagLst xmlns:a="http://schemas.openxmlformats.org/drawingml/2006/main" xmlns:r="http://schemas.openxmlformats.org/officeDocument/2006/relationships" xmlns:p="http://schemas.openxmlformats.org/presentationml/2006/main">
  <p:tag name="ZEROBASED" val="False"/>
</p:tagLst>
</file>

<file path=ppt/theme/theme1.xml><?xml version="1.0" encoding="utf-8"?>
<a:theme xmlns:a="http://schemas.openxmlformats.org/drawingml/2006/main" name="MN.IT">
  <a:themeElements>
    <a:clrScheme name="Minnesota Brand Colors">
      <a:dk1>
        <a:srgbClr val="003865"/>
      </a:dk1>
      <a:lt1>
        <a:srgbClr val="FFFFFF"/>
      </a:lt1>
      <a:dk2>
        <a:srgbClr val="000000"/>
      </a:dk2>
      <a:lt2>
        <a:srgbClr val="DDDDDA"/>
      </a:lt2>
      <a:accent1>
        <a:srgbClr val="003865"/>
      </a:accent1>
      <a:accent2>
        <a:srgbClr val="78BE21"/>
      </a:accent2>
      <a:accent3>
        <a:srgbClr val="008EAA"/>
      </a:accent3>
      <a:accent4>
        <a:srgbClr val="8D3F2B"/>
      </a:accent4>
      <a:accent5>
        <a:srgbClr val="0D5257"/>
      </a:accent5>
      <a:accent6>
        <a:srgbClr val="5D295F"/>
      </a:accent6>
      <a:hlink>
        <a:srgbClr val="0563C1"/>
      </a:hlink>
      <a:folHlink>
        <a:srgbClr val="5D295F"/>
      </a:folHlink>
    </a:clrScheme>
    <a:fontScheme name="MN Secondary Fonts">
      <a:majorFont>
        <a:latin typeface="Calibri"/>
        <a:ea typeface=""/>
        <a:cs typeface=""/>
      </a:majorFont>
      <a:minorFont>
        <a:latin typeface="Calibri"/>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DH PowerPoint" id="{77A571C1-30E7-4DA3-AE01-D70EB1FA1994}" vid="{ACB131C9-D5E5-440B-BC5E-D73CF3BD21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ystemItem xmlns="3f5bd41d-d61d-4027-bf5a-e8227c00de16">false</SystemItem>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139D22E0262B245A9FA32B1CF916A3C" ma:contentTypeVersion="1" ma:contentTypeDescription="Create a new document." ma:contentTypeScope="" ma:versionID="84e82e72c0b60ef76b392751c558cdd0">
  <xsd:schema xmlns:xsd="http://www.w3.org/2001/XMLSchema" xmlns:xs="http://www.w3.org/2001/XMLSchema" xmlns:p="http://schemas.microsoft.com/office/2006/metadata/properties" xmlns:ns2="3f5bd41d-d61d-4027-bf5a-e8227c00de16" targetNamespace="http://schemas.microsoft.com/office/2006/metadata/properties" ma:root="true" ma:fieldsID="a1787064173b38df272e5e9b720b01ce" ns2:_="">
    <xsd:import namespace="3f5bd41d-d61d-4027-bf5a-e8227c00de16"/>
    <xsd:element name="properties">
      <xsd:complexType>
        <xsd:sequence>
          <xsd:element name="documentManagement">
            <xsd:complexType>
              <xsd:all>
                <xsd:element ref="ns2:SystemItem"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5bd41d-d61d-4027-bf5a-e8227c00de16" elementFormDefault="qualified">
    <xsd:import namespace="http://schemas.microsoft.com/office/2006/documentManagement/types"/>
    <xsd:import namespace="http://schemas.microsoft.com/office/infopath/2007/PartnerControls"/>
    <xsd:element name="SystemItem" ma:index="8" nillable="true" ma:displayName="System Item" ma:default="0" ma:description="Images and documents for SharePoint appearance" ma:internalName="SystemItem">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FB5FEA-18C2-4E1D-9AB7-455AAB7DE47C}">
  <ds:schemaRefs>
    <ds:schemaRef ds:uri="http://purl.org/dc/terms/"/>
    <ds:schemaRef ds:uri="http://schemas.openxmlformats.org/package/2006/metadata/core-properties"/>
    <ds:schemaRef ds:uri="http://purl.org/dc/dcmitype/"/>
    <ds:schemaRef ds:uri="3f5bd41d-d61d-4027-bf5a-e8227c00de16"/>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9C80F85A-1490-41A5-A1CE-03C9A8BEE7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f5bd41d-d61d-4027-bf5a-e8227c00d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B26A3-6583-45A8-B4A9-586B807117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MDH PowerPoint</Template>
  <TotalTime>6848</TotalTime>
  <Words>1706</Words>
  <Application>Microsoft Office PowerPoint</Application>
  <PresentationFormat>On-screen Show (4:3)</PresentationFormat>
  <Paragraphs>235</Paragraphs>
  <Slides>33</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Times New Roman</vt:lpstr>
      <vt:lpstr>Wingdings</vt:lpstr>
      <vt:lpstr>MN.IT</vt:lpstr>
      <vt:lpstr>Preparing Food Safely</vt:lpstr>
      <vt:lpstr>Foodborne Illness Risk Factors</vt:lpstr>
      <vt:lpstr>Question 1</vt:lpstr>
      <vt:lpstr>Question 1</vt:lpstr>
      <vt:lpstr>Healthy Employees</vt:lpstr>
      <vt:lpstr>Norovirus Basics</vt:lpstr>
      <vt:lpstr>Clinical Features</vt:lpstr>
      <vt:lpstr>Norovirus Prevention </vt:lpstr>
      <vt:lpstr>Handwashing</vt:lpstr>
      <vt:lpstr>Question 2</vt:lpstr>
      <vt:lpstr>Question 2</vt:lpstr>
      <vt:lpstr>When To Wash</vt:lpstr>
      <vt:lpstr>How To Wash</vt:lpstr>
      <vt:lpstr>Question 3</vt:lpstr>
      <vt:lpstr>Question 3</vt:lpstr>
      <vt:lpstr>No Bare-hand Contact</vt:lpstr>
      <vt:lpstr>Food Sources and Preparation</vt:lpstr>
      <vt:lpstr> Potentially Hazardous Foods</vt:lpstr>
      <vt:lpstr>Safe Food Temperatures</vt:lpstr>
      <vt:lpstr>Question 4</vt:lpstr>
      <vt:lpstr>Question 4</vt:lpstr>
      <vt:lpstr>Cook Temperatures</vt:lpstr>
      <vt:lpstr>How to Take a Temperature</vt:lpstr>
      <vt:lpstr>Cooling and Reheating</vt:lpstr>
      <vt:lpstr>Avoid Cross-Contamination</vt:lpstr>
      <vt:lpstr>Cleaning and Sanitizing of Equipment</vt:lpstr>
      <vt:lpstr>Question 5</vt:lpstr>
      <vt:lpstr>Question 5</vt:lpstr>
      <vt:lpstr>Equipment Requirements</vt:lpstr>
      <vt:lpstr>Location and Construction</vt:lpstr>
      <vt:lpstr>Special Event vs. Seasonal Temporary Food Stands</vt:lpstr>
      <vt:lpstr>Online Resources</vt:lpstr>
      <vt:lpstr>Questions</vt:lpstr>
    </vt:vector>
  </TitlesOfParts>
  <Company>Minnesota Department of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Licensing Module 2014</dc:title>
  <dc:creator>Steven Diaz</dc:creator>
  <cp:lastModifiedBy>Klumb, Carrie (MDH)</cp:lastModifiedBy>
  <cp:revision>671</cp:revision>
  <cp:lastPrinted>2014-04-11T15:33:01Z</cp:lastPrinted>
  <dcterms:created xsi:type="dcterms:W3CDTF">2012-03-21T14:57:42Z</dcterms:created>
  <dcterms:modified xsi:type="dcterms:W3CDTF">2018-04-18T16:00:26Z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0x010100E139D22E0262B245A9FA32B1CF916A3C</vt:lpwstr>
  </property>
</Properties>
</file>